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2"/>
  </p:notesMasterIdLst>
  <p:sldIdLst>
    <p:sldId id="256" r:id="rId2"/>
    <p:sldId id="297" r:id="rId3"/>
    <p:sldId id="296" r:id="rId4"/>
    <p:sldId id="309" r:id="rId5"/>
    <p:sldId id="291" r:id="rId6"/>
    <p:sldId id="290" r:id="rId7"/>
    <p:sldId id="257" r:id="rId8"/>
    <p:sldId id="292" r:id="rId9"/>
    <p:sldId id="294" r:id="rId10"/>
    <p:sldId id="298" r:id="rId11"/>
    <p:sldId id="311" r:id="rId12"/>
    <p:sldId id="312" r:id="rId13"/>
    <p:sldId id="313" r:id="rId14"/>
    <p:sldId id="308" r:id="rId15"/>
    <p:sldId id="300" r:id="rId16"/>
    <p:sldId id="305" r:id="rId17"/>
    <p:sldId id="301" r:id="rId18"/>
    <p:sldId id="302" r:id="rId19"/>
    <p:sldId id="310" r:id="rId20"/>
    <p:sldId id="303" r:id="rId21"/>
  </p:sldIdLst>
  <p:sldSz cx="9144000" cy="5143500" type="screen16x9"/>
  <p:notesSz cx="6858000" cy="9144000"/>
  <p:embeddedFontLst>
    <p:embeddedFont>
      <p:font typeface="Fira Sans" panose="020B0503050000020004" pitchFamily="34" charset="0"/>
      <p:regular r:id="rId23"/>
      <p:bold r:id="rId24"/>
      <p:italic r:id="rId25"/>
      <p:boldItalic r:id="rId26"/>
    </p:embeddedFont>
    <p:embeddedFont>
      <p:font typeface="Fira Sans Black" panose="020B0A03050000020004" pitchFamily="34" charset="0"/>
      <p:bold r:id="rId27"/>
      <p:italic r:id="rId28"/>
      <p:boldItalic r:id="rId29"/>
    </p:embeddedFont>
    <p:embeddedFont>
      <p:font typeface="Montserrat" panose="00000500000000000000" pitchFamily="2" charset="0"/>
      <p:regular r:id="rId30"/>
      <p:bold r:id="rId31"/>
      <p:italic r:id="rId32"/>
      <p:boldItalic r:id="rId33"/>
    </p:embeddedFont>
    <p:embeddedFont>
      <p:font typeface="Montserrat ExtraLight" panose="00000300000000000000" pitchFamily="2" charset="0"/>
      <p:regular r:id="rId34"/>
      <p:italic r:id="rId35"/>
    </p:embeddedFont>
    <p:embeddedFont>
      <p:font typeface="Montserrat Light" panose="00000400000000000000" pitchFamily="2" charset="0"/>
      <p:regular r:id="rId36"/>
      <p:italic r:id="rId37"/>
    </p:embeddedFont>
    <p:embeddedFont>
      <p:font typeface="Montserrat Medium" panose="00000600000000000000" pitchFamily="2" charset="0"/>
      <p:regular r:id="rId38"/>
      <p:italic r:id="rId39"/>
    </p:embeddedFont>
    <p:embeddedFont>
      <p:font typeface="Montserrat SemiBold" panose="000007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60AD"/>
    <a:srgbClr val="A060AE"/>
    <a:srgbClr val="7F7F7F"/>
    <a:srgbClr val="424B66"/>
    <a:srgbClr val="2E29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7BCE4A-E12B-4805-8F97-A313CBBFDA5C}" v="29" dt="2024-02-20T01:50:30.062"/>
    <p1510:client id="{967B8609-E29D-7248-A30D-58E57895C258}" v="1131" dt="2024-02-20T02:14:40.578"/>
    <p1510:client id="{9AE66A6C-8BFF-43CD-9F5F-3C2E2AE251E4}" v="641" dt="2024-02-20T01:56:22.574"/>
    <p1510:client id="{BED9BBB2-9256-F14C-9D7E-6B1FC255028A}" v="4857" dt="2024-02-20T02:16:34.013"/>
    <p1510:client id="{F60FD815-D0B6-46C1-B3B0-54981D8619D6}" v="13" dt="2024-02-20T00:35:45.716"/>
  </p1510:revLst>
</p1510:revInfo>
</file>

<file path=ppt/tableStyles.xml><?xml version="1.0" encoding="utf-8"?>
<a:tblStyleLst xmlns:a="http://schemas.openxmlformats.org/drawingml/2006/main" def="{D82A778C-06DA-44D8-A875-AEE495DA6A8B}">
  <a:tblStyle styleId="{D82A778C-06DA-44D8-A875-AEE495DA6A8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6"/>
    <p:restoredTop sz="96197"/>
  </p:normalViewPr>
  <p:slideViewPr>
    <p:cSldViewPr snapToGrid="0">
      <p:cViewPr varScale="1">
        <p:scale>
          <a:sx n="84" d="100"/>
          <a:sy n="84" d="100"/>
        </p:scale>
        <p:origin x="856"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g9646c4d463_0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9" name="Google Shape;2459;g9646c4d463_0_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563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0">
          <a:extLst>
            <a:ext uri="{FF2B5EF4-FFF2-40B4-BE49-F238E27FC236}">
              <a16:creationId xmlns:a16="http://schemas.microsoft.com/office/drawing/2014/main" id="{407E9E5A-AAD6-42AE-8EAC-63DB4AC18006}"/>
            </a:ext>
          </a:extLst>
        </p:cNvPr>
        <p:cNvGrpSpPr/>
        <p:nvPr/>
      </p:nvGrpSpPr>
      <p:grpSpPr>
        <a:xfrm>
          <a:off x="0" y="0"/>
          <a:ext cx="0" cy="0"/>
          <a:chOff x="0" y="0"/>
          <a:chExt cx="0" cy="0"/>
        </a:xfrm>
      </p:grpSpPr>
      <p:sp>
        <p:nvSpPr>
          <p:cNvPr id="3531" name="Google Shape;3531;g9646c4d463_0_882:notes">
            <a:extLst>
              <a:ext uri="{FF2B5EF4-FFF2-40B4-BE49-F238E27FC236}">
                <a16:creationId xmlns:a16="http://schemas.microsoft.com/office/drawing/2014/main" id="{AD426550-66AE-6ED2-7D1F-2FFFC05012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2" name="Google Shape;3532;g9646c4d463_0_882:notes">
            <a:extLst>
              <a:ext uri="{FF2B5EF4-FFF2-40B4-BE49-F238E27FC236}">
                <a16:creationId xmlns:a16="http://schemas.microsoft.com/office/drawing/2014/main" id="{22F41832-76E8-0975-1B6C-D0569BBCF91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4676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a:extLst>
            <a:ext uri="{FF2B5EF4-FFF2-40B4-BE49-F238E27FC236}">
              <a16:creationId xmlns:a16="http://schemas.microsoft.com/office/drawing/2014/main" id="{C903C477-9607-109C-7D8E-EECD5DAB4CF6}"/>
            </a:ext>
          </a:extLst>
        </p:cNvPr>
        <p:cNvGrpSpPr/>
        <p:nvPr/>
      </p:nvGrpSpPr>
      <p:grpSpPr>
        <a:xfrm>
          <a:off x="0" y="0"/>
          <a:ext cx="0" cy="0"/>
          <a:chOff x="0" y="0"/>
          <a:chExt cx="0" cy="0"/>
        </a:xfrm>
      </p:grpSpPr>
      <p:sp>
        <p:nvSpPr>
          <p:cNvPr id="66" name="Google Shape;66;g962ef91124_0_185:notes">
            <a:extLst>
              <a:ext uri="{FF2B5EF4-FFF2-40B4-BE49-F238E27FC236}">
                <a16:creationId xmlns:a16="http://schemas.microsoft.com/office/drawing/2014/main" id="{E9991778-DA66-45C8-6C92-B26E0FD8AD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962ef91124_0_185:notes">
            <a:extLst>
              <a:ext uri="{FF2B5EF4-FFF2-40B4-BE49-F238E27FC236}">
                <a16:creationId xmlns:a16="http://schemas.microsoft.com/office/drawing/2014/main" id="{8678505E-6C4B-9316-E68D-E5FBC87472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701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a:extLst>
            <a:ext uri="{FF2B5EF4-FFF2-40B4-BE49-F238E27FC236}">
              <a16:creationId xmlns:a16="http://schemas.microsoft.com/office/drawing/2014/main" id="{E57950E6-A701-B2F8-DD66-4E34729A840A}"/>
            </a:ext>
          </a:extLst>
        </p:cNvPr>
        <p:cNvGrpSpPr/>
        <p:nvPr/>
      </p:nvGrpSpPr>
      <p:grpSpPr>
        <a:xfrm>
          <a:off x="0" y="0"/>
          <a:ext cx="0" cy="0"/>
          <a:chOff x="0" y="0"/>
          <a:chExt cx="0" cy="0"/>
        </a:xfrm>
      </p:grpSpPr>
      <p:sp>
        <p:nvSpPr>
          <p:cNvPr id="66" name="Google Shape;66;g962ef91124_0_185:notes">
            <a:extLst>
              <a:ext uri="{FF2B5EF4-FFF2-40B4-BE49-F238E27FC236}">
                <a16:creationId xmlns:a16="http://schemas.microsoft.com/office/drawing/2014/main" id="{20AF37B3-EC1A-0B17-1A04-794A8A1B98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962ef91124_0_185:notes">
            <a:extLst>
              <a:ext uri="{FF2B5EF4-FFF2-40B4-BE49-F238E27FC236}">
                <a16:creationId xmlns:a16="http://schemas.microsoft.com/office/drawing/2014/main" id="{22BB48CF-90E3-CB0A-CD83-4D47231A5E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281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962ef91124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962ef9112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006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0"/>
        <p:cNvGrpSpPr/>
        <p:nvPr/>
      </p:nvGrpSpPr>
      <p:grpSpPr>
        <a:xfrm>
          <a:off x="0" y="0"/>
          <a:ext cx="0" cy="0"/>
          <a:chOff x="0" y="0"/>
          <a:chExt cx="0" cy="0"/>
        </a:xfrm>
      </p:grpSpPr>
      <p:sp>
        <p:nvSpPr>
          <p:cNvPr id="3931" name="Google Shape;3931;g9646c4d463_0_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2" name="Google Shape;3932;g9646c4d463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506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0"/>
        <p:cNvGrpSpPr/>
        <p:nvPr/>
      </p:nvGrpSpPr>
      <p:grpSpPr>
        <a:xfrm>
          <a:off x="0" y="0"/>
          <a:ext cx="0" cy="0"/>
          <a:chOff x="0" y="0"/>
          <a:chExt cx="0" cy="0"/>
        </a:xfrm>
      </p:grpSpPr>
      <p:sp>
        <p:nvSpPr>
          <p:cNvPr id="3931" name="Google Shape;3931;g9646c4d463_0_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2" name="Google Shape;3932;g9646c4d463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544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0"/>
        <p:cNvGrpSpPr/>
        <p:nvPr/>
      </p:nvGrpSpPr>
      <p:grpSpPr>
        <a:xfrm>
          <a:off x="0" y="0"/>
          <a:ext cx="0" cy="0"/>
          <a:chOff x="0" y="0"/>
          <a:chExt cx="0" cy="0"/>
        </a:xfrm>
      </p:grpSpPr>
      <p:sp>
        <p:nvSpPr>
          <p:cNvPr id="3931" name="Google Shape;3931;g9646c4d463_0_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2" name="Google Shape;3932;g9646c4d463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212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0"/>
        <p:cNvGrpSpPr/>
        <p:nvPr/>
      </p:nvGrpSpPr>
      <p:grpSpPr>
        <a:xfrm>
          <a:off x="0" y="0"/>
          <a:ext cx="0" cy="0"/>
          <a:chOff x="0" y="0"/>
          <a:chExt cx="0" cy="0"/>
        </a:xfrm>
      </p:grpSpPr>
      <p:sp>
        <p:nvSpPr>
          <p:cNvPr id="3931" name="Google Shape;3931;g9646c4d463_0_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2" name="Google Shape;3932;g9646c4d463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3154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a:extLst>
            <a:ext uri="{FF2B5EF4-FFF2-40B4-BE49-F238E27FC236}">
              <a16:creationId xmlns:a16="http://schemas.microsoft.com/office/drawing/2014/main" id="{9BC20D1B-C559-EB5F-4FF9-10A3696B2561}"/>
            </a:ext>
          </a:extLst>
        </p:cNvPr>
        <p:cNvGrpSpPr/>
        <p:nvPr/>
      </p:nvGrpSpPr>
      <p:grpSpPr>
        <a:xfrm>
          <a:off x="0" y="0"/>
          <a:ext cx="0" cy="0"/>
          <a:chOff x="0" y="0"/>
          <a:chExt cx="0" cy="0"/>
        </a:xfrm>
      </p:grpSpPr>
      <p:sp>
        <p:nvSpPr>
          <p:cNvPr id="66" name="Google Shape;66;g962ef91124_0_185:notes">
            <a:extLst>
              <a:ext uri="{FF2B5EF4-FFF2-40B4-BE49-F238E27FC236}">
                <a16:creationId xmlns:a16="http://schemas.microsoft.com/office/drawing/2014/main" id="{06EBC926-DECA-6FEC-A2BD-CA3F36DB7C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962ef91124_0_185:notes">
            <a:extLst>
              <a:ext uri="{FF2B5EF4-FFF2-40B4-BE49-F238E27FC236}">
                <a16:creationId xmlns:a16="http://schemas.microsoft.com/office/drawing/2014/main" id="{38CACDF1-A914-98E2-192A-39EEDC9D96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a:p>
        </p:txBody>
      </p:sp>
    </p:spTree>
    <p:extLst>
      <p:ext uri="{BB962C8B-B14F-4D97-AF65-F5344CB8AC3E}">
        <p14:creationId xmlns:p14="http://schemas.microsoft.com/office/powerpoint/2010/main" val="1799447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6"/>
        <p:cNvGrpSpPr/>
        <p:nvPr/>
      </p:nvGrpSpPr>
      <p:grpSpPr>
        <a:xfrm>
          <a:off x="0" y="0"/>
          <a:ext cx="0" cy="0"/>
          <a:chOff x="0" y="0"/>
          <a:chExt cx="0" cy="0"/>
        </a:xfrm>
      </p:grpSpPr>
      <p:sp>
        <p:nvSpPr>
          <p:cNvPr id="4107" name="Google Shape;4107;g9646c4d463_0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8" name="Google Shape;4108;g9646c4d463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307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6"/>
        <p:cNvGrpSpPr/>
        <p:nvPr/>
      </p:nvGrpSpPr>
      <p:grpSpPr>
        <a:xfrm>
          <a:off x="0" y="0"/>
          <a:ext cx="0" cy="0"/>
          <a:chOff x="0" y="0"/>
          <a:chExt cx="0" cy="0"/>
        </a:xfrm>
      </p:grpSpPr>
      <p:sp>
        <p:nvSpPr>
          <p:cNvPr id="3647" name="Google Shape;3647;g9646c4d463_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8" name="Google Shape;3648;g9646c4d463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959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g9646c4d463_0_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7" name="Google Shape;1957;g9646c4d463_0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7947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5"/>
        <p:cNvGrpSpPr/>
        <p:nvPr/>
      </p:nvGrpSpPr>
      <p:grpSpPr>
        <a:xfrm>
          <a:off x="0" y="0"/>
          <a:ext cx="0" cy="0"/>
          <a:chOff x="0" y="0"/>
          <a:chExt cx="0" cy="0"/>
        </a:xfrm>
      </p:grpSpPr>
      <p:sp>
        <p:nvSpPr>
          <p:cNvPr id="1956" name="Google Shape;1956;g9646c4d463_0_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7" name="Google Shape;1957;g9646c4d463_0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4481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9"/>
        <p:cNvGrpSpPr/>
        <p:nvPr/>
      </p:nvGrpSpPr>
      <p:grpSpPr>
        <a:xfrm>
          <a:off x="0" y="0"/>
          <a:ext cx="0" cy="0"/>
          <a:chOff x="0" y="0"/>
          <a:chExt cx="0" cy="0"/>
        </a:xfrm>
      </p:grpSpPr>
      <p:sp>
        <p:nvSpPr>
          <p:cNvPr id="2530" name="Google Shape;2530;g9646c4d463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1" name="Google Shape;2531;g9646c4d463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329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9646c4d46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9646c4d46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187970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962ef91124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962ef9112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962ef91124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962ef9112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4324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2"/>
        <p:cNvGrpSpPr/>
        <p:nvPr/>
      </p:nvGrpSpPr>
      <p:grpSpPr>
        <a:xfrm>
          <a:off x="0" y="0"/>
          <a:ext cx="0" cy="0"/>
          <a:chOff x="0" y="0"/>
          <a:chExt cx="0" cy="0"/>
        </a:xfrm>
      </p:grpSpPr>
      <p:sp>
        <p:nvSpPr>
          <p:cNvPr id="3783" name="Google Shape;3783;g9646c4d463_0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4" name="Google Shape;3784;g9646c4d463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2981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66850" y="1445000"/>
            <a:ext cx="3567000" cy="14241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0" name="Google Shape;10;p2"/>
          <p:cNvSpPr txBox="1">
            <a:spLocks noGrp="1"/>
          </p:cNvSpPr>
          <p:nvPr>
            <p:ph type="subTitle" idx="1"/>
          </p:nvPr>
        </p:nvSpPr>
        <p:spPr>
          <a:xfrm>
            <a:off x="4766850" y="2905900"/>
            <a:ext cx="3567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200"/>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0"/>
        <p:cNvGrpSpPr/>
        <p:nvPr/>
      </p:nvGrpSpPr>
      <p:grpSpPr>
        <a:xfrm>
          <a:off x="0" y="0"/>
          <a:ext cx="0" cy="0"/>
          <a:chOff x="0" y="0"/>
          <a:chExt cx="0" cy="0"/>
        </a:xfrm>
      </p:grpSpPr>
      <p:sp>
        <p:nvSpPr>
          <p:cNvPr id="41" name="Google Shape;41;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2" name="Google Shape;42;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3" name="Google Shape;43;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Fira Sans Black"/>
              <a:buNone/>
              <a:defRPr>
                <a:latin typeface="Fira Sans Black"/>
                <a:ea typeface="Fira Sans Black"/>
                <a:cs typeface="Fira Sans Black"/>
                <a:sym typeface="Fira Sans Black"/>
              </a:defRPr>
            </a:lvl1pPr>
            <a:lvl2pPr lvl="1" rtl="0">
              <a:spcBef>
                <a:spcPts val="0"/>
              </a:spcBef>
              <a:spcAft>
                <a:spcPts val="0"/>
              </a:spcAft>
              <a:buSzPts val="2800"/>
              <a:buFont typeface="Fira Sans Black"/>
              <a:buNone/>
              <a:defRPr>
                <a:latin typeface="Fira Sans Black"/>
                <a:ea typeface="Fira Sans Black"/>
                <a:cs typeface="Fira Sans Black"/>
                <a:sym typeface="Fira Sans Black"/>
              </a:defRPr>
            </a:lvl2pPr>
            <a:lvl3pPr lvl="2" rtl="0">
              <a:spcBef>
                <a:spcPts val="0"/>
              </a:spcBef>
              <a:spcAft>
                <a:spcPts val="0"/>
              </a:spcAft>
              <a:buSzPts val="2800"/>
              <a:buFont typeface="Fira Sans Black"/>
              <a:buNone/>
              <a:defRPr>
                <a:latin typeface="Fira Sans Black"/>
                <a:ea typeface="Fira Sans Black"/>
                <a:cs typeface="Fira Sans Black"/>
                <a:sym typeface="Fira Sans Black"/>
              </a:defRPr>
            </a:lvl3pPr>
            <a:lvl4pPr lvl="3" rtl="0">
              <a:spcBef>
                <a:spcPts val="0"/>
              </a:spcBef>
              <a:spcAft>
                <a:spcPts val="0"/>
              </a:spcAft>
              <a:buSzPts val="2800"/>
              <a:buFont typeface="Fira Sans Black"/>
              <a:buNone/>
              <a:defRPr>
                <a:latin typeface="Fira Sans Black"/>
                <a:ea typeface="Fira Sans Black"/>
                <a:cs typeface="Fira Sans Black"/>
                <a:sym typeface="Fira Sans Black"/>
              </a:defRPr>
            </a:lvl4pPr>
            <a:lvl5pPr lvl="4" rtl="0">
              <a:spcBef>
                <a:spcPts val="0"/>
              </a:spcBef>
              <a:spcAft>
                <a:spcPts val="0"/>
              </a:spcAft>
              <a:buSzPts val="2800"/>
              <a:buFont typeface="Fira Sans Black"/>
              <a:buNone/>
              <a:defRPr>
                <a:latin typeface="Fira Sans Black"/>
                <a:ea typeface="Fira Sans Black"/>
                <a:cs typeface="Fira Sans Black"/>
                <a:sym typeface="Fira Sans Black"/>
              </a:defRPr>
            </a:lvl5pPr>
            <a:lvl6pPr lvl="5" rtl="0">
              <a:spcBef>
                <a:spcPts val="0"/>
              </a:spcBef>
              <a:spcAft>
                <a:spcPts val="0"/>
              </a:spcAft>
              <a:buSzPts val="2800"/>
              <a:buFont typeface="Fira Sans Black"/>
              <a:buNone/>
              <a:defRPr>
                <a:latin typeface="Fira Sans Black"/>
                <a:ea typeface="Fira Sans Black"/>
                <a:cs typeface="Fira Sans Black"/>
                <a:sym typeface="Fira Sans Black"/>
              </a:defRPr>
            </a:lvl6pPr>
            <a:lvl7pPr lvl="6" rtl="0">
              <a:spcBef>
                <a:spcPts val="0"/>
              </a:spcBef>
              <a:spcAft>
                <a:spcPts val="0"/>
              </a:spcAft>
              <a:buSzPts val="2800"/>
              <a:buFont typeface="Fira Sans Black"/>
              <a:buNone/>
              <a:defRPr>
                <a:latin typeface="Fira Sans Black"/>
                <a:ea typeface="Fira Sans Black"/>
                <a:cs typeface="Fira Sans Black"/>
                <a:sym typeface="Fira Sans Black"/>
              </a:defRPr>
            </a:lvl7pPr>
            <a:lvl8pPr lvl="7" rtl="0">
              <a:spcBef>
                <a:spcPts val="0"/>
              </a:spcBef>
              <a:spcAft>
                <a:spcPts val="0"/>
              </a:spcAft>
              <a:buSzPts val="2800"/>
              <a:buFont typeface="Fira Sans Black"/>
              <a:buNone/>
              <a:defRPr>
                <a:latin typeface="Fira Sans Black"/>
                <a:ea typeface="Fira Sans Black"/>
                <a:cs typeface="Fira Sans Black"/>
                <a:sym typeface="Fira Sans Black"/>
              </a:defRPr>
            </a:lvl8pPr>
            <a:lvl9pPr lvl="8" rtl="0">
              <a:spcBef>
                <a:spcPts val="0"/>
              </a:spcBef>
              <a:spcAft>
                <a:spcPts val="0"/>
              </a:spcAft>
              <a:buSzPts val="2800"/>
              <a:buFont typeface="Fira Sans Black"/>
              <a:buNone/>
              <a:defRPr>
                <a:latin typeface="Fira Sans Black"/>
                <a:ea typeface="Fira Sans Black"/>
                <a:cs typeface="Fira Sans Black"/>
                <a:sym typeface="Fira Sans Black"/>
              </a:defRPr>
            </a:lvl9pPr>
          </a:lstStyle>
          <a:p>
            <a:endParaRPr/>
          </a:p>
        </p:txBody>
      </p:sp>
      <p:sp>
        <p:nvSpPr>
          <p:cNvPr id="16" name="Google Shape;16;p4"/>
          <p:cNvSpPr txBox="1">
            <a:spLocks noGrp="1"/>
          </p:cNvSpPr>
          <p:nvPr>
            <p:ph type="body" idx="1"/>
          </p:nvPr>
        </p:nvSpPr>
        <p:spPr>
          <a:xfrm>
            <a:off x="457200" y="1152475"/>
            <a:ext cx="8229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Fira Sans"/>
              <a:buChar char="●"/>
              <a:defRPr>
                <a:latin typeface="Fira Sans"/>
                <a:ea typeface="Fira Sans"/>
                <a:cs typeface="Fira Sans"/>
                <a:sym typeface="Fira Sans"/>
              </a:defRPr>
            </a:lvl1pPr>
            <a:lvl2pPr marL="914400" lvl="1" indent="-317500" rtl="0">
              <a:spcBef>
                <a:spcPts val="1600"/>
              </a:spcBef>
              <a:spcAft>
                <a:spcPts val="0"/>
              </a:spcAft>
              <a:buSzPts val="1400"/>
              <a:buFont typeface="Fira Sans"/>
              <a:buChar char="○"/>
              <a:defRPr>
                <a:latin typeface="Fira Sans"/>
                <a:ea typeface="Fira Sans"/>
                <a:cs typeface="Fira Sans"/>
                <a:sym typeface="Fira Sans"/>
              </a:defRPr>
            </a:lvl2pPr>
            <a:lvl3pPr marL="1371600" lvl="2" indent="-317500" rtl="0">
              <a:spcBef>
                <a:spcPts val="1600"/>
              </a:spcBef>
              <a:spcAft>
                <a:spcPts val="0"/>
              </a:spcAft>
              <a:buSzPts val="1400"/>
              <a:buFont typeface="Fira Sans"/>
              <a:buChar char="■"/>
              <a:defRPr>
                <a:latin typeface="Fira Sans"/>
                <a:ea typeface="Fira Sans"/>
                <a:cs typeface="Fira Sans"/>
                <a:sym typeface="Fira Sans"/>
              </a:defRPr>
            </a:lvl3pPr>
            <a:lvl4pPr marL="1828800" lvl="3" indent="-317500" rtl="0">
              <a:spcBef>
                <a:spcPts val="1600"/>
              </a:spcBef>
              <a:spcAft>
                <a:spcPts val="0"/>
              </a:spcAft>
              <a:buSzPts val="1400"/>
              <a:buFont typeface="Fira Sans"/>
              <a:buChar char="●"/>
              <a:defRPr>
                <a:latin typeface="Fira Sans"/>
                <a:ea typeface="Fira Sans"/>
                <a:cs typeface="Fira Sans"/>
                <a:sym typeface="Fira Sans"/>
              </a:defRPr>
            </a:lvl4pPr>
            <a:lvl5pPr marL="2286000" lvl="4" indent="-317500" rtl="0">
              <a:spcBef>
                <a:spcPts val="1600"/>
              </a:spcBef>
              <a:spcAft>
                <a:spcPts val="0"/>
              </a:spcAft>
              <a:buSzPts val="1400"/>
              <a:buFont typeface="Fira Sans"/>
              <a:buChar char="○"/>
              <a:defRPr>
                <a:latin typeface="Fira Sans"/>
                <a:ea typeface="Fira Sans"/>
                <a:cs typeface="Fira Sans"/>
                <a:sym typeface="Fira Sans"/>
              </a:defRPr>
            </a:lvl5pPr>
            <a:lvl6pPr marL="2743200" lvl="5" indent="-317500" rtl="0">
              <a:spcBef>
                <a:spcPts val="1600"/>
              </a:spcBef>
              <a:spcAft>
                <a:spcPts val="0"/>
              </a:spcAft>
              <a:buSzPts val="1400"/>
              <a:buFont typeface="Fira Sans"/>
              <a:buChar char="■"/>
              <a:defRPr>
                <a:latin typeface="Fira Sans"/>
                <a:ea typeface="Fira Sans"/>
                <a:cs typeface="Fira Sans"/>
                <a:sym typeface="Fira Sans"/>
              </a:defRPr>
            </a:lvl6pPr>
            <a:lvl7pPr marL="3200400" lvl="6" indent="-317500" rtl="0">
              <a:spcBef>
                <a:spcPts val="1600"/>
              </a:spcBef>
              <a:spcAft>
                <a:spcPts val="0"/>
              </a:spcAft>
              <a:buSzPts val="1400"/>
              <a:buFont typeface="Fira Sans"/>
              <a:buChar char="●"/>
              <a:defRPr>
                <a:latin typeface="Fira Sans"/>
                <a:ea typeface="Fira Sans"/>
                <a:cs typeface="Fira Sans"/>
                <a:sym typeface="Fira Sans"/>
              </a:defRPr>
            </a:lvl7pPr>
            <a:lvl8pPr marL="3657600" lvl="7" indent="-317500" rtl="0">
              <a:spcBef>
                <a:spcPts val="1600"/>
              </a:spcBef>
              <a:spcAft>
                <a:spcPts val="0"/>
              </a:spcAft>
              <a:buSzPts val="1400"/>
              <a:buFont typeface="Fira Sans"/>
              <a:buChar char="○"/>
              <a:defRPr>
                <a:latin typeface="Fira Sans"/>
                <a:ea typeface="Fira Sans"/>
                <a:cs typeface="Fira Sans"/>
                <a:sym typeface="Fira Sans"/>
              </a:defRPr>
            </a:lvl8pPr>
            <a:lvl9pPr marL="4114800" lvl="8" indent="-317500" rtl="0">
              <a:spcBef>
                <a:spcPts val="1600"/>
              </a:spcBef>
              <a:spcAft>
                <a:spcPts val="1600"/>
              </a:spcAft>
              <a:buSzPts val="1400"/>
              <a:buFont typeface="Fira Sans"/>
              <a:buChar char="■"/>
              <a:defRPr>
                <a:latin typeface="Fira Sans"/>
                <a:ea typeface="Fira Sans"/>
                <a:cs typeface="Fira Sans"/>
                <a:sym typeface="Fira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9" name="Google Shape;19;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0" name="Google Shape;20;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Fira Sans"/>
              <a:buNone/>
              <a:defRPr b="1">
                <a:latin typeface="Fira Sans"/>
                <a:ea typeface="Fira Sans"/>
                <a:cs typeface="Fira Sans"/>
                <a:sym typeface="Fira Sans"/>
              </a:defRPr>
            </a:lvl1pPr>
            <a:lvl2pPr lvl="1" algn="ctr">
              <a:spcBef>
                <a:spcPts val="0"/>
              </a:spcBef>
              <a:spcAft>
                <a:spcPts val="0"/>
              </a:spcAft>
              <a:buSzPts val="2800"/>
              <a:buFont typeface="Fira Sans"/>
              <a:buNone/>
              <a:defRPr b="1">
                <a:latin typeface="Fira Sans"/>
                <a:ea typeface="Fira Sans"/>
                <a:cs typeface="Fira Sans"/>
                <a:sym typeface="Fira Sans"/>
              </a:defRPr>
            </a:lvl2pPr>
            <a:lvl3pPr lvl="2" algn="ctr">
              <a:spcBef>
                <a:spcPts val="0"/>
              </a:spcBef>
              <a:spcAft>
                <a:spcPts val="0"/>
              </a:spcAft>
              <a:buSzPts val="2800"/>
              <a:buFont typeface="Fira Sans"/>
              <a:buNone/>
              <a:defRPr b="1">
                <a:latin typeface="Fira Sans"/>
                <a:ea typeface="Fira Sans"/>
                <a:cs typeface="Fira Sans"/>
                <a:sym typeface="Fira Sans"/>
              </a:defRPr>
            </a:lvl3pPr>
            <a:lvl4pPr lvl="3" algn="ctr">
              <a:spcBef>
                <a:spcPts val="0"/>
              </a:spcBef>
              <a:spcAft>
                <a:spcPts val="0"/>
              </a:spcAft>
              <a:buSzPts val="2800"/>
              <a:buFont typeface="Fira Sans"/>
              <a:buNone/>
              <a:defRPr b="1">
                <a:latin typeface="Fira Sans"/>
                <a:ea typeface="Fira Sans"/>
                <a:cs typeface="Fira Sans"/>
                <a:sym typeface="Fira Sans"/>
              </a:defRPr>
            </a:lvl4pPr>
            <a:lvl5pPr lvl="4" algn="ctr">
              <a:spcBef>
                <a:spcPts val="0"/>
              </a:spcBef>
              <a:spcAft>
                <a:spcPts val="0"/>
              </a:spcAft>
              <a:buSzPts val="2800"/>
              <a:buFont typeface="Fira Sans"/>
              <a:buNone/>
              <a:defRPr b="1">
                <a:latin typeface="Fira Sans"/>
                <a:ea typeface="Fira Sans"/>
                <a:cs typeface="Fira Sans"/>
                <a:sym typeface="Fira Sans"/>
              </a:defRPr>
            </a:lvl5pPr>
            <a:lvl6pPr lvl="5" algn="ctr">
              <a:spcBef>
                <a:spcPts val="0"/>
              </a:spcBef>
              <a:spcAft>
                <a:spcPts val="0"/>
              </a:spcAft>
              <a:buSzPts val="2800"/>
              <a:buFont typeface="Fira Sans"/>
              <a:buNone/>
              <a:defRPr b="1">
                <a:latin typeface="Fira Sans"/>
                <a:ea typeface="Fira Sans"/>
                <a:cs typeface="Fira Sans"/>
                <a:sym typeface="Fira Sans"/>
              </a:defRPr>
            </a:lvl6pPr>
            <a:lvl7pPr lvl="6" algn="ctr">
              <a:spcBef>
                <a:spcPts val="0"/>
              </a:spcBef>
              <a:spcAft>
                <a:spcPts val="0"/>
              </a:spcAft>
              <a:buSzPts val="2800"/>
              <a:buFont typeface="Fira Sans"/>
              <a:buNone/>
              <a:defRPr b="1">
                <a:latin typeface="Fira Sans"/>
                <a:ea typeface="Fira Sans"/>
                <a:cs typeface="Fira Sans"/>
                <a:sym typeface="Fira Sans"/>
              </a:defRPr>
            </a:lvl7pPr>
            <a:lvl8pPr lvl="7" algn="ctr">
              <a:spcBef>
                <a:spcPts val="0"/>
              </a:spcBef>
              <a:spcAft>
                <a:spcPts val="0"/>
              </a:spcAft>
              <a:buSzPts val="2800"/>
              <a:buFont typeface="Fira Sans"/>
              <a:buNone/>
              <a:defRPr b="1">
                <a:latin typeface="Fira Sans"/>
                <a:ea typeface="Fira Sans"/>
                <a:cs typeface="Fira Sans"/>
                <a:sym typeface="Fira Sans"/>
              </a:defRPr>
            </a:lvl8pPr>
            <a:lvl9pPr lvl="8" algn="ctr">
              <a:spcBef>
                <a:spcPts val="0"/>
              </a:spcBef>
              <a:spcAft>
                <a:spcPts val="0"/>
              </a:spcAft>
              <a:buSzPts val="2800"/>
              <a:buFont typeface="Fira Sans"/>
              <a:buNone/>
              <a:defRPr b="1">
                <a:latin typeface="Fira Sans"/>
                <a:ea typeface="Fira Sans"/>
                <a:cs typeface="Fira Sans"/>
                <a:sym typeface="Fira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6" name="Google Shape;26;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0" name="Google Shape;30;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4" name="Google Shape;34;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6" name="Google Shape;3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
        <p:cNvGrpSpPr/>
        <p:nvPr/>
      </p:nvGrpSpPr>
      <p:grpSpPr>
        <a:xfrm>
          <a:off x="0" y="0"/>
          <a:ext cx="0" cy="0"/>
          <a:chOff x="0" y="0"/>
          <a:chExt cx="0" cy="0"/>
        </a:xfrm>
      </p:grpSpPr>
      <p:sp>
        <p:nvSpPr>
          <p:cNvPr id="38" name="Google Shape;38;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39" name="Google Shape;39;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92625"/>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1pPr>
            <a:lvl2pPr lvl="1">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Fira Sans"/>
              <a:buChar char="●"/>
              <a:defRPr sz="1800">
                <a:solidFill>
                  <a:schemeClr val="dk1"/>
                </a:solidFill>
                <a:latin typeface="Fira Sans"/>
                <a:ea typeface="Fira Sans"/>
                <a:cs typeface="Fira Sans"/>
                <a:sym typeface="Fira Sans"/>
              </a:defRPr>
            </a:lvl1pPr>
            <a:lvl2pPr marL="914400" lvl="1"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371600" lvl="2"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1828800" lvl="3"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2286000" lvl="4"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2743200" lvl="5"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3200400" lvl="6"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3657600" lvl="7"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4114800" lvl="8" indent="-317500">
              <a:lnSpc>
                <a:spcPct val="115000"/>
              </a:lnSpc>
              <a:spcBef>
                <a:spcPts val="1600"/>
              </a:spcBef>
              <a:spcAft>
                <a:spcPts val="160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gif"/><Relationship Id="rId4" Type="http://schemas.openxmlformats.org/officeDocument/2006/relationships/image" Target="../media/image18.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4.gif"/><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5"/>
          <p:cNvSpPr txBox="1">
            <a:spLocks noGrp="1"/>
          </p:cNvSpPr>
          <p:nvPr>
            <p:ph type="ctrTitle"/>
          </p:nvPr>
        </p:nvSpPr>
        <p:spPr>
          <a:xfrm>
            <a:off x="-353251" y="738024"/>
            <a:ext cx="5913129" cy="70266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0" dirty="0">
                <a:solidFill>
                  <a:schemeClr val="accent6">
                    <a:lumMod val="60000"/>
                    <a:lumOff val="40000"/>
                  </a:schemeClr>
                </a:solidFill>
                <a:latin typeface="Montserrat" pitchFamily="2" charset="77"/>
              </a:rPr>
              <a:t>Fraud Detection</a:t>
            </a:r>
            <a:endParaRPr sz="4800" b="0" dirty="0">
              <a:solidFill>
                <a:schemeClr val="accent6">
                  <a:lumMod val="60000"/>
                  <a:lumOff val="40000"/>
                </a:schemeClr>
              </a:solidFill>
              <a:latin typeface="Montserrat" pitchFamily="2" charset="77"/>
            </a:endParaRPr>
          </a:p>
        </p:txBody>
      </p:sp>
      <p:sp>
        <p:nvSpPr>
          <p:cNvPr id="55" name="Google Shape;55;p15"/>
          <p:cNvSpPr txBox="1">
            <a:spLocks noGrp="1"/>
          </p:cNvSpPr>
          <p:nvPr>
            <p:ph type="subTitle" idx="1"/>
          </p:nvPr>
        </p:nvSpPr>
        <p:spPr>
          <a:xfrm>
            <a:off x="6994518" y="4338588"/>
            <a:ext cx="1756415" cy="5646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lumMod val="50000"/>
                    <a:lumOff val="50000"/>
                  </a:schemeClr>
                </a:solidFill>
                <a:latin typeface="Montserrat Light" pitchFamily="2" charset="77"/>
              </a:rPr>
              <a:t>Group 2 </a:t>
            </a:r>
            <a:endParaRPr dirty="0">
              <a:solidFill>
                <a:schemeClr val="tx1">
                  <a:lumMod val="50000"/>
                  <a:lumOff val="50000"/>
                </a:schemeClr>
              </a:solidFill>
              <a:latin typeface="Montserrat Light" pitchFamily="2" charset="77"/>
            </a:endParaRPr>
          </a:p>
        </p:txBody>
      </p:sp>
      <p:grpSp>
        <p:nvGrpSpPr>
          <p:cNvPr id="56" name="Google Shape;56;p15"/>
          <p:cNvGrpSpPr/>
          <p:nvPr/>
        </p:nvGrpSpPr>
        <p:grpSpPr>
          <a:xfrm>
            <a:off x="-2395492" y="1206887"/>
            <a:ext cx="6967495" cy="3975885"/>
            <a:chOff x="2925068" y="2092209"/>
            <a:chExt cx="3288881" cy="1876746"/>
          </a:xfrm>
        </p:grpSpPr>
        <p:sp>
          <p:nvSpPr>
            <p:cNvPr id="57" name="Google Shape;57;p15"/>
            <p:cNvSpPr/>
            <p:nvPr/>
          </p:nvSpPr>
          <p:spPr>
            <a:xfrm>
              <a:off x="3215525" y="2092209"/>
              <a:ext cx="2707966" cy="1691850"/>
            </a:xfrm>
            <a:custGeom>
              <a:avLst/>
              <a:gdLst/>
              <a:ahLst/>
              <a:cxnLst/>
              <a:rect l="l" t="t" r="r" b="b"/>
              <a:pathLst>
                <a:path w="82309" h="51424" extrusionOk="0">
                  <a:moveTo>
                    <a:pt x="2334" y="0"/>
                  </a:moveTo>
                  <a:cubicBezTo>
                    <a:pt x="1036" y="0"/>
                    <a:pt x="0" y="1036"/>
                    <a:pt x="0" y="2334"/>
                  </a:cubicBezTo>
                  <a:lnTo>
                    <a:pt x="0" y="51423"/>
                  </a:lnTo>
                  <a:lnTo>
                    <a:pt x="82308" y="51423"/>
                  </a:lnTo>
                  <a:lnTo>
                    <a:pt x="82308" y="2334"/>
                  </a:lnTo>
                  <a:cubicBezTo>
                    <a:pt x="82308" y="1036"/>
                    <a:pt x="81273" y="0"/>
                    <a:pt x="79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323634" y="2235192"/>
              <a:ext cx="2492537" cy="1468557"/>
            </a:xfrm>
            <a:custGeom>
              <a:avLst/>
              <a:gdLst/>
              <a:ahLst/>
              <a:cxnLst/>
              <a:rect l="l" t="t" r="r" b="b"/>
              <a:pathLst>
                <a:path w="75761" h="44637" extrusionOk="0">
                  <a:moveTo>
                    <a:pt x="1" y="0"/>
                  </a:moveTo>
                  <a:lnTo>
                    <a:pt x="1" y="44637"/>
                  </a:lnTo>
                  <a:lnTo>
                    <a:pt x="75760" y="44637"/>
                  </a:lnTo>
                  <a:lnTo>
                    <a:pt x="75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2925068" y="3784023"/>
              <a:ext cx="3288881" cy="184931"/>
            </a:xfrm>
            <a:custGeom>
              <a:avLst/>
              <a:gdLst/>
              <a:ahLst/>
              <a:cxnLst/>
              <a:rect l="l" t="t" r="r" b="b"/>
              <a:pathLst>
                <a:path w="99966" h="5621" extrusionOk="0">
                  <a:moveTo>
                    <a:pt x="1" y="0"/>
                  </a:moveTo>
                  <a:lnTo>
                    <a:pt x="1" y="2703"/>
                  </a:lnTo>
                  <a:cubicBezTo>
                    <a:pt x="1" y="4310"/>
                    <a:pt x="1311" y="5620"/>
                    <a:pt x="2918" y="5620"/>
                  </a:cubicBezTo>
                  <a:lnTo>
                    <a:pt x="97049" y="5620"/>
                  </a:lnTo>
                  <a:cubicBezTo>
                    <a:pt x="98656" y="5620"/>
                    <a:pt x="99966" y="4310"/>
                    <a:pt x="99966" y="2703"/>
                  </a:cubicBezTo>
                  <a:lnTo>
                    <a:pt x="9996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4180924" y="3783234"/>
              <a:ext cx="777592" cy="56062"/>
            </a:xfrm>
            <a:custGeom>
              <a:avLst/>
              <a:gdLst/>
              <a:ahLst/>
              <a:cxnLst/>
              <a:rect l="l" t="t" r="r" b="b"/>
              <a:pathLst>
                <a:path w="23635" h="1704" extrusionOk="0">
                  <a:moveTo>
                    <a:pt x="0" y="1"/>
                  </a:moveTo>
                  <a:lnTo>
                    <a:pt x="0" y="822"/>
                  </a:lnTo>
                  <a:cubicBezTo>
                    <a:pt x="0" y="1310"/>
                    <a:pt x="405" y="1703"/>
                    <a:pt x="881" y="1703"/>
                  </a:cubicBezTo>
                  <a:lnTo>
                    <a:pt x="22753" y="1703"/>
                  </a:lnTo>
                  <a:cubicBezTo>
                    <a:pt x="23229" y="1703"/>
                    <a:pt x="23622" y="1310"/>
                    <a:pt x="23634" y="822"/>
                  </a:cubicBezTo>
                  <a:lnTo>
                    <a:pt x="23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3323059" y="2235192"/>
              <a:ext cx="2492899" cy="1468557"/>
            </a:xfrm>
            <a:custGeom>
              <a:avLst/>
              <a:gdLst/>
              <a:ahLst/>
              <a:cxnLst/>
              <a:rect l="l" t="t" r="r" b="b"/>
              <a:pathLst>
                <a:path w="75772" h="44637" extrusionOk="0">
                  <a:moveTo>
                    <a:pt x="1" y="0"/>
                  </a:moveTo>
                  <a:lnTo>
                    <a:pt x="1" y="44637"/>
                  </a:lnTo>
                  <a:lnTo>
                    <a:pt x="757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4150738" y="2399297"/>
              <a:ext cx="837535" cy="1077278"/>
            </a:xfrm>
            <a:custGeom>
              <a:avLst/>
              <a:gdLst/>
              <a:ahLst/>
              <a:cxnLst/>
              <a:rect l="l" t="t" r="r" b="b"/>
              <a:pathLst>
                <a:path w="25457" h="32744" extrusionOk="0">
                  <a:moveTo>
                    <a:pt x="12728" y="1"/>
                  </a:moveTo>
                  <a:lnTo>
                    <a:pt x="1" y="3775"/>
                  </a:lnTo>
                  <a:lnTo>
                    <a:pt x="1" y="22182"/>
                  </a:lnTo>
                  <a:cubicBezTo>
                    <a:pt x="5156" y="31398"/>
                    <a:pt x="12728" y="32743"/>
                    <a:pt x="12728" y="32743"/>
                  </a:cubicBezTo>
                  <a:cubicBezTo>
                    <a:pt x="12728" y="32743"/>
                    <a:pt x="20301" y="31386"/>
                    <a:pt x="25456" y="22182"/>
                  </a:cubicBezTo>
                  <a:lnTo>
                    <a:pt x="25456" y="3775"/>
                  </a:lnTo>
                  <a:lnTo>
                    <a:pt x="127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4176203" y="2431835"/>
              <a:ext cx="786606" cy="1012201"/>
            </a:xfrm>
            <a:custGeom>
              <a:avLst/>
              <a:gdLst/>
              <a:ahLst/>
              <a:cxnLst/>
              <a:rect l="l" t="t" r="r" b="b"/>
              <a:pathLst>
                <a:path w="23909" h="30766" fill="none" extrusionOk="0">
                  <a:moveTo>
                    <a:pt x="11954" y="0"/>
                  </a:moveTo>
                  <a:lnTo>
                    <a:pt x="1" y="3560"/>
                  </a:lnTo>
                  <a:lnTo>
                    <a:pt x="1" y="20860"/>
                  </a:lnTo>
                  <a:cubicBezTo>
                    <a:pt x="4846" y="29504"/>
                    <a:pt x="11954" y="30766"/>
                    <a:pt x="11954" y="30766"/>
                  </a:cubicBezTo>
                  <a:cubicBezTo>
                    <a:pt x="11954" y="30766"/>
                    <a:pt x="19062" y="29504"/>
                    <a:pt x="23908" y="20860"/>
                  </a:cubicBezTo>
                  <a:lnTo>
                    <a:pt x="23908" y="3560"/>
                  </a:lnTo>
                  <a:close/>
                </a:path>
              </a:pathLst>
            </a:custGeom>
            <a:noFill/>
            <a:ln w="7750" cap="flat" cmpd="sng">
              <a:solidFill>
                <a:srgbClr val="FCFCFC"/>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4479392" y="2781627"/>
              <a:ext cx="180226" cy="313011"/>
            </a:xfrm>
            <a:custGeom>
              <a:avLst/>
              <a:gdLst/>
              <a:ahLst/>
              <a:cxnLst/>
              <a:rect l="l" t="t" r="r" b="b"/>
              <a:pathLst>
                <a:path w="5478" h="9514" extrusionOk="0">
                  <a:moveTo>
                    <a:pt x="2739" y="0"/>
                  </a:moveTo>
                  <a:cubicBezTo>
                    <a:pt x="1227" y="0"/>
                    <a:pt x="1" y="1239"/>
                    <a:pt x="1" y="2739"/>
                  </a:cubicBezTo>
                  <a:cubicBezTo>
                    <a:pt x="1" y="3810"/>
                    <a:pt x="608" y="4715"/>
                    <a:pt x="1501" y="5180"/>
                  </a:cubicBezTo>
                  <a:lnTo>
                    <a:pt x="1489" y="5180"/>
                  </a:lnTo>
                  <a:lnTo>
                    <a:pt x="310" y="9513"/>
                  </a:lnTo>
                  <a:lnTo>
                    <a:pt x="5168" y="9513"/>
                  </a:lnTo>
                  <a:lnTo>
                    <a:pt x="3978" y="5180"/>
                  </a:lnTo>
                  <a:cubicBezTo>
                    <a:pt x="4871" y="4727"/>
                    <a:pt x="5478" y="3810"/>
                    <a:pt x="5478" y="2739"/>
                  </a:cubicBezTo>
                  <a:cubicBezTo>
                    <a:pt x="5478" y="1215"/>
                    <a:pt x="4251" y="0"/>
                    <a:pt x="2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4;p15">
            <a:extLst>
              <a:ext uri="{FF2B5EF4-FFF2-40B4-BE49-F238E27FC236}">
                <a16:creationId xmlns:a16="http://schemas.microsoft.com/office/drawing/2014/main" id="{DE1A5F3C-F1F7-8E3A-E1E4-17A3037129C1}"/>
              </a:ext>
            </a:extLst>
          </p:cNvPr>
          <p:cNvSpPr txBox="1">
            <a:spLocks/>
          </p:cNvSpPr>
          <p:nvPr/>
        </p:nvSpPr>
        <p:spPr>
          <a:xfrm rot="5400000">
            <a:off x="2326409" y="2714034"/>
            <a:ext cx="3701202" cy="7026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4000"/>
              <a:buFont typeface="Fira Sans"/>
              <a:buNone/>
              <a:defRPr sz="4000" b="1" i="0" u="none" strike="noStrike" cap="none">
                <a:solidFill>
                  <a:schemeClr val="dk1"/>
                </a:solidFill>
                <a:latin typeface="Fira Sans"/>
                <a:ea typeface="Fira Sans"/>
                <a:cs typeface="Fira Sans"/>
                <a:sym typeface="Fira Sans"/>
              </a:defRPr>
            </a:lvl9pPr>
          </a:lstStyle>
          <a:p>
            <a:r>
              <a:rPr lang="en-IN" sz="2000" b="0" dirty="0">
                <a:solidFill>
                  <a:schemeClr val="tx1">
                    <a:lumMod val="50000"/>
                    <a:lumOff val="50000"/>
                  </a:schemeClr>
                </a:solidFill>
                <a:latin typeface="Montserrat" pitchFamily="2" charset="77"/>
              </a:rPr>
              <a:t>In Financial Transactions</a:t>
            </a:r>
          </a:p>
        </p:txBody>
      </p:sp>
      <p:grpSp>
        <p:nvGrpSpPr>
          <p:cNvPr id="3" name="Google Shape;3367;p37">
            <a:extLst>
              <a:ext uri="{FF2B5EF4-FFF2-40B4-BE49-F238E27FC236}">
                <a16:creationId xmlns:a16="http://schemas.microsoft.com/office/drawing/2014/main" id="{FBD2888D-2D17-6DD8-A494-F08970C44A9F}"/>
              </a:ext>
            </a:extLst>
          </p:cNvPr>
          <p:cNvGrpSpPr/>
          <p:nvPr/>
        </p:nvGrpSpPr>
        <p:grpSpPr>
          <a:xfrm>
            <a:off x="6703123" y="0"/>
            <a:ext cx="2440877" cy="3355704"/>
            <a:chOff x="-1006072" y="1271750"/>
            <a:chExt cx="4357952" cy="5991287"/>
          </a:xfrm>
        </p:grpSpPr>
        <p:sp>
          <p:nvSpPr>
            <p:cNvPr id="4" name="Google Shape;3368;p37">
              <a:extLst>
                <a:ext uri="{FF2B5EF4-FFF2-40B4-BE49-F238E27FC236}">
                  <a16:creationId xmlns:a16="http://schemas.microsoft.com/office/drawing/2014/main" id="{D2A24B82-2FC7-9CEE-8AB2-590D4F29F13F}"/>
                </a:ext>
              </a:extLst>
            </p:cNvPr>
            <p:cNvSpPr/>
            <p:nvPr/>
          </p:nvSpPr>
          <p:spPr>
            <a:xfrm>
              <a:off x="1068003" y="1271750"/>
              <a:ext cx="486039" cy="429385"/>
            </a:xfrm>
            <a:custGeom>
              <a:avLst/>
              <a:gdLst/>
              <a:ahLst/>
              <a:cxnLst/>
              <a:rect l="l" t="t" r="r" b="b"/>
              <a:pathLst>
                <a:path w="11942" h="10550" extrusionOk="0">
                  <a:moveTo>
                    <a:pt x="7370" y="0"/>
                  </a:moveTo>
                  <a:lnTo>
                    <a:pt x="0" y="10549"/>
                  </a:lnTo>
                  <a:lnTo>
                    <a:pt x="4572" y="10549"/>
                  </a:lnTo>
                  <a:lnTo>
                    <a:pt x="11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369;p37">
              <a:extLst>
                <a:ext uri="{FF2B5EF4-FFF2-40B4-BE49-F238E27FC236}">
                  <a16:creationId xmlns:a16="http://schemas.microsoft.com/office/drawing/2014/main" id="{FBB9F43F-7553-BD8C-15D9-B33952FCF139}"/>
                </a:ext>
              </a:extLst>
            </p:cNvPr>
            <p:cNvSpPr/>
            <p:nvPr/>
          </p:nvSpPr>
          <p:spPr>
            <a:xfrm>
              <a:off x="1368409"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70;p37">
              <a:extLst>
                <a:ext uri="{FF2B5EF4-FFF2-40B4-BE49-F238E27FC236}">
                  <a16:creationId xmlns:a16="http://schemas.microsoft.com/office/drawing/2014/main" id="{655A9F3C-958F-EA0C-C9C4-F8E59AE74AC2}"/>
                </a:ext>
              </a:extLst>
            </p:cNvPr>
            <p:cNvSpPr/>
            <p:nvPr/>
          </p:nvSpPr>
          <p:spPr>
            <a:xfrm>
              <a:off x="1668856"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71;p37">
              <a:extLst>
                <a:ext uri="{FF2B5EF4-FFF2-40B4-BE49-F238E27FC236}">
                  <a16:creationId xmlns:a16="http://schemas.microsoft.com/office/drawing/2014/main" id="{58364DB8-175B-DCA2-AE9F-D15474D83C25}"/>
                </a:ext>
              </a:extLst>
            </p:cNvPr>
            <p:cNvSpPr/>
            <p:nvPr/>
          </p:nvSpPr>
          <p:spPr>
            <a:xfrm>
              <a:off x="1968814" y="1271750"/>
              <a:ext cx="486080" cy="429385"/>
            </a:xfrm>
            <a:custGeom>
              <a:avLst/>
              <a:gdLst/>
              <a:ahLst/>
              <a:cxnLst/>
              <a:rect l="l" t="t" r="r" b="b"/>
              <a:pathLst>
                <a:path w="11943" h="10550" extrusionOk="0">
                  <a:moveTo>
                    <a:pt x="7371" y="0"/>
                  </a:moveTo>
                  <a:lnTo>
                    <a:pt x="1" y="10549"/>
                  </a:lnTo>
                  <a:lnTo>
                    <a:pt x="4573" y="10549"/>
                  </a:lnTo>
                  <a:lnTo>
                    <a:pt x="119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72;p37">
              <a:extLst>
                <a:ext uri="{FF2B5EF4-FFF2-40B4-BE49-F238E27FC236}">
                  <a16:creationId xmlns:a16="http://schemas.microsoft.com/office/drawing/2014/main" id="{53AA6155-1D0F-F9A1-BC8D-9EDEEAEB5B8F}"/>
                </a:ext>
              </a:extLst>
            </p:cNvPr>
            <p:cNvSpPr/>
            <p:nvPr/>
          </p:nvSpPr>
          <p:spPr>
            <a:xfrm>
              <a:off x="2269261" y="1271750"/>
              <a:ext cx="485103" cy="429385"/>
            </a:xfrm>
            <a:custGeom>
              <a:avLst/>
              <a:gdLst/>
              <a:ahLst/>
              <a:cxnLst/>
              <a:rect l="l" t="t" r="r" b="b"/>
              <a:pathLst>
                <a:path w="11919" h="10550" extrusionOk="0">
                  <a:moveTo>
                    <a:pt x="7359" y="0"/>
                  </a:moveTo>
                  <a:lnTo>
                    <a:pt x="1" y="10549"/>
                  </a:lnTo>
                  <a:lnTo>
                    <a:pt x="4573"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73;p37">
              <a:extLst>
                <a:ext uri="{FF2B5EF4-FFF2-40B4-BE49-F238E27FC236}">
                  <a16:creationId xmlns:a16="http://schemas.microsoft.com/office/drawing/2014/main" id="{1C5BEC11-E83E-56D4-A0DA-169DD9538A0E}"/>
                </a:ext>
              </a:extLst>
            </p:cNvPr>
            <p:cNvSpPr/>
            <p:nvPr/>
          </p:nvSpPr>
          <p:spPr>
            <a:xfrm>
              <a:off x="2569708" y="1271750"/>
              <a:ext cx="485103" cy="429385"/>
            </a:xfrm>
            <a:custGeom>
              <a:avLst/>
              <a:gdLst/>
              <a:ahLst/>
              <a:cxnLst/>
              <a:rect l="l" t="t" r="r" b="b"/>
              <a:pathLst>
                <a:path w="11919" h="10550" extrusionOk="0">
                  <a:moveTo>
                    <a:pt x="7359" y="0"/>
                  </a:moveTo>
                  <a:lnTo>
                    <a:pt x="1" y="10549"/>
                  </a:lnTo>
                  <a:lnTo>
                    <a:pt x="4561"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74;p37">
              <a:extLst>
                <a:ext uri="{FF2B5EF4-FFF2-40B4-BE49-F238E27FC236}">
                  <a16:creationId xmlns:a16="http://schemas.microsoft.com/office/drawing/2014/main" id="{391ED60B-896D-D9D5-5D41-04B9796C8060}"/>
                </a:ext>
              </a:extLst>
            </p:cNvPr>
            <p:cNvSpPr/>
            <p:nvPr/>
          </p:nvSpPr>
          <p:spPr>
            <a:xfrm>
              <a:off x="2866777" y="1271750"/>
              <a:ext cx="485103" cy="429385"/>
            </a:xfrm>
            <a:custGeom>
              <a:avLst/>
              <a:gdLst/>
              <a:ahLst/>
              <a:cxnLst/>
              <a:rect l="l" t="t" r="r" b="b"/>
              <a:pathLst>
                <a:path w="11919" h="10550" extrusionOk="0">
                  <a:moveTo>
                    <a:pt x="7346" y="0"/>
                  </a:moveTo>
                  <a:lnTo>
                    <a:pt x="0" y="10549"/>
                  </a:lnTo>
                  <a:lnTo>
                    <a:pt x="4560" y="10549"/>
                  </a:lnTo>
                  <a:lnTo>
                    <a:pt x="119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75;p37">
              <a:extLst>
                <a:ext uri="{FF2B5EF4-FFF2-40B4-BE49-F238E27FC236}">
                  <a16:creationId xmlns:a16="http://schemas.microsoft.com/office/drawing/2014/main" id="{577BB4A6-3C2E-8678-211E-E29AE660E4E3}"/>
                </a:ext>
              </a:extLst>
            </p:cNvPr>
            <p:cNvSpPr/>
            <p:nvPr/>
          </p:nvSpPr>
          <p:spPr>
            <a:xfrm>
              <a:off x="1055875" y="4208223"/>
              <a:ext cx="502564" cy="182865"/>
            </a:xfrm>
            <a:custGeom>
              <a:avLst/>
              <a:gdLst/>
              <a:ahLst/>
              <a:cxnLst/>
              <a:rect l="l" t="t" r="r" b="b"/>
              <a:pathLst>
                <a:path w="12348" h="4493" extrusionOk="0">
                  <a:moveTo>
                    <a:pt x="9838" y="0"/>
                  </a:moveTo>
                  <a:cubicBezTo>
                    <a:pt x="9200" y="0"/>
                    <a:pt x="8568" y="272"/>
                    <a:pt x="8132" y="800"/>
                  </a:cubicBezTo>
                  <a:cubicBezTo>
                    <a:pt x="7799" y="1192"/>
                    <a:pt x="7620" y="1669"/>
                    <a:pt x="7608" y="2145"/>
                  </a:cubicBezTo>
                  <a:lnTo>
                    <a:pt x="2941" y="2181"/>
                  </a:lnTo>
                  <a:cubicBezTo>
                    <a:pt x="2906" y="1847"/>
                    <a:pt x="2739" y="1514"/>
                    <a:pt x="2465" y="1264"/>
                  </a:cubicBezTo>
                  <a:cubicBezTo>
                    <a:pt x="2206" y="1047"/>
                    <a:pt x="1887" y="940"/>
                    <a:pt x="1570" y="940"/>
                  </a:cubicBezTo>
                  <a:cubicBezTo>
                    <a:pt x="1173" y="940"/>
                    <a:pt x="778" y="1107"/>
                    <a:pt x="500" y="1431"/>
                  </a:cubicBezTo>
                  <a:cubicBezTo>
                    <a:pt x="0" y="2002"/>
                    <a:pt x="84" y="2883"/>
                    <a:pt x="655" y="3395"/>
                  </a:cubicBezTo>
                  <a:cubicBezTo>
                    <a:pt x="915" y="3612"/>
                    <a:pt x="1233" y="3719"/>
                    <a:pt x="1550" y="3719"/>
                  </a:cubicBezTo>
                  <a:cubicBezTo>
                    <a:pt x="1947" y="3719"/>
                    <a:pt x="2342" y="3552"/>
                    <a:pt x="2620" y="3228"/>
                  </a:cubicBezTo>
                  <a:cubicBezTo>
                    <a:pt x="2822" y="3002"/>
                    <a:pt x="2917" y="2728"/>
                    <a:pt x="2953" y="2443"/>
                  </a:cubicBezTo>
                  <a:lnTo>
                    <a:pt x="7620" y="2395"/>
                  </a:lnTo>
                  <a:cubicBezTo>
                    <a:pt x="7668" y="2978"/>
                    <a:pt x="7918" y="3562"/>
                    <a:pt x="8418" y="3955"/>
                  </a:cubicBezTo>
                  <a:cubicBezTo>
                    <a:pt x="8832" y="4316"/>
                    <a:pt x="9346" y="4492"/>
                    <a:pt x="9859" y="4492"/>
                  </a:cubicBezTo>
                  <a:cubicBezTo>
                    <a:pt x="10496" y="4492"/>
                    <a:pt x="11131" y="4220"/>
                    <a:pt x="11573" y="3693"/>
                  </a:cubicBezTo>
                  <a:cubicBezTo>
                    <a:pt x="12347" y="2752"/>
                    <a:pt x="12228" y="1335"/>
                    <a:pt x="11288" y="538"/>
                  </a:cubicBezTo>
                  <a:cubicBezTo>
                    <a:pt x="10868" y="176"/>
                    <a:pt x="10351" y="0"/>
                    <a:pt x="983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76;p37">
              <a:extLst>
                <a:ext uri="{FF2B5EF4-FFF2-40B4-BE49-F238E27FC236}">
                  <a16:creationId xmlns:a16="http://schemas.microsoft.com/office/drawing/2014/main" id="{8AD2E065-ADD9-04E8-441B-9B143E028963}"/>
                </a:ext>
              </a:extLst>
            </p:cNvPr>
            <p:cNvSpPr/>
            <p:nvPr/>
          </p:nvSpPr>
          <p:spPr>
            <a:xfrm>
              <a:off x="1063608" y="2410971"/>
              <a:ext cx="94546" cy="94546"/>
            </a:xfrm>
            <a:custGeom>
              <a:avLst/>
              <a:gdLst/>
              <a:ahLst/>
              <a:cxnLst/>
              <a:rect l="l" t="t" r="r" b="b"/>
              <a:pathLst>
                <a:path w="2323" h="2323" extrusionOk="0">
                  <a:moveTo>
                    <a:pt x="1168" y="1"/>
                  </a:moveTo>
                  <a:cubicBezTo>
                    <a:pt x="525" y="1"/>
                    <a:pt x="1" y="525"/>
                    <a:pt x="1" y="1167"/>
                  </a:cubicBezTo>
                  <a:cubicBezTo>
                    <a:pt x="1" y="1799"/>
                    <a:pt x="525" y="2322"/>
                    <a:pt x="1168" y="2322"/>
                  </a:cubicBezTo>
                  <a:cubicBezTo>
                    <a:pt x="1811" y="2322"/>
                    <a:pt x="2323" y="1799"/>
                    <a:pt x="2323" y="1167"/>
                  </a:cubicBezTo>
                  <a:cubicBezTo>
                    <a:pt x="2323" y="525"/>
                    <a:pt x="1811" y="1"/>
                    <a:pt x="1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77;p37">
              <a:extLst>
                <a:ext uri="{FF2B5EF4-FFF2-40B4-BE49-F238E27FC236}">
                  <a16:creationId xmlns:a16="http://schemas.microsoft.com/office/drawing/2014/main" id="{C53344DA-FC27-C88D-45FF-66D7FC9D443D}"/>
                </a:ext>
              </a:extLst>
            </p:cNvPr>
            <p:cNvSpPr/>
            <p:nvPr/>
          </p:nvSpPr>
          <p:spPr>
            <a:xfrm>
              <a:off x="1063608" y="2277721"/>
              <a:ext cx="94546" cy="94546"/>
            </a:xfrm>
            <a:custGeom>
              <a:avLst/>
              <a:gdLst/>
              <a:ahLst/>
              <a:cxnLst/>
              <a:rect l="l" t="t" r="r" b="b"/>
              <a:pathLst>
                <a:path w="2323" h="2323" extrusionOk="0">
                  <a:moveTo>
                    <a:pt x="1168" y="0"/>
                  </a:moveTo>
                  <a:cubicBezTo>
                    <a:pt x="525" y="0"/>
                    <a:pt x="1" y="524"/>
                    <a:pt x="1" y="1167"/>
                  </a:cubicBezTo>
                  <a:cubicBezTo>
                    <a:pt x="1" y="1798"/>
                    <a:pt x="525" y="2322"/>
                    <a:pt x="1168" y="2322"/>
                  </a:cubicBezTo>
                  <a:cubicBezTo>
                    <a:pt x="1811" y="2322"/>
                    <a:pt x="2323" y="1798"/>
                    <a:pt x="2323" y="1167"/>
                  </a:cubicBezTo>
                  <a:cubicBezTo>
                    <a:pt x="2323" y="524"/>
                    <a:pt x="1811" y="0"/>
                    <a:pt x="1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78;p37">
              <a:extLst>
                <a:ext uri="{FF2B5EF4-FFF2-40B4-BE49-F238E27FC236}">
                  <a16:creationId xmlns:a16="http://schemas.microsoft.com/office/drawing/2014/main" id="{B7BBD556-FE3C-B7B2-D0D5-07907784DD5F}"/>
                </a:ext>
              </a:extLst>
            </p:cNvPr>
            <p:cNvSpPr/>
            <p:nvPr/>
          </p:nvSpPr>
          <p:spPr>
            <a:xfrm>
              <a:off x="1069916" y="1822700"/>
              <a:ext cx="914936" cy="110053"/>
            </a:xfrm>
            <a:custGeom>
              <a:avLst/>
              <a:gdLst/>
              <a:ahLst/>
              <a:cxnLst/>
              <a:rect l="l" t="t" r="r" b="b"/>
              <a:pathLst>
                <a:path w="22480" h="2704" extrusionOk="0">
                  <a:moveTo>
                    <a:pt x="1" y="1"/>
                  </a:moveTo>
                  <a:lnTo>
                    <a:pt x="1" y="2703"/>
                  </a:lnTo>
                  <a:lnTo>
                    <a:pt x="22480" y="2703"/>
                  </a:lnTo>
                  <a:lnTo>
                    <a:pt x="224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79;p37">
              <a:extLst>
                <a:ext uri="{FF2B5EF4-FFF2-40B4-BE49-F238E27FC236}">
                  <a16:creationId xmlns:a16="http://schemas.microsoft.com/office/drawing/2014/main" id="{D62ED9A3-C4D4-4225-998D-A31A2F3D0938}"/>
                </a:ext>
              </a:extLst>
            </p:cNvPr>
            <p:cNvSpPr/>
            <p:nvPr/>
          </p:nvSpPr>
          <p:spPr>
            <a:xfrm>
              <a:off x="1069916" y="1981143"/>
              <a:ext cx="745828" cy="54335"/>
            </a:xfrm>
            <a:custGeom>
              <a:avLst/>
              <a:gdLst/>
              <a:ahLst/>
              <a:cxnLst/>
              <a:rect l="l" t="t" r="r" b="b"/>
              <a:pathLst>
                <a:path w="18325" h="1335" extrusionOk="0">
                  <a:moveTo>
                    <a:pt x="1" y="1"/>
                  </a:moveTo>
                  <a:lnTo>
                    <a:pt x="1" y="1334"/>
                  </a:lnTo>
                  <a:lnTo>
                    <a:pt x="18324" y="1334"/>
                  </a:lnTo>
                  <a:lnTo>
                    <a:pt x="18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80;p37">
              <a:extLst>
                <a:ext uri="{FF2B5EF4-FFF2-40B4-BE49-F238E27FC236}">
                  <a16:creationId xmlns:a16="http://schemas.microsoft.com/office/drawing/2014/main" id="{A07A3DE4-56DB-7C34-EF08-2033FD294EFC}"/>
                </a:ext>
              </a:extLst>
            </p:cNvPr>
            <p:cNvSpPr/>
            <p:nvPr/>
          </p:nvSpPr>
          <p:spPr>
            <a:xfrm>
              <a:off x="1069916" y="2069828"/>
              <a:ext cx="745828" cy="54823"/>
            </a:xfrm>
            <a:custGeom>
              <a:avLst/>
              <a:gdLst/>
              <a:ahLst/>
              <a:cxnLst/>
              <a:rect l="l" t="t" r="r" b="b"/>
              <a:pathLst>
                <a:path w="18325" h="1347" extrusionOk="0">
                  <a:moveTo>
                    <a:pt x="1" y="1"/>
                  </a:moveTo>
                  <a:lnTo>
                    <a:pt x="1" y="1346"/>
                  </a:lnTo>
                  <a:lnTo>
                    <a:pt x="18324" y="1346"/>
                  </a:lnTo>
                  <a:lnTo>
                    <a:pt x="18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81;p37">
              <a:extLst>
                <a:ext uri="{FF2B5EF4-FFF2-40B4-BE49-F238E27FC236}">
                  <a16:creationId xmlns:a16="http://schemas.microsoft.com/office/drawing/2014/main" id="{7D6933DF-64D4-52F9-05ED-D568CF4A9EEE}"/>
                </a:ext>
              </a:extLst>
            </p:cNvPr>
            <p:cNvSpPr/>
            <p:nvPr/>
          </p:nvSpPr>
          <p:spPr>
            <a:xfrm>
              <a:off x="1069916" y="2158512"/>
              <a:ext cx="489947" cy="54335"/>
            </a:xfrm>
            <a:custGeom>
              <a:avLst/>
              <a:gdLst/>
              <a:ahLst/>
              <a:cxnLst/>
              <a:rect l="l" t="t" r="r" b="b"/>
              <a:pathLst>
                <a:path w="12038" h="1335" extrusionOk="0">
                  <a:moveTo>
                    <a:pt x="1" y="1"/>
                  </a:moveTo>
                  <a:lnTo>
                    <a:pt x="1" y="1334"/>
                  </a:lnTo>
                  <a:lnTo>
                    <a:pt x="12038" y="1334"/>
                  </a:lnTo>
                  <a:lnTo>
                    <a:pt x="120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82;p37">
              <a:extLst>
                <a:ext uri="{FF2B5EF4-FFF2-40B4-BE49-F238E27FC236}">
                  <a16:creationId xmlns:a16="http://schemas.microsoft.com/office/drawing/2014/main" id="{C830F231-11B0-1BA8-FEA3-673261D3D625}"/>
                </a:ext>
              </a:extLst>
            </p:cNvPr>
            <p:cNvSpPr/>
            <p:nvPr/>
          </p:nvSpPr>
          <p:spPr>
            <a:xfrm>
              <a:off x="1130966" y="5001539"/>
              <a:ext cx="220065" cy="194831"/>
            </a:xfrm>
            <a:custGeom>
              <a:avLst/>
              <a:gdLst/>
              <a:ahLst/>
              <a:cxnLst/>
              <a:rect l="l" t="t" r="r" b="b"/>
              <a:pathLst>
                <a:path w="5407" h="4787" extrusionOk="0">
                  <a:moveTo>
                    <a:pt x="3335" y="0"/>
                  </a:moveTo>
                  <a:lnTo>
                    <a:pt x="1" y="4787"/>
                  </a:lnTo>
                  <a:lnTo>
                    <a:pt x="2073"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83;p37">
              <a:extLst>
                <a:ext uri="{FF2B5EF4-FFF2-40B4-BE49-F238E27FC236}">
                  <a16:creationId xmlns:a16="http://schemas.microsoft.com/office/drawing/2014/main" id="{C5488D1B-D5AC-F116-8255-D184B7CA6B73}"/>
                </a:ext>
              </a:extLst>
            </p:cNvPr>
            <p:cNvSpPr/>
            <p:nvPr/>
          </p:nvSpPr>
          <p:spPr>
            <a:xfrm>
              <a:off x="1267636" y="5001539"/>
              <a:ext cx="219536" cy="194831"/>
            </a:xfrm>
            <a:custGeom>
              <a:avLst/>
              <a:gdLst/>
              <a:ahLst/>
              <a:cxnLst/>
              <a:rect l="l" t="t" r="r" b="b"/>
              <a:pathLst>
                <a:path w="5394" h="4787" extrusionOk="0">
                  <a:moveTo>
                    <a:pt x="3334" y="0"/>
                  </a:moveTo>
                  <a:lnTo>
                    <a:pt x="0" y="4787"/>
                  </a:lnTo>
                  <a:lnTo>
                    <a:pt x="2060" y="4787"/>
                  </a:lnTo>
                  <a:lnTo>
                    <a:pt x="5394"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84;p37">
              <a:extLst>
                <a:ext uri="{FF2B5EF4-FFF2-40B4-BE49-F238E27FC236}">
                  <a16:creationId xmlns:a16="http://schemas.microsoft.com/office/drawing/2014/main" id="{208E8B82-6C02-DF44-15A2-F3F04B2319FB}"/>
                </a:ext>
              </a:extLst>
            </p:cNvPr>
            <p:cNvSpPr/>
            <p:nvPr/>
          </p:nvSpPr>
          <p:spPr>
            <a:xfrm>
              <a:off x="1403330" y="5001539"/>
              <a:ext cx="220513" cy="194831"/>
            </a:xfrm>
            <a:custGeom>
              <a:avLst/>
              <a:gdLst/>
              <a:ahLst/>
              <a:cxnLst/>
              <a:rect l="l" t="t" r="r" b="b"/>
              <a:pathLst>
                <a:path w="5418" h="4787" extrusionOk="0">
                  <a:moveTo>
                    <a:pt x="3346" y="0"/>
                  </a:moveTo>
                  <a:lnTo>
                    <a:pt x="0" y="4787"/>
                  </a:lnTo>
                  <a:lnTo>
                    <a:pt x="2084" y="4787"/>
                  </a:lnTo>
                  <a:lnTo>
                    <a:pt x="5418"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85;p37">
              <a:extLst>
                <a:ext uri="{FF2B5EF4-FFF2-40B4-BE49-F238E27FC236}">
                  <a16:creationId xmlns:a16="http://schemas.microsoft.com/office/drawing/2014/main" id="{A003763B-9FC2-00F8-210B-7CF707EBD245}"/>
                </a:ext>
              </a:extLst>
            </p:cNvPr>
            <p:cNvSpPr/>
            <p:nvPr/>
          </p:nvSpPr>
          <p:spPr>
            <a:xfrm>
              <a:off x="1539471" y="5001539"/>
              <a:ext cx="220065" cy="194831"/>
            </a:xfrm>
            <a:custGeom>
              <a:avLst/>
              <a:gdLst/>
              <a:ahLst/>
              <a:cxnLst/>
              <a:rect l="l" t="t" r="r" b="b"/>
              <a:pathLst>
                <a:path w="5407" h="4787" extrusionOk="0">
                  <a:moveTo>
                    <a:pt x="3335" y="0"/>
                  </a:moveTo>
                  <a:lnTo>
                    <a:pt x="1" y="4787"/>
                  </a:lnTo>
                  <a:lnTo>
                    <a:pt x="2073"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86;p37">
              <a:extLst>
                <a:ext uri="{FF2B5EF4-FFF2-40B4-BE49-F238E27FC236}">
                  <a16:creationId xmlns:a16="http://schemas.microsoft.com/office/drawing/2014/main" id="{DF0F8EDC-B7A5-0EE3-FB5C-D389667E7EEA}"/>
                </a:ext>
              </a:extLst>
            </p:cNvPr>
            <p:cNvSpPr/>
            <p:nvPr/>
          </p:nvSpPr>
          <p:spPr>
            <a:xfrm>
              <a:off x="1675653" y="5001539"/>
              <a:ext cx="220024" cy="194831"/>
            </a:xfrm>
            <a:custGeom>
              <a:avLst/>
              <a:gdLst/>
              <a:ahLst/>
              <a:cxnLst/>
              <a:rect l="l" t="t" r="r" b="b"/>
              <a:pathLst>
                <a:path w="5406" h="4787" extrusionOk="0">
                  <a:moveTo>
                    <a:pt x="3334" y="0"/>
                  </a:moveTo>
                  <a:lnTo>
                    <a:pt x="0" y="4787"/>
                  </a:lnTo>
                  <a:lnTo>
                    <a:pt x="2072"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87;p37">
              <a:extLst>
                <a:ext uri="{FF2B5EF4-FFF2-40B4-BE49-F238E27FC236}">
                  <a16:creationId xmlns:a16="http://schemas.microsoft.com/office/drawing/2014/main" id="{9DF0F344-4AB5-30CB-CA67-E00F78318280}"/>
                </a:ext>
              </a:extLst>
            </p:cNvPr>
            <p:cNvSpPr/>
            <p:nvPr/>
          </p:nvSpPr>
          <p:spPr>
            <a:xfrm>
              <a:off x="1811835" y="5001539"/>
              <a:ext cx="220024" cy="194831"/>
            </a:xfrm>
            <a:custGeom>
              <a:avLst/>
              <a:gdLst/>
              <a:ahLst/>
              <a:cxnLst/>
              <a:rect l="l" t="t" r="r" b="b"/>
              <a:pathLst>
                <a:path w="5406" h="4787" extrusionOk="0">
                  <a:moveTo>
                    <a:pt x="3334" y="0"/>
                  </a:moveTo>
                  <a:lnTo>
                    <a:pt x="0" y="4787"/>
                  </a:lnTo>
                  <a:lnTo>
                    <a:pt x="2072"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88;p37">
              <a:extLst>
                <a:ext uri="{FF2B5EF4-FFF2-40B4-BE49-F238E27FC236}">
                  <a16:creationId xmlns:a16="http://schemas.microsoft.com/office/drawing/2014/main" id="{BEFF4123-07F8-D8F2-B3DC-22C1E2AD9D9E}"/>
                </a:ext>
              </a:extLst>
            </p:cNvPr>
            <p:cNvSpPr/>
            <p:nvPr/>
          </p:nvSpPr>
          <p:spPr>
            <a:xfrm>
              <a:off x="1598120" y="4774272"/>
              <a:ext cx="1247862" cy="2488764"/>
            </a:xfrm>
            <a:custGeom>
              <a:avLst/>
              <a:gdLst/>
              <a:ahLst/>
              <a:cxnLst/>
              <a:rect l="l" t="t" r="r" b="b"/>
              <a:pathLst>
                <a:path w="30660" h="61149" extrusionOk="0">
                  <a:moveTo>
                    <a:pt x="727" y="0"/>
                  </a:moveTo>
                  <a:cubicBezTo>
                    <a:pt x="0" y="11014"/>
                    <a:pt x="3072" y="44744"/>
                    <a:pt x="4144" y="56293"/>
                  </a:cubicBezTo>
                  <a:cubicBezTo>
                    <a:pt x="4168" y="56603"/>
                    <a:pt x="4453" y="56960"/>
                    <a:pt x="4477" y="57245"/>
                  </a:cubicBezTo>
                  <a:cubicBezTo>
                    <a:pt x="4644" y="59019"/>
                    <a:pt x="4751" y="60091"/>
                    <a:pt x="4751" y="60258"/>
                  </a:cubicBezTo>
                  <a:cubicBezTo>
                    <a:pt x="4779" y="60847"/>
                    <a:pt x="6567" y="61148"/>
                    <a:pt x="8454" y="61148"/>
                  </a:cubicBezTo>
                  <a:cubicBezTo>
                    <a:pt x="10570" y="61148"/>
                    <a:pt x="12810" y="60770"/>
                    <a:pt x="12835" y="59996"/>
                  </a:cubicBezTo>
                  <a:lnTo>
                    <a:pt x="12871" y="57055"/>
                  </a:lnTo>
                  <a:lnTo>
                    <a:pt x="13276" y="56186"/>
                  </a:lnTo>
                  <a:lnTo>
                    <a:pt x="15633" y="14514"/>
                  </a:lnTo>
                  <a:cubicBezTo>
                    <a:pt x="15615" y="14003"/>
                    <a:pt x="15763" y="13674"/>
                    <a:pt x="15908" y="13674"/>
                  </a:cubicBezTo>
                  <a:cubicBezTo>
                    <a:pt x="16040" y="13674"/>
                    <a:pt x="16169" y="13945"/>
                    <a:pt x="16169" y="14597"/>
                  </a:cubicBezTo>
                  <a:cubicBezTo>
                    <a:pt x="16122" y="24872"/>
                    <a:pt x="18622" y="46697"/>
                    <a:pt x="19003" y="55733"/>
                  </a:cubicBezTo>
                  <a:cubicBezTo>
                    <a:pt x="19027" y="55948"/>
                    <a:pt x="19348" y="56162"/>
                    <a:pt x="19348" y="56364"/>
                  </a:cubicBezTo>
                  <a:cubicBezTo>
                    <a:pt x="19455" y="58567"/>
                    <a:pt x="19527" y="59936"/>
                    <a:pt x="19539" y="60079"/>
                  </a:cubicBezTo>
                  <a:cubicBezTo>
                    <a:pt x="19635" y="60525"/>
                    <a:pt x="21296" y="60734"/>
                    <a:pt x="23092" y="60734"/>
                  </a:cubicBezTo>
                  <a:cubicBezTo>
                    <a:pt x="25274" y="60734"/>
                    <a:pt x="27656" y="60426"/>
                    <a:pt x="27683" y="59865"/>
                  </a:cubicBezTo>
                  <a:cubicBezTo>
                    <a:pt x="27683" y="59734"/>
                    <a:pt x="27790" y="58424"/>
                    <a:pt x="27921" y="56257"/>
                  </a:cubicBezTo>
                  <a:cubicBezTo>
                    <a:pt x="27933" y="56007"/>
                    <a:pt x="28171" y="55733"/>
                    <a:pt x="28194" y="55448"/>
                  </a:cubicBezTo>
                  <a:cubicBezTo>
                    <a:pt x="28921" y="44041"/>
                    <a:pt x="30659" y="13573"/>
                    <a:pt x="29385" y="48"/>
                  </a:cubicBezTo>
                  <a:cubicBezTo>
                    <a:pt x="29385" y="48"/>
                    <a:pt x="15360" y="0"/>
                    <a:pt x="7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89;p37">
              <a:extLst>
                <a:ext uri="{FF2B5EF4-FFF2-40B4-BE49-F238E27FC236}">
                  <a16:creationId xmlns:a16="http://schemas.microsoft.com/office/drawing/2014/main" id="{431AC852-8FDB-F46B-1542-BE1FFD0BBDC3}"/>
                </a:ext>
              </a:extLst>
            </p:cNvPr>
            <p:cNvSpPr/>
            <p:nvPr/>
          </p:nvSpPr>
          <p:spPr>
            <a:xfrm>
              <a:off x="1615091" y="4944844"/>
              <a:ext cx="1192103" cy="155596"/>
            </a:xfrm>
            <a:custGeom>
              <a:avLst/>
              <a:gdLst/>
              <a:ahLst/>
              <a:cxnLst/>
              <a:rect l="l" t="t" r="r" b="b"/>
              <a:pathLst>
                <a:path w="29290" h="3823" extrusionOk="0">
                  <a:moveTo>
                    <a:pt x="16252" y="0"/>
                  </a:moveTo>
                  <a:lnTo>
                    <a:pt x="0" y="1310"/>
                  </a:lnTo>
                  <a:cubicBezTo>
                    <a:pt x="0" y="1310"/>
                    <a:pt x="5668" y="3822"/>
                    <a:pt x="15443" y="3822"/>
                  </a:cubicBezTo>
                  <a:cubicBezTo>
                    <a:pt x="25230" y="3822"/>
                    <a:pt x="29290" y="1310"/>
                    <a:pt x="29290" y="1310"/>
                  </a:cubicBezTo>
                  <a:lnTo>
                    <a:pt x="16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90;p37">
              <a:extLst>
                <a:ext uri="{FF2B5EF4-FFF2-40B4-BE49-F238E27FC236}">
                  <a16:creationId xmlns:a16="http://schemas.microsoft.com/office/drawing/2014/main" id="{B7EB3142-23E0-EEFD-380C-B57868194130}"/>
                </a:ext>
              </a:extLst>
            </p:cNvPr>
            <p:cNvSpPr/>
            <p:nvPr/>
          </p:nvSpPr>
          <p:spPr>
            <a:xfrm>
              <a:off x="1944598" y="1693805"/>
              <a:ext cx="632885" cy="1078224"/>
            </a:xfrm>
            <a:custGeom>
              <a:avLst/>
              <a:gdLst/>
              <a:ahLst/>
              <a:cxnLst/>
              <a:rect l="l" t="t" r="r" b="b"/>
              <a:pathLst>
                <a:path w="15550" h="26492" extrusionOk="0">
                  <a:moveTo>
                    <a:pt x="7870" y="0"/>
                  </a:moveTo>
                  <a:cubicBezTo>
                    <a:pt x="7870" y="0"/>
                    <a:pt x="131" y="3787"/>
                    <a:pt x="131" y="7335"/>
                  </a:cubicBezTo>
                  <a:cubicBezTo>
                    <a:pt x="131" y="10907"/>
                    <a:pt x="0" y="21860"/>
                    <a:pt x="1977" y="26492"/>
                  </a:cubicBezTo>
                  <a:lnTo>
                    <a:pt x="13657" y="26492"/>
                  </a:lnTo>
                  <a:cubicBezTo>
                    <a:pt x="15348" y="23587"/>
                    <a:pt x="15550" y="10918"/>
                    <a:pt x="15550" y="7370"/>
                  </a:cubicBezTo>
                  <a:cubicBezTo>
                    <a:pt x="15550" y="3822"/>
                    <a:pt x="7870" y="0"/>
                    <a:pt x="7870" y="0"/>
                  </a:cubicBezTo>
                  <a:close/>
                </a:path>
              </a:pathLst>
            </a:custGeom>
            <a:solidFill>
              <a:srgbClr val="03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91;p37">
              <a:extLst>
                <a:ext uri="{FF2B5EF4-FFF2-40B4-BE49-F238E27FC236}">
                  <a16:creationId xmlns:a16="http://schemas.microsoft.com/office/drawing/2014/main" id="{F49ED02C-267D-2F82-5C11-0A20754D09AC}"/>
                </a:ext>
              </a:extLst>
            </p:cNvPr>
            <p:cNvSpPr/>
            <p:nvPr/>
          </p:nvSpPr>
          <p:spPr>
            <a:xfrm>
              <a:off x="2657416" y="3209578"/>
              <a:ext cx="399348" cy="940170"/>
            </a:xfrm>
            <a:custGeom>
              <a:avLst/>
              <a:gdLst/>
              <a:ahLst/>
              <a:cxnLst/>
              <a:rect l="l" t="t" r="r" b="b"/>
              <a:pathLst>
                <a:path w="9812" h="23100" extrusionOk="0">
                  <a:moveTo>
                    <a:pt x="7287" y="0"/>
                  </a:moveTo>
                  <a:lnTo>
                    <a:pt x="310" y="5215"/>
                  </a:lnTo>
                  <a:lnTo>
                    <a:pt x="4287" y="15097"/>
                  </a:lnTo>
                  <a:lnTo>
                    <a:pt x="1" y="20014"/>
                  </a:lnTo>
                  <a:cubicBezTo>
                    <a:pt x="1" y="20014"/>
                    <a:pt x="897" y="23099"/>
                    <a:pt x="1032" y="23099"/>
                  </a:cubicBezTo>
                  <a:cubicBezTo>
                    <a:pt x="1034" y="23099"/>
                    <a:pt x="1035" y="23099"/>
                    <a:pt x="1036" y="23098"/>
                  </a:cubicBezTo>
                  <a:cubicBezTo>
                    <a:pt x="1155" y="23039"/>
                    <a:pt x="8978" y="18074"/>
                    <a:pt x="9395" y="16038"/>
                  </a:cubicBezTo>
                  <a:cubicBezTo>
                    <a:pt x="9811" y="14002"/>
                    <a:pt x="7287" y="0"/>
                    <a:pt x="7287" y="0"/>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92;p37">
              <a:extLst>
                <a:ext uri="{FF2B5EF4-FFF2-40B4-BE49-F238E27FC236}">
                  <a16:creationId xmlns:a16="http://schemas.microsoft.com/office/drawing/2014/main" id="{3266F540-67BC-804B-6178-8AE4B09FBD2F}"/>
                </a:ext>
              </a:extLst>
            </p:cNvPr>
            <p:cNvSpPr/>
            <p:nvPr/>
          </p:nvSpPr>
          <p:spPr>
            <a:xfrm>
              <a:off x="1425104" y="3226997"/>
              <a:ext cx="400814" cy="942124"/>
            </a:xfrm>
            <a:custGeom>
              <a:avLst/>
              <a:gdLst/>
              <a:ahLst/>
              <a:cxnLst/>
              <a:rect l="l" t="t" r="r" b="b"/>
              <a:pathLst>
                <a:path w="9848" h="23148" extrusionOk="0">
                  <a:moveTo>
                    <a:pt x="2835" y="1"/>
                  </a:moveTo>
                  <a:cubicBezTo>
                    <a:pt x="2835" y="1"/>
                    <a:pt x="1" y="13538"/>
                    <a:pt x="418" y="15562"/>
                  </a:cubicBezTo>
                  <a:cubicBezTo>
                    <a:pt x="834" y="17610"/>
                    <a:pt x="8704" y="23087"/>
                    <a:pt x="8823" y="23146"/>
                  </a:cubicBezTo>
                  <a:cubicBezTo>
                    <a:pt x="8825" y="23147"/>
                    <a:pt x="8826" y="23148"/>
                    <a:pt x="8828" y="23148"/>
                  </a:cubicBezTo>
                  <a:cubicBezTo>
                    <a:pt x="8963" y="23148"/>
                    <a:pt x="9847" y="20063"/>
                    <a:pt x="9847" y="20063"/>
                  </a:cubicBezTo>
                  <a:lnTo>
                    <a:pt x="5561" y="15145"/>
                  </a:lnTo>
                  <a:lnTo>
                    <a:pt x="9538" y="5263"/>
                  </a:lnTo>
                  <a:lnTo>
                    <a:pt x="2835" y="1"/>
                  </a:ln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93;p37">
              <a:extLst>
                <a:ext uri="{FF2B5EF4-FFF2-40B4-BE49-F238E27FC236}">
                  <a16:creationId xmlns:a16="http://schemas.microsoft.com/office/drawing/2014/main" id="{968763C2-7818-91A4-D72B-BFC5041199BB}"/>
                </a:ext>
              </a:extLst>
            </p:cNvPr>
            <p:cNvSpPr/>
            <p:nvPr/>
          </p:nvSpPr>
          <p:spPr>
            <a:xfrm>
              <a:off x="1367473" y="2660053"/>
              <a:ext cx="1682009" cy="2371589"/>
            </a:xfrm>
            <a:custGeom>
              <a:avLst/>
              <a:gdLst/>
              <a:ahLst/>
              <a:cxnLst/>
              <a:rect l="l" t="t" r="r" b="b"/>
              <a:pathLst>
                <a:path w="41327" h="58270" extrusionOk="0">
                  <a:moveTo>
                    <a:pt x="17026" y="0"/>
                  </a:moveTo>
                  <a:cubicBezTo>
                    <a:pt x="17026" y="0"/>
                    <a:pt x="9489" y="2917"/>
                    <a:pt x="6930" y="4656"/>
                  </a:cubicBezTo>
                  <a:cubicBezTo>
                    <a:pt x="3524" y="6966"/>
                    <a:pt x="107" y="15717"/>
                    <a:pt x="0" y="18515"/>
                  </a:cubicBezTo>
                  <a:cubicBezTo>
                    <a:pt x="0" y="18515"/>
                    <a:pt x="4929" y="19693"/>
                    <a:pt x="9156" y="20836"/>
                  </a:cubicBezTo>
                  <a:cubicBezTo>
                    <a:pt x="9275" y="22872"/>
                    <a:pt x="9192" y="25194"/>
                    <a:pt x="8799" y="27873"/>
                  </a:cubicBezTo>
                  <a:cubicBezTo>
                    <a:pt x="8585" y="29230"/>
                    <a:pt x="6179" y="44482"/>
                    <a:pt x="5298" y="52090"/>
                  </a:cubicBezTo>
                  <a:cubicBezTo>
                    <a:pt x="5239" y="52566"/>
                    <a:pt x="6358" y="53614"/>
                    <a:pt x="6299" y="54067"/>
                  </a:cubicBezTo>
                  <a:cubicBezTo>
                    <a:pt x="6120" y="55543"/>
                    <a:pt x="5906" y="57150"/>
                    <a:pt x="6096" y="57436"/>
                  </a:cubicBezTo>
                  <a:cubicBezTo>
                    <a:pt x="6346" y="57817"/>
                    <a:pt x="13299" y="58270"/>
                    <a:pt x="21443" y="58270"/>
                  </a:cubicBezTo>
                  <a:cubicBezTo>
                    <a:pt x="28730" y="58270"/>
                    <a:pt x="35147" y="57615"/>
                    <a:pt x="35421" y="57353"/>
                  </a:cubicBezTo>
                  <a:cubicBezTo>
                    <a:pt x="35671" y="57162"/>
                    <a:pt x="35445" y="56210"/>
                    <a:pt x="35338" y="54531"/>
                  </a:cubicBezTo>
                  <a:cubicBezTo>
                    <a:pt x="35326" y="54186"/>
                    <a:pt x="36445" y="53305"/>
                    <a:pt x="36409" y="52924"/>
                  </a:cubicBezTo>
                  <a:cubicBezTo>
                    <a:pt x="36017" y="46613"/>
                    <a:pt x="33873" y="32183"/>
                    <a:pt x="33814" y="31326"/>
                  </a:cubicBezTo>
                  <a:cubicBezTo>
                    <a:pt x="33552" y="27218"/>
                    <a:pt x="33683" y="23813"/>
                    <a:pt x="33992" y="20967"/>
                  </a:cubicBezTo>
                  <a:cubicBezTo>
                    <a:pt x="38576" y="20265"/>
                    <a:pt x="41327" y="15955"/>
                    <a:pt x="41327" y="15955"/>
                  </a:cubicBezTo>
                  <a:cubicBezTo>
                    <a:pt x="41208" y="12633"/>
                    <a:pt x="39803" y="7489"/>
                    <a:pt x="37005" y="5715"/>
                  </a:cubicBezTo>
                  <a:cubicBezTo>
                    <a:pt x="35135" y="4037"/>
                    <a:pt x="28349" y="1263"/>
                    <a:pt x="26480" y="715"/>
                  </a:cubicBezTo>
                  <a:cubicBezTo>
                    <a:pt x="25721" y="492"/>
                    <a:pt x="25006" y="422"/>
                    <a:pt x="24298" y="422"/>
                  </a:cubicBezTo>
                  <a:cubicBezTo>
                    <a:pt x="23141" y="422"/>
                    <a:pt x="22001" y="607"/>
                    <a:pt x="20706" y="607"/>
                  </a:cubicBezTo>
                  <a:cubicBezTo>
                    <a:pt x="19621" y="607"/>
                    <a:pt x="18427" y="477"/>
                    <a:pt x="17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94;p37">
              <a:extLst>
                <a:ext uri="{FF2B5EF4-FFF2-40B4-BE49-F238E27FC236}">
                  <a16:creationId xmlns:a16="http://schemas.microsoft.com/office/drawing/2014/main" id="{8A155D11-10C5-B995-1A18-C2D73B4E30C2}"/>
                </a:ext>
              </a:extLst>
            </p:cNvPr>
            <p:cNvSpPr/>
            <p:nvPr/>
          </p:nvSpPr>
          <p:spPr>
            <a:xfrm>
              <a:off x="2053022" y="2400797"/>
              <a:ext cx="384615" cy="318925"/>
            </a:xfrm>
            <a:custGeom>
              <a:avLst/>
              <a:gdLst/>
              <a:ahLst/>
              <a:cxnLst/>
              <a:rect l="l" t="t" r="r" b="b"/>
              <a:pathLst>
                <a:path w="9450" h="7836" extrusionOk="0">
                  <a:moveTo>
                    <a:pt x="587" y="1"/>
                  </a:moveTo>
                  <a:lnTo>
                    <a:pt x="587" y="1"/>
                  </a:lnTo>
                  <a:cubicBezTo>
                    <a:pt x="599" y="1477"/>
                    <a:pt x="492" y="4513"/>
                    <a:pt x="182" y="6370"/>
                  </a:cubicBezTo>
                  <a:cubicBezTo>
                    <a:pt x="0" y="7389"/>
                    <a:pt x="2797" y="7835"/>
                    <a:pt x="5353" y="7835"/>
                  </a:cubicBezTo>
                  <a:cubicBezTo>
                    <a:pt x="7485" y="7835"/>
                    <a:pt x="9449" y="7525"/>
                    <a:pt x="9374" y="6978"/>
                  </a:cubicBezTo>
                  <a:cubicBezTo>
                    <a:pt x="9255" y="6644"/>
                    <a:pt x="8909" y="2549"/>
                    <a:pt x="9016" y="382"/>
                  </a:cubicBezTo>
                  <a:lnTo>
                    <a:pt x="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95;p37">
              <a:extLst>
                <a:ext uri="{FF2B5EF4-FFF2-40B4-BE49-F238E27FC236}">
                  <a16:creationId xmlns:a16="http://schemas.microsoft.com/office/drawing/2014/main" id="{E120C7AC-4E3C-DD25-ADDF-D15B57D3F70D}"/>
                </a:ext>
              </a:extLst>
            </p:cNvPr>
            <p:cNvSpPr/>
            <p:nvPr/>
          </p:nvSpPr>
          <p:spPr>
            <a:xfrm>
              <a:off x="2076873" y="2363963"/>
              <a:ext cx="343142" cy="217135"/>
            </a:xfrm>
            <a:custGeom>
              <a:avLst/>
              <a:gdLst/>
              <a:ahLst/>
              <a:cxnLst/>
              <a:rect l="l" t="t" r="r" b="b"/>
              <a:pathLst>
                <a:path w="8431" h="5335" extrusionOk="0">
                  <a:moveTo>
                    <a:pt x="8430" y="1"/>
                  </a:moveTo>
                  <a:lnTo>
                    <a:pt x="1" y="906"/>
                  </a:lnTo>
                  <a:cubicBezTo>
                    <a:pt x="1" y="906"/>
                    <a:pt x="72" y="1441"/>
                    <a:pt x="13" y="2382"/>
                  </a:cubicBezTo>
                  <a:cubicBezTo>
                    <a:pt x="13" y="2382"/>
                    <a:pt x="2525" y="5335"/>
                    <a:pt x="4311" y="5335"/>
                  </a:cubicBezTo>
                  <a:cubicBezTo>
                    <a:pt x="6097" y="5335"/>
                    <a:pt x="8395" y="2596"/>
                    <a:pt x="8395" y="2596"/>
                  </a:cubicBezTo>
                  <a:cubicBezTo>
                    <a:pt x="8395" y="2596"/>
                    <a:pt x="8347" y="775"/>
                    <a:pt x="8430"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96;p37">
              <a:extLst>
                <a:ext uri="{FF2B5EF4-FFF2-40B4-BE49-F238E27FC236}">
                  <a16:creationId xmlns:a16="http://schemas.microsoft.com/office/drawing/2014/main" id="{4084C5DB-B39A-4C34-5FE1-7BC273145842}"/>
                </a:ext>
              </a:extLst>
            </p:cNvPr>
            <p:cNvSpPr/>
            <p:nvPr/>
          </p:nvSpPr>
          <p:spPr>
            <a:xfrm>
              <a:off x="2493640" y="1956032"/>
              <a:ext cx="179528" cy="223443"/>
            </a:xfrm>
            <a:custGeom>
              <a:avLst/>
              <a:gdLst/>
              <a:ahLst/>
              <a:cxnLst/>
              <a:rect l="l" t="t" r="r" b="b"/>
              <a:pathLst>
                <a:path w="4411" h="5490" extrusionOk="0">
                  <a:moveTo>
                    <a:pt x="2769" y="0"/>
                  </a:moveTo>
                  <a:cubicBezTo>
                    <a:pt x="2657" y="0"/>
                    <a:pt x="2540" y="11"/>
                    <a:pt x="2417" y="34"/>
                  </a:cubicBezTo>
                  <a:cubicBezTo>
                    <a:pt x="1215" y="273"/>
                    <a:pt x="405" y="1035"/>
                    <a:pt x="203" y="2559"/>
                  </a:cubicBezTo>
                  <a:cubicBezTo>
                    <a:pt x="0" y="4094"/>
                    <a:pt x="762" y="4904"/>
                    <a:pt x="1691" y="5380"/>
                  </a:cubicBezTo>
                  <a:cubicBezTo>
                    <a:pt x="1833" y="5455"/>
                    <a:pt x="1976" y="5489"/>
                    <a:pt x="2117" y="5489"/>
                  </a:cubicBezTo>
                  <a:cubicBezTo>
                    <a:pt x="3105" y="5489"/>
                    <a:pt x="4040" y="3818"/>
                    <a:pt x="4227" y="2475"/>
                  </a:cubicBezTo>
                  <a:cubicBezTo>
                    <a:pt x="4411" y="1081"/>
                    <a:pt x="3868" y="0"/>
                    <a:pt x="2769"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97;p37">
              <a:extLst>
                <a:ext uri="{FF2B5EF4-FFF2-40B4-BE49-F238E27FC236}">
                  <a16:creationId xmlns:a16="http://schemas.microsoft.com/office/drawing/2014/main" id="{B22F41BE-6B13-DD3B-3473-29016C092B87}"/>
                </a:ext>
              </a:extLst>
            </p:cNvPr>
            <p:cNvSpPr/>
            <p:nvPr/>
          </p:nvSpPr>
          <p:spPr>
            <a:xfrm>
              <a:off x="2572150" y="1956113"/>
              <a:ext cx="78999" cy="49817"/>
            </a:xfrm>
            <a:custGeom>
              <a:avLst/>
              <a:gdLst/>
              <a:ahLst/>
              <a:cxnLst/>
              <a:rect l="l" t="t" r="r" b="b"/>
              <a:pathLst>
                <a:path w="1941" h="1224" extrusionOk="0">
                  <a:moveTo>
                    <a:pt x="820" y="0"/>
                  </a:moveTo>
                  <a:cubicBezTo>
                    <a:pt x="433" y="0"/>
                    <a:pt x="155" y="140"/>
                    <a:pt x="155" y="140"/>
                  </a:cubicBezTo>
                  <a:lnTo>
                    <a:pt x="0" y="1223"/>
                  </a:lnTo>
                  <a:cubicBezTo>
                    <a:pt x="222" y="536"/>
                    <a:pt x="784" y="318"/>
                    <a:pt x="1254" y="318"/>
                  </a:cubicBezTo>
                  <a:cubicBezTo>
                    <a:pt x="1565" y="318"/>
                    <a:pt x="1836" y="414"/>
                    <a:pt x="1941" y="533"/>
                  </a:cubicBezTo>
                  <a:cubicBezTo>
                    <a:pt x="1941" y="533"/>
                    <a:pt x="1715" y="116"/>
                    <a:pt x="1072" y="21"/>
                  </a:cubicBezTo>
                  <a:cubicBezTo>
                    <a:pt x="984" y="6"/>
                    <a:pt x="900" y="0"/>
                    <a:pt x="820"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98;p37">
              <a:extLst>
                <a:ext uri="{FF2B5EF4-FFF2-40B4-BE49-F238E27FC236}">
                  <a16:creationId xmlns:a16="http://schemas.microsoft.com/office/drawing/2014/main" id="{8851FD33-7CA9-63E5-CF98-3A92F6F9B014}"/>
                </a:ext>
              </a:extLst>
            </p:cNvPr>
            <p:cNvSpPr/>
            <p:nvPr/>
          </p:nvSpPr>
          <p:spPr>
            <a:xfrm>
              <a:off x="1852779" y="1956520"/>
              <a:ext cx="179080" cy="223443"/>
            </a:xfrm>
            <a:custGeom>
              <a:avLst/>
              <a:gdLst/>
              <a:ahLst/>
              <a:cxnLst/>
              <a:rect l="l" t="t" r="r" b="b"/>
              <a:pathLst>
                <a:path w="4400" h="5490" extrusionOk="0">
                  <a:moveTo>
                    <a:pt x="1625" y="0"/>
                  </a:moveTo>
                  <a:cubicBezTo>
                    <a:pt x="544" y="0"/>
                    <a:pt x="1" y="1081"/>
                    <a:pt x="185" y="2475"/>
                  </a:cubicBezTo>
                  <a:cubicBezTo>
                    <a:pt x="372" y="3818"/>
                    <a:pt x="1306" y="5489"/>
                    <a:pt x="2294" y="5489"/>
                  </a:cubicBezTo>
                  <a:cubicBezTo>
                    <a:pt x="2436" y="5489"/>
                    <a:pt x="2579" y="5455"/>
                    <a:pt x="2721" y="5380"/>
                  </a:cubicBezTo>
                  <a:cubicBezTo>
                    <a:pt x="3638" y="4904"/>
                    <a:pt x="4400" y="4094"/>
                    <a:pt x="4209" y="2570"/>
                  </a:cubicBezTo>
                  <a:cubicBezTo>
                    <a:pt x="3995" y="1034"/>
                    <a:pt x="3197" y="284"/>
                    <a:pt x="1971" y="34"/>
                  </a:cubicBezTo>
                  <a:cubicBezTo>
                    <a:pt x="1850" y="11"/>
                    <a:pt x="1735" y="0"/>
                    <a:pt x="1625"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99;p37">
              <a:extLst>
                <a:ext uri="{FF2B5EF4-FFF2-40B4-BE49-F238E27FC236}">
                  <a16:creationId xmlns:a16="http://schemas.microsoft.com/office/drawing/2014/main" id="{BC0ED70E-D352-16E5-0923-4A85F98E7E1B}"/>
                </a:ext>
              </a:extLst>
            </p:cNvPr>
            <p:cNvSpPr/>
            <p:nvPr/>
          </p:nvSpPr>
          <p:spPr>
            <a:xfrm>
              <a:off x="1874798" y="1956764"/>
              <a:ext cx="79039" cy="49613"/>
            </a:xfrm>
            <a:custGeom>
              <a:avLst/>
              <a:gdLst/>
              <a:ahLst/>
              <a:cxnLst/>
              <a:rect l="l" t="t" r="r" b="b"/>
              <a:pathLst>
                <a:path w="1942" h="1219" extrusionOk="0">
                  <a:moveTo>
                    <a:pt x="1099" y="0"/>
                  </a:moveTo>
                  <a:cubicBezTo>
                    <a:pt x="1026" y="0"/>
                    <a:pt x="949" y="5"/>
                    <a:pt x="870" y="16"/>
                  </a:cubicBezTo>
                  <a:cubicBezTo>
                    <a:pt x="227" y="124"/>
                    <a:pt x="1" y="540"/>
                    <a:pt x="1" y="540"/>
                  </a:cubicBezTo>
                  <a:cubicBezTo>
                    <a:pt x="107" y="420"/>
                    <a:pt x="383" y="321"/>
                    <a:pt x="699" y="321"/>
                  </a:cubicBezTo>
                  <a:cubicBezTo>
                    <a:pt x="1167" y="321"/>
                    <a:pt x="1722" y="537"/>
                    <a:pt x="1942" y="1219"/>
                  </a:cubicBezTo>
                  <a:lnTo>
                    <a:pt x="1787" y="136"/>
                  </a:lnTo>
                  <a:cubicBezTo>
                    <a:pt x="1787" y="136"/>
                    <a:pt x="1491" y="0"/>
                    <a:pt x="1099"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00;p37">
              <a:extLst>
                <a:ext uri="{FF2B5EF4-FFF2-40B4-BE49-F238E27FC236}">
                  <a16:creationId xmlns:a16="http://schemas.microsoft.com/office/drawing/2014/main" id="{08B057DC-ECD9-8B50-59A0-AB09A4727B35}"/>
                </a:ext>
              </a:extLst>
            </p:cNvPr>
            <p:cNvSpPr/>
            <p:nvPr/>
          </p:nvSpPr>
          <p:spPr>
            <a:xfrm>
              <a:off x="1948953" y="1581881"/>
              <a:ext cx="628530" cy="659544"/>
            </a:xfrm>
            <a:custGeom>
              <a:avLst/>
              <a:gdLst/>
              <a:ahLst/>
              <a:cxnLst/>
              <a:rect l="l" t="t" r="r" b="b"/>
              <a:pathLst>
                <a:path w="15443" h="16205" extrusionOk="0">
                  <a:moveTo>
                    <a:pt x="7728" y="0"/>
                  </a:moveTo>
                  <a:cubicBezTo>
                    <a:pt x="3453" y="0"/>
                    <a:pt x="1" y="2750"/>
                    <a:pt x="1" y="8477"/>
                  </a:cubicBezTo>
                  <a:cubicBezTo>
                    <a:pt x="1" y="12752"/>
                    <a:pt x="3453" y="16204"/>
                    <a:pt x="7728" y="16204"/>
                  </a:cubicBezTo>
                  <a:cubicBezTo>
                    <a:pt x="11990" y="16204"/>
                    <a:pt x="15443" y="12752"/>
                    <a:pt x="15443" y="8477"/>
                  </a:cubicBezTo>
                  <a:cubicBezTo>
                    <a:pt x="15443" y="2870"/>
                    <a:pt x="11978" y="0"/>
                    <a:pt x="7728"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01;p37">
              <a:extLst>
                <a:ext uri="{FF2B5EF4-FFF2-40B4-BE49-F238E27FC236}">
                  <a16:creationId xmlns:a16="http://schemas.microsoft.com/office/drawing/2014/main" id="{12A9D838-F7C0-07B2-23A5-4D447BDF4E89}"/>
                </a:ext>
              </a:extLst>
            </p:cNvPr>
            <p:cNvSpPr/>
            <p:nvPr/>
          </p:nvSpPr>
          <p:spPr>
            <a:xfrm>
              <a:off x="1947976" y="1926891"/>
              <a:ext cx="629507" cy="577777"/>
            </a:xfrm>
            <a:custGeom>
              <a:avLst/>
              <a:gdLst/>
              <a:ahLst/>
              <a:cxnLst/>
              <a:rect l="l" t="t" r="r" b="b"/>
              <a:pathLst>
                <a:path w="15467" h="14196" extrusionOk="0">
                  <a:moveTo>
                    <a:pt x="15467" y="0"/>
                  </a:moveTo>
                  <a:lnTo>
                    <a:pt x="1" y="24"/>
                  </a:lnTo>
                  <a:cubicBezTo>
                    <a:pt x="1" y="4156"/>
                    <a:pt x="1" y="7608"/>
                    <a:pt x="1584" y="9859"/>
                  </a:cubicBezTo>
                  <a:cubicBezTo>
                    <a:pt x="2489" y="11156"/>
                    <a:pt x="4775" y="13419"/>
                    <a:pt x="6537" y="14038"/>
                  </a:cubicBezTo>
                  <a:cubicBezTo>
                    <a:pt x="6813" y="14132"/>
                    <a:pt x="7390" y="14196"/>
                    <a:pt x="7901" y="14196"/>
                  </a:cubicBezTo>
                  <a:cubicBezTo>
                    <a:pt x="8228" y="14196"/>
                    <a:pt x="8528" y="14170"/>
                    <a:pt x="8704" y="14109"/>
                  </a:cubicBezTo>
                  <a:cubicBezTo>
                    <a:pt x="10490" y="13514"/>
                    <a:pt x="12943" y="11192"/>
                    <a:pt x="13895" y="9847"/>
                  </a:cubicBezTo>
                  <a:cubicBezTo>
                    <a:pt x="15467" y="7597"/>
                    <a:pt x="15467" y="4144"/>
                    <a:pt x="15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02;p37">
              <a:extLst>
                <a:ext uri="{FF2B5EF4-FFF2-40B4-BE49-F238E27FC236}">
                  <a16:creationId xmlns:a16="http://schemas.microsoft.com/office/drawing/2014/main" id="{6C6FDEF3-E109-B648-4FF3-21FCE009B141}"/>
                </a:ext>
              </a:extLst>
            </p:cNvPr>
            <p:cNvSpPr/>
            <p:nvPr/>
          </p:nvSpPr>
          <p:spPr>
            <a:xfrm>
              <a:off x="2346794" y="2016511"/>
              <a:ext cx="137647" cy="28287"/>
            </a:xfrm>
            <a:custGeom>
              <a:avLst/>
              <a:gdLst/>
              <a:ahLst/>
              <a:cxnLst/>
              <a:rect l="l" t="t" r="r" b="b"/>
              <a:pathLst>
                <a:path w="3382" h="695" extrusionOk="0">
                  <a:moveTo>
                    <a:pt x="2477" y="1"/>
                  </a:moveTo>
                  <a:cubicBezTo>
                    <a:pt x="2191" y="25"/>
                    <a:pt x="1918" y="37"/>
                    <a:pt x="1656" y="84"/>
                  </a:cubicBezTo>
                  <a:cubicBezTo>
                    <a:pt x="1382" y="120"/>
                    <a:pt x="1120" y="168"/>
                    <a:pt x="846" y="239"/>
                  </a:cubicBezTo>
                  <a:cubicBezTo>
                    <a:pt x="584" y="322"/>
                    <a:pt x="334" y="406"/>
                    <a:pt x="72" y="513"/>
                  </a:cubicBezTo>
                  <a:cubicBezTo>
                    <a:pt x="36" y="537"/>
                    <a:pt x="1" y="584"/>
                    <a:pt x="36" y="620"/>
                  </a:cubicBezTo>
                  <a:cubicBezTo>
                    <a:pt x="46" y="670"/>
                    <a:pt x="89" y="695"/>
                    <a:pt x="138" y="695"/>
                  </a:cubicBezTo>
                  <a:cubicBezTo>
                    <a:pt x="147" y="695"/>
                    <a:pt x="157" y="694"/>
                    <a:pt x="167" y="692"/>
                  </a:cubicBezTo>
                  <a:cubicBezTo>
                    <a:pt x="405" y="620"/>
                    <a:pt x="667" y="549"/>
                    <a:pt x="929" y="501"/>
                  </a:cubicBezTo>
                  <a:cubicBezTo>
                    <a:pt x="1179" y="453"/>
                    <a:pt x="1441" y="394"/>
                    <a:pt x="1703" y="358"/>
                  </a:cubicBezTo>
                  <a:cubicBezTo>
                    <a:pt x="1965" y="334"/>
                    <a:pt x="2215" y="299"/>
                    <a:pt x="2489" y="287"/>
                  </a:cubicBezTo>
                  <a:cubicBezTo>
                    <a:pt x="2751" y="263"/>
                    <a:pt x="3013" y="263"/>
                    <a:pt x="3275" y="263"/>
                  </a:cubicBezTo>
                  <a:cubicBezTo>
                    <a:pt x="3334" y="263"/>
                    <a:pt x="3382" y="215"/>
                    <a:pt x="3382" y="168"/>
                  </a:cubicBezTo>
                  <a:cubicBezTo>
                    <a:pt x="3382" y="108"/>
                    <a:pt x="3346" y="61"/>
                    <a:pt x="3287" y="49"/>
                  </a:cubicBezTo>
                  <a:cubicBezTo>
                    <a:pt x="3025" y="25"/>
                    <a:pt x="2739"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03;p37">
              <a:extLst>
                <a:ext uri="{FF2B5EF4-FFF2-40B4-BE49-F238E27FC236}">
                  <a16:creationId xmlns:a16="http://schemas.microsoft.com/office/drawing/2014/main" id="{601A17C3-E628-6FD3-5047-ADABE963FC53}"/>
                </a:ext>
              </a:extLst>
            </p:cNvPr>
            <p:cNvSpPr/>
            <p:nvPr/>
          </p:nvSpPr>
          <p:spPr>
            <a:xfrm>
              <a:off x="2023596" y="2020541"/>
              <a:ext cx="137159" cy="19780"/>
            </a:xfrm>
            <a:custGeom>
              <a:avLst/>
              <a:gdLst/>
              <a:ahLst/>
              <a:cxnLst/>
              <a:rect l="l" t="t" r="r" b="b"/>
              <a:pathLst>
                <a:path w="3370" h="486" extrusionOk="0">
                  <a:moveTo>
                    <a:pt x="1280" y="0"/>
                  </a:moveTo>
                  <a:cubicBezTo>
                    <a:pt x="1143" y="0"/>
                    <a:pt x="1006" y="3"/>
                    <a:pt x="869" y="9"/>
                  </a:cubicBezTo>
                  <a:cubicBezTo>
                    <a:pt x="607" y="21"/>
                    <a:pt x="334" y="69"/>
                    <a:pt x="72" y="128"/>
                  </a:cubicBezTo>
                  <a:cubicBezTo>
                    <a:pt x="24" y="128"/>
                    <a:pt x="0" y="188"/>
                    <a:pt x="0" y="235"/>
                  </a:cubicBezTo>
                  <a:cubicBezTo>
                    <a:pt x="0" y="283"/>
                    <a:pt x="36" y="319"/>
                    <a:pt x="95" y="319"/>
                  </a:cubicBezTo>
                  <a:cubicBezTo>
                    <a:pt x="369" y="307"/>
                    <a:pt x="619" y="283"/>
                    <a:pt x="893" y="283"/>
                  </a:cubicBezTo>
                  <a:cubicBezTo>
                    <a:pt x="1155" y="283"/>
                    <a:pt x="1405" y="283"/>
                    <a:pt x="1679" y="295"/>
                  </a:cubicBezTo>
                  <a:cubicBezTo>
                    <a:pt x="1941" y="307"/>
                    <a:pt x="2203" y="343"/>
                    <a:pt x="2465" y="366"/>
                  </a:cubicBezTo>
                  <a:cubicBezTo>
                    <a:pt x="2715" y="402"/>
                    <a:pt x="2989" y="438"/>
                    <a:pt x="3239" y="485"/>
                  </a:cubicBezTo>
                  <a:cubicBezTo>
                    <a:pt x="3298" y="485"/>
                    <a:pt x="3358" y="462"/>
                    <a:pt x="3346" y="426"/>
                  </a:cubicBezTo>
                  <a:cubicBezTo>
                    <a:pt x="3370" y="366"/>
                    <a:pt x="3346" y="307"/>
                    <a:pt x="3286" y="295"/>
                  </a:cubicBezTo>
                  <a:cubicBezTo>
                    <a:pt x="3024" y="200"/>
                    <a:pt x="2762" y="140"/>
                    <a:pt x="2489" y="104"/>
                  </a:cubicBezTo>
                  <a:cubicBezTo>
                    <a:pt x="2227" y="57"/>
                    <a:pt x="1965" y="21"/>
                    <a:pt x="1691" y="9"/>
                  </a:cubicBezTo>
                  <a:cubicBezTo>
                    <a:pt x="1554" y="3"/>
                    <a:pt x="1417" y="0"/>
                    <a:pt x="1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04;p37">
              <a:extLst>
                <a:ext uri="{FF2B5EF4-FFF2-40B4-BE49-F238E27FC236}">
                  <a16:creationId xmlns:a16="http://schemas.microsoft.com/office/drawing/2014/main" id="{DC4CB32E-F6FA-0686-5AC7-27357873F9BC}"/>
                </a:ext>
              </a:extLst>
            </p:cNvPr>
            <p:cNvSpPr/>
            <p:nvPr/>
          </p:nvSpPr>
          <p:spPr>
            <a:xfrm>
              <a:off x="2191728" y="2273977"/>
              <a:ext cx="142979" cy="31909"/>
            </a:xfrm>
            <a:custGeom>
              <a:avLst/>
              <a:gdLst/>
              <a:ahLst/>
              <a:cxnLst/>
              <a:rect l="l" t="t" r="r" b="b"/>
              <a:pathLst>
                <a:path w="3513" h="784" extrusionOk="0">
                  <a:moveTo>
                    <a:pt x="1818" y="0"/>
                  </a:moveTo>
                  <a:cubicBezTo>
                    <a:pt x="1245" y="0"/>
                    <a:pt x="655" y="66"/>
                    <a:pt x="405" y="188"/>
                  </a:cubicBezTo>
                  <a:cubicBezTo>
                    <a:pt x="1" y="402"/>
                    <a:pt x="1298" y="783"/>
                    <a:pt x="1739" y="783"/>
                  </a:cubicBezTo>
                  <a:cubicBezTo>
                    <a:pt x="2203" y="783"/>
                    <a:pt x="3513" y="438"/>
                    <a:pt x="3096" y="188"/>
                  </a:cubicBezTo>
                  <a:cubicBezTo>
                    <a:pt x="2893" y="60"/>
                    <a:pt x="2363" y="0"/>
                    <a:pt x="1818"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05;p37">
              <a:extLst>
                <a:ext uri="{FF2B5EF4-FFF2-40B4-BE49-F238E27FC236}">
                  <a16:creationId xmlns:a16="http://schemas.microsoft.com/office/drawing/2014/main" id="{F7674EC8-B2AA-038E-5C4D-BAFA0B7E2D17}"/>
                </a:ext>
              </a:extLst>
            </p:cNvPr>
            <p:cNvSpPr/>
            <p:nvPr/>
          </p:nvSpPr>
          <p:spPr>
            <a:xfrm>
              <a:off x="2206258" y="2424565"/>
              <a:ext cx="115385" cy="10216"/>
            </a:xfrm>
            <a:custGeom>
              <a:avLst/>
              <a:gdLst/>
              <a:ahLst/>
              <a:cxnLst/>
              <a:rect l="l" t="t" r="r" b="b"/>
              <a:pathLst>
                <a:path w="2835" h="251" extrusionOk="0">
                  <a:moveTo>
                    <a:pt x="1382" y="0"/>
                  </a:moveTo>
                  <a:cubicBezTo>
                    <a:pt x="1013" y="0"/>
                    <a:pt x="1" y="131"/>
                    <a:pt x="346" y="238"/>
                  </a:cubicBezTo>
                  <a:cubicBezTo>
                    <a:pt x="346" y="238"/>
                    <a:pt x="906" y="155"/>
                    <a:pt x="1370" y="155"/>
                  </a:cubicBezTo>
                  <a:cubicBezTo>
                    <a:pt x="1834" y="155"/>
                    <a:pt x="2501" y="250"/>
                    <a:pt x="2501" y="250"/>
                  </a:cubicBezTo>
                  <a:cubicBezTo>
                    <a:pt x="2835" y="155"/>
                    <a:pt x="1775" y="12"/>
                    <a:pt x="1382"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06;p37">
              <a:extLst>
                <a:ext uri="{FF2B5EF4-FFF2-40B4-BE49-F238E27FC236}">
                  <a16:creationId xmlns:a16="http://schemas.microsoft.com/office/drawing/2014/main" id="{6BCA388E-E65B-7E38-DDF0-E45AA6C26E49}"/>
                </a:ext>
              </a:extLst>
            </p:cNvPr>
            <p:cNvSpPr/>
            <p:nvPr/>
          </p:nvSpPr>
          <p:spPr>
            <a:xfrm>
              <a:off x="2151028" y="2349067"/>
              <a:ext cx="225844" cy="30077"/>
            </a:xfrm>
            <a:custGeom>
              <a:avLst/>
              <a:gdLst/>
              <a:ahLst/>
              <a:cxnLst/>
              <a:rect l="l" t="t" r="r" b="b"/>
              <a:pathLst>
                <a:path w="5549" h="739" extrusionOk="0">
                  <a:moveTo>
                    <a:pt x="2311" y="1"/>
                  </a:moveTo>
                  <a:cubicBezTo>
                    <a:pt x="1737" y="1"/>
                    <a:pt x="1046" y="324"/>
                    <a:pt x="490" y="324"/>
                  </a:cubicBezTo>
                  <a:cubicBezTo>
                    <a:pt x="310" y="324"/>
                    <a:pt x="144" y="290"/>
                    <a:pt x="1" y="200"/>
                  </a:cubicBezTo>
                  <a:lnTo>
                    <a:pt x="1" y="200"/>
                  </a:lnTo>
                  <a:cubicBezTo>
                    <a:pt x="282" y="526"/>
                    <a:pt x="1696" y="739"/>
                    <a:pt x="3033" y="739"/>
                  </a:cubicBezTo>
                  <a:cubicBezTo>
                    <a:pt x="4187" y="739"/>
                    <a:pt x="5284" y="581"/>
                    <a:pt x="5549" y="200"/>
                  </a:cubicBezTo>
                  <a:lnTo>
                    <a:pt x="5549" y="200"/>
                  </a:lnTo>
                  <a:cubicBezTo>
                    <a:pt x="5406" y="290"/>
                    <a:pt x="5240" y="324"/>
                    <a:pt x="5061" y="324"/>
                  </a:cubicBezTo>
                  <a:cubicBezTo>
                    <a:pt x="4507" y="324"/>
                    <a:pt x="3822" y="1"/>
                    <a:pt x="3249" y="1"/>
                  </a:cubicBezTo>
                  <a:cubicBezTo>
                    <a:pt x="3097" y="1"/>
                    <a:pt x="2954" y="23"/>
                    <a:pt x="2822" y="81"/>
                  </a:cubicBezTo>
                  <a:lnTo>
                    <a:pt x="2739" y="81"/>
                  </a:lnTo>
                  <a:cubicBezTo>
                    <a:pt x="2608" y="23"/>
                    <a:pt x="2463" y="1"/>
                    <a:pt x="2311" y="1"/>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07;p37">
              <a:extLst>
                <a:ext uri="{FF2B5EF4-FFF2-40B4-BE49-F238E27FC236}">
                  <a16:creationId xmlns:a16="http://schemas.microsoft.com/office/drawing/2014/main" id="{582BFB04-1ED1-E159-B3C7-80DEC58A4893}"/>
                </a:ext>
              </a:extLst>
            </p:cNvPr>
            <p:cNvSpPr/>
            <p:nvPr/>
          </p:nvSpPr>
          <p:spPr>
            <a:xfrm>
              <a:off x="2164093" y="2364940"/>
              <a:ext cx="202116" cy="38258"/>
            </a:xfrm>
            <a:custGeom>
              <a:avLst/>
              <a:gdLst/>
              <a:ahLst/>
              <a:cxnLst/>
              <a:rect l="l" t="t" r="r" b="b"/>
              <a:pathLst>
                <a:path w="4966" h="940" extrusionOk="0">
                  <a:moveTo>
                    <a:pt x="1" y="1"/>
                  </a:moveTo>
                  <a:cubicBezTo>
                    <a:pt x="332" y="259"/>
                    <a:pt x="1409" y="931"/>
                    <a:pt x="2147" y="931"/>
                  </a:cubicBezTo>
                  <a:cubicBezTo>
                    <a:pt x="2258" y="931"/>
                    <a:pt x="2362" y="916"/>
                    <a:pt x="2454" y="882"/>
                  </a:cubicBezTo>
                  <a:cubicBezTo>
                    <a:pt x="2584" y="922"/>
                    <a:pt x="2712" y="939"/>
                    <a:pt x="2838" y="939"/>
                  </a:cubicBezTo>
                  <a:cubicBezTo>
                    <a:pt x="3651" y="939"/>
                    <a:pt x="4389" y="211"/>
                    <a:pt x="4966" y="36"/>
                  </a:cubicBezTo>
                  <a:lnTo>
                    <a:pt x="4966" y="36"/>
                  </a:lnTo>
                  <a:lnTo>
                    <a:pt x="2454" y="298"/>
                  </a:lnTo>
                  <a:lnTo>
                    <a:pt x="1" y="1"/>
                  </a:ln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08;p37">
              <a:extLst>
                <a:ext uri="{FF2B5EF4-FFF2-40B4-BE49-F238E27FC236}">
                  <a16:creationId xmlns:a16="http://schemas.microsoft.com/office/drawing/2014/main" id="{D6EE08C4-672F-33A9-2ECC-97F2A7BF632D}"/>
                </a:ext>
              </a:extLst>
            </p:cNvPr>
            <p:cNvSpPr/>
            <p:nvPr/>
          </p:nvSpPr>
          <p:spPr>
            <a:xfrm>
              <a:off x="2202880" y="2371737"/>
              <a:ext cx="114408" cy="12658"/>
            </a:xfrm>
            <a:custGeom>
              <a:avLst/>
              <a:gdLst/>
              <a:ahLst/>
              <a:cxnLst/>
              <a:rect l="l" t="t" r="r" b="b"/>
              <a:pathLst>
                <a:path w="2811" h="311" extrusionOk="0">
                  <a:moveTo>
                    <a:pt x="2810" y="0"/>
                  </a:moveTo>
                  <a:lnTo>
                    <a:pt x="2810" y="0"/>
                  </a:lnTo>
                  <a:cubicBezTo>
                    <a:pt x="2632" y="84"/>
                    <a:pt x="2370" y="131"/>
                    <a:pt x="2096" y="167"/>
                  </a:cubicBezTo>
                  <a:cubicBezTo>
                    <a:pt x="1917" y="179"/>
                    <a:pt x="1715" y="262"/>
                    <a:pt x="1524" y="262"/>
                  </a:cubicBezTo>
                  <a:cubicBezTo>
                    <a:pt x="1322" y="262"/>
                    <a:pt x="1096" y="167"/>
                    <a:pt x="893" y="143"/>
                  </a:cubicBezTo>
                  <a:cubicBezTo>
                    <a:pt x="560" y="119"/>
                    <a:pt x="251" y="72"/>
                    <a:pt x="0" y="12"/>
                  </a:cubicBezTo>
                  <a:lnTo>
                    <a:pt x="0" y="12"/>
                  </a:lnTo>
                  <a:cubicBezTo>
                    <a:pt x="1" y="12"/>
                    <a:pt x="746" y="310"/>
                    <a:pt x="1482" y="310"/>
                  </a:cubicBezTo>
                  <a:cubicBezTo>
                    <a:pt x="1496" y="310"/>
                    <a:pt x="1510" y="310"/>
                    <a:pt x="1524" y="310"/>
                  </a:cubicBezTo>
                  <a:cubicBezTo>
                    <a:pt x="2274" y="310"/>
                    <a:pt x="2810" y="0"/>
                    <a:pt x="2810"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09;p37">
              <a:extLst>
                <a:ext uri="{FF2B5EF4-FFF2-40B4-BE49-F238E27FC236}">
                  <a16:creationId xmlns:a16="http://schemas.microsoft.com/office/drawing/2014/main" id="{CA1F5CFA-EC2E-C841-D262-7AE71DCF8FE3}"/>
                </a:ext>
              </a:extLst>
            </p:cNvPr>
            <p:cNvSpPr/>
            <p:nvPr/>
          </p:nvSpPr>
          <p:spPr>
            <a:xfrm>
              <a:off x="2625914" y="3196473"/>
              <a:ext cx="88238" cy="491900"/>
            </a:xfrm>
            <a:custGeom>
              <a:avLst/>
              <a:gdLst/>
              <a:ahLst/>
              <a:cxnLst/>
              <a:rect l="l" t="t" r="r" b="b"/>
              <a:pathLst>
                <a:path w="2168" h="12086" extrusionOk="0">
                  <a:moveTo>
                    <a:pt x="1" y="1"/>
                  </a:moveTo>
                  <a:lnTo>
                    <a:pt x="453" y="7013"/>
                  </a:lnTo>
                  <a:lnTo>
                    <a:pt x="1072" y="7299"/>
                  </a:lnTo>
                  <a:lnTo>
                    <a:pt x="1370" y="12085"/>
                  </a:lnTo>
                  <a:lnTo>
                    <a:pt x="1644" y="6406"/>
                  </a:lnTo>
                  <a:lnTo>
                    <a:pt x="2168" y="6299"/>
                  </a:lnTo>
                  <a:lnTo>
                    <a:pt x="2168" y="6299"/>
                  </a:lnTo>
                  <a:lnTo>
                    <a:pt x="1191" y="6478"/>
                  </a:lnTo>
                  <a:lnTo>
                    <a:pt x="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10;p37">
              <a:extLst>
                <a:ext uri="{FF2B5EF4-FFF2-40B4-BE49-F238E27FC236}">
                  <a16:creationId xmlns:a16="http://schemas.microsoft.com/office/drawing/2014/main" id="{F865F07E-CB51-6F59-47C7-E8A6CC3EB4FA}"/>
                </a:ext>
              </a:extLst>
            </p:cNvPr>
            <p:cNvSpPr/>
            <p:nvPr/>
          </p:nvSpPr>
          <p:spPr>
            <a:xfrm>
              <a:off x="1769181" y="3196473"/>
              <a:ext cx="114408" cy="573300"/>
            </a:xfrm>
            <a:custGeom>
              <a:avLst/>
              <a:gdLst/>
              <a:ahLst/>
              <a:cxnLst/>
              <a:rect l="l" t="t" r="r" b="b"/>
              <a:pathLst>
                <a:path w="2811" h="14086" extrusionOk="0">
                  <a:moveTo>
                    <a:pt x="386" y="6230"/>
                  </a:moveTo>
                  <a:cubicBezTo>
                    <a:pt x="376" y="6230"/>
                    <a:pt x="369" y="6240"/>
                    <a:pt x="369" y="6240"/>
                  </a:cubicBezTo>
                  <a:lnTo>
                    <a:pt x="410" y="6247"/>
                  </a:lnTo>
                  <a:lnTo>
                    <a:pt x="410" y="6247"/>
                  </a:lnTo>
                  <a:cubicBezTo>
                    <a:pt x="401" y="6234"/>
                    <a:pt x="393" y="6230"/>
                    <a:pt x="386" y="6230"/>
                  </a:cubicBezTo>
                  <a:close/>
                  <a:moveTo>
                    <a:pt x="2810" y="1"/>
                  </a:moveTo>
                  <a:lnTo>
                    <a:pt x="1620" y="6478"/>
                  </a:lnTo>
                  <a:lnTo>
                    <a:pt x="410" y="6247"/>
                  </a:lnTo>
                  <a:lnTo>
                    <a:pt x="410" y="6247"/>
                  </a:lnTo>
                  <a:cubicBezTo>
                    <a:pt x="447" y="6299"/>
                    <a:pt x="498" y="6496"/>
                    <a:pt x="512" y="7168"/>
                  </a:cubicBezTo>
                  <a:cubicBezTo>
                    <a:pt x="608" y="9847"/>
                    <a:pt x="0" y="14086"/>
                    <a:pt x="0" y="14086"/>
                  </a:cubicBezTo>
                  <a:lnTo>
                    <a:pt x="1131" y="7299"/>
                  </a:lnTo>
                  <a:lnTo>
                    <a:pt x="2155" y="7299"/>
                  </a:lnTo>
                  <a:lnTo>
                    <a:pt x="2810"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11;p37">
              <a:extLst>
                <a:ext uri="{FF2B5EF4-FFF2-40B4-BE49-F238E27FC236}">
                  <a16:creationId xmlns:a16="http://schemas.microsoft.com/office/drawing/2014/main" id="{1E76CE9C-BC4B-C0CC-0775-5CD9C287EFB8}"/>
                </a:ext>
              </a:extLst>
            </p:cNvPr>
            <p:cNvSpPr/>
            <p:nvPr/>
          </p:nvSpPr>
          <p:spPr>
            <a:xfrm>
              <a:off x="2563888" y="2040768"/>
              <a:ext cx="37851" cy="96947"/>
            </a:xfrm>
            <a:custGeom>
              <a:avLst/>
              <a:gdLst/>
              <a:ahLst/>
              <a:cxnLst/>
              <a:rect l="l" t="t" r="r" b="b"/>
              <a:pathLst>
                <a:path w="930" h="2382" extrusionOk="0">
                  <a:moveTo>
                    <a:pt x="274" y="0"/>
                  </a:moveTo>
                  <a:lnTo>
                    <a:pt x="1" y="2382"/>
                  </a:lnTo>
                  <a:cubicBezTo>
                    <a:pt x="1" y="2382"/>
                    <a:pt x="870" y="1655"/>
                    <a:pt x="906" y="1286"/>
                  </a:cubicBezTo>
                  <a:cubicBezTo>
                    <a:pt x="929" y="917"/>
                    <a:pt x="274" y="0"/>
                    <a:pt x="274"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12;p37">
              <a:extLst>
                <a:ext uri="{FF2B5EF4-FFF2-40B4-BE49-F238E27FC236}">
                  <a16:creationId xmlns:a16="http://schemas.microsoft.com/office/drawing/2014/main" id="{D1970895-B9A0-B849-B7D0-C4E6B531086C}"/>
                </a:ext>
              </a:extLst>
            </p:cNvPr>
            <p:cNvSpPr/>
            <p:nvPr/>
          </p:nvSpPr>
          <p:spPr>
            <a:xfrm>
              <a:off x="1301539" y="4483026"/>
              <a:ext cx="1885590" cy="50427"/>
            </a:xfrm>
            <a:custGeom>
              <a:avLst/>
              <a:gdLst/>
              <a:ahLst/>
              <a:cxnLst/>
              <a:rect l="l" t="t" r="r" b="b"/>
              <a:pathLst>
                <a:path w="46329" h="1239" extrusionOk="0">
                  <a:moveTo>
                    <a:pt x="144" y="1"/>
                  </a:moveTo>
                  <a:cubicBezTo>
                    <a:pt x="72" y="1"/>
                    <a:pt x="1" y="84"/>
                    <a:pt x="1" y="155"/>
                  </a:cubicBezTo>
                  <a:lnTo>
                    <a:pt x="1" y="1096"/>
                  </a:lnTo>
                  <a:cubicBezTo>
                    <a:pt x="1" y="1167"/>
                    <a:pt x="72" y="1239"/>
                    <a:pt x="144" y="1239"/>
                  </a:cubicBezTo>
                  <a:lnTo>
                    <a:pt x="46173" y="1239"/>
                  </a:lnTo>
                  <a:cubicBezTo>
                    <a:pt x="46257" y="1239"/>
                    <a:pt x="46328" y="1167"/>
                    <a:pt x="46328" y="1096"/>
                  </a:cubicBezTo>
                  <a:lnTo>
                    <a:pt x="46328" y="155"/>
                  </a:lnTo>
                  <a:cubicBezTo>
                    <a:pt x="46328" y="84"/>
                    <a:pt x="46257" y="1"/>
                    <a:pt x="4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13;p37">
              <a:extLst>
                <a:ext uri="{FF2B5EF4-FFF2-40B4-BE49-F238E27FC236}">
                  <a16:creationId xmlns:a16="http://schemas.microsoft.com/office/drawing/2014/main" id="{A75E6874-0E2D-1E0A-A99B-1C98AC9664BB}"/>
                </a:ext>
              </a:extLst>
            </p:cNvPr>
            <p:cNvSpPr/>
            <p:nvPr/>
          </p:nvSpPr>
          <p:spPr>
            <a:xfrm>
              <a:off x="2077361" y="2112969"/>
              <a:ext cx="72731" cy="100814"/>
            </a:xfrm>
            <a:custGeom>
              <a:avLst/>
              <a:gdLst/>
              <a:ahLst/>
              <a:cxnLst/>
              <a:rect l="l" t="t" r="r" b="b"/>
              <a:pathLst>
                <a:path w="1787" h="2477" extrusionOk="0">
                  <a:moveTo>
                    <a:pt x="894" y="0"/>
                  </a:moveTo>
                  <a:cubicBezTo>
                    <a:pt x="406" y="0"/>
                    <a:pt x="1" y="548"/>
                    <a:pt x="1" y="1239"/>
                  </a:cubicBezTo>
                  <a:cubicBezTo>
                    <a:pt x="1" y="1917"/>
                    <a:pt x="406" y="2477"/>
                    <a:pt x="894" y="2477"/>
                  </a:cubicBezTo>
                  <a:cubicBezTo>
                    <a:pt x="1382" y="2477"/>
                    <a:pt x="1787" y="1917"/>
                    <a:pt x="1787" y="1239"/>
                  </a:cubicBezTo>
                  <a:cubicBezTo>
                    <a:pt x="1787" y="572"/>
                    <a:pt x="1382" y="12"/>
                    <a:pt x="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14;p37">
              <a:extLst>
                <a:ext uri="{FF2B5EF4-FFF2-40B4-BE49-F238E27FC236}">
                  <a16:creationId xmlns:a16="http://schemas.microsoft.com/office/drawing/2014/main" id="{827BD968-A114-BE31-D3B6-BB96FC0E84ED}"/>
                </a:ext>
              </a:extLst>
            </p:cNvPr>
            <p:cNvSpPr/>
            <p:nvPr/>
          </p:nvSpPr>
          <p:spPr>
            <a:xfrm>
              <a:off x="2366168" y="2112969"/>
              <a:ext cx="72731" cy="100814"/>
            </a:xfrm>
            <a:custGeom>
              <a:avLst/>
              <a:gdLst/>
              <a:ahLst/>
              <a:cxnLst/>
              <a:rect l="l" t="t" r="r" b="b"/>
              <a:pathLst>
                <a:path w="1787" h="2477" extrusionOk="0">
                  <a:moveTo>
                    <a:pt x="894" y="0"/>
                  </a:moveTo>
                  <a:cubicBezTo>
                    <a:pt x="406" y="0"/>
                    <a:pt x="1" y="548"/>
                    <a:pt x="1" y="1239"/>
                  </a:cubicBezTo>
                  <a:cubicBezTo>
                    <a:pt x="1" y="1917"/>
                    <a:pt x="406" y="2477"/>
                    <a:pt x="894" y="2477"/>
                  </a:cubicBezTo>
                  <a:cubicBezTo>
                    <a:pt x="1382" y="2477"/>
                    <a:pt x="1787" y="1917"/>
                    <a:pt x="1787" y="1239"/>
                  </a:cubicBezTo>
                  <a:cubicBezTo>
                    <a:pt x="1787" y="572"/>
                    <a:pt x="1382" y="12"/>
                    <a:pt x="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15;p37">
              <a:extLst>
                <a:ext uri="{FF2B5EF4-FFF2-40B4-BE49-F238E27FC236}">
                  <a16:creationId xmlns:a16="http://schemas.microsoft.com/office/drawing/2014/main" id="{9BA82F1C-716E-1505-8AF4-B9872FE89386}"/>
                </a:ext>
              </a:extLst>
            </p:cNvPr>
            <p:cNvSpPr/>
            <p:nvPr/>
          </p:nvSpPr>
          <p:spPr>
            <a:xfrm>
              <a:off x="1929742" y="2140726"/>
              <a:ext cx="654537" cy="389499"/>
            </a:xfrm>
            <a:custGeom>
              <a:avLst/>
              <a:gdLst/>
              <a:ahLst/>
              <a:cxnLst/>
              <a:rect l="l" t="t" r="r" b="b"/>
              <a:pathLst>
                <a:path w="16082" h="9570" extrusionOk="0">
                  <a:moveTo>
                    <a:pt x="65" y="1"/>
                  </a:moveTo>
                  <a:cubicBezTo>
                    <a:pt x="0" y="1"/>
                    <a:pt x="89" y="603"/>
                    <a:pt x="615" y="2759"/>
                  </a:cubicBezTo>
                  <a:cubicBezTo>
                    <a:pt x="1782" y="7605"/>
                    <a:pt x="7259" y="9570"/>
                    <a:pt x="8224" y="9570"/>
                  </a:cubicBezTo>
                  <a:cubicBezTo>
                    <a:pt x="9188" y="9570"/>
                    <a:pt x="10462" y="8724"/>
                    <a:pt x="13141" y="6557"/>
                  </a:cubicBezTo>
                  <a:cubicBezTo>
                    <a:pt x="15820" y="4379"/>
                    <a:pt x="16082" y="735"/>
                    <a:pt x="16082" y="735"/>
                  </a:cubicBezTo>
                  <a:lnTo>
                    <a:pt x="16082" y="735"/>
                  </a:lnTo>
                  <a:cubicBezTo>
                    <a:pt x="15394" y="1695"/>
                    <a:pt x="13549" y="3294"/>
                    <a:pt x="11894" y="3294"/>
                  </a:cubicBezTo>
                  <a:cubicBezTo>
                    <a:pt x="11372" y="3294"/>
                    <a:pt x="10869" y="3135"/>
                    <a:pt x="10426" y="2747"/>
                  </a:cubicBezTo>
                  <a:cubicBezTo>
                    <a:pt x="9496" y="1926"/>
                    <a:pt x="9035" y="1527"/>
                    <a:pt x="8522" y="1527"/>
                  </a:cubicBezTo>
                  <a:cubicBezTo>
                    <a:pt x="8016" y="1527"/>
                    <a:pt x="7459" y="1914"/>
                    <a:pt x="6354" y="2664"/>
                  </a:cubicBezTo>
                  <a:cubicBezTo>
                    <a:pt x="5759" y="3071"/>
                    <a:pt x="5130" y="3239"/>
                    <a:pt x="4511" y="3239"/>
                  </a:cubicBezTo>
                  <a:cubicBezTo>
                    <a:pt x="2812" y="3239"/>
                    <a:pt x="1179" y="1982"/>
                    <a:pt x="473" y="961"/>
                  </a:cubicBezTo>
                  <a:cubicBezTo>
                    <a:pt x="473" y="961"/>
                    <a:pt x="146"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16;p37">
              <a:extLst>
                <a:ext uri="{FF2B5EF4-FFF2-40B4-BE49-F238E27FC236}">
                  <a16:creationId xmlns:a16="http://schemas.microsoft.com/office/drawing/2014/main" id="{B2B01BFA-255F-78E7-FB8F-C79AA87A0329}"/>
                </a:ext>
              </a:extLst>
            </p:cNvPr>
            <p:cNvSpPr/>
            <p:nvPr/>
          </p:nvSpPr>
          <p:spPr>
            <a:xfrm>
              <a:off x="2004183" y="2745807"/>
              <a:ext cx="51404" cy="251567"/>
            </a:xfrm>
            <a:custGeom>
              <a:avLst/>
              <a:gdLst/>
              <a:ahLst/>
              <a:cxnLst/>
              <a:rect l="l" t="t" r="r" b="b"/>
              <a:pathLst>
                <a:path w="1263" h="6181" fill="none" extrusionOk="0">
                  <a:moveTo>
                    <a:pt x="1" y="1"/>
                  </a:moveTo>
                  <a:cubicBezTo>
                    <a:pt x="25" y="2025"/>
                    <a:pt x="775" y="4097"/>
                    <a:pt x="1263" y="6180"/>
                  </a:cubicBezTo>
                </a:path>
              </a:pathLst>
            </a:custGeom>
            <a:noFill/>
            <a:ln w="387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17;p37">
              <a:extLst>
                <a:ext uri="{FF2B5EF4-FFF2-40B4-BE49-F238E27FC236}">
                  <a16:creationId xmlns:a16="http://schemas.microsoft.com/office/drawing/2014/main" id="{814304D7-0AF7-0FBD-DBEF-5AE593539338}"/>
                </a:ext>
              </a:extLst>
            </p:cNvPr>
            <p:cNvSpPr/>
            <p:nvPr/>
          </p:nvSpPr>
          <p:spPr>
            <a:xfrm>
              <a:off x="2428683" y="2748249"/>
              <a:ext cx="83394" cy="379446"/>
            </a:xfrm>
            <a:custGeom>
              <a:avLst/>
              <a:gdLst/>
              <a:ahLst/>
              <a:cxnLst/>
              <a:rect l="l" t="t" r="r" b="b"/>
              <a:pathLst>
                <a:path w="2049" h="9323" fill="none" extrusionOk="0">
                  <a:moveTo>
                    <a:pt x="2049" y="0"/>
                  </a:moveTo>
                  <a:cubicBezTo>
                    <a:pt x="1799" y="1489"/>
                    <a:pt x="775" y="2727"/>
                    <a:pt x="418" y="4251"/>
                  </a:cubicBezTo>
                  <a:cubicBezTo>
                    <a:pt x="1" y="6037"/>
                    <a:pt x="287" y="7561"/>
                    <a:pt x="656" y="9323"/>
                  </a:cubicBezTo>
                </a:path>
              </a:pathLst>
            </a:custGeom>
            <a:noFill/>
            <a:ln w="387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18;p37">
              <a:extLst>
                <a:ext uri="{FF2B5EF4-FFF2-40B4-BE49-F238E27FC236}">
                  <a16:creationId xmlns:a16="http://schemas.microsoft.com/office/drawing/2014/main" id="{D6FCEF34-D362-5F1D-2CC2-DF56C2B93DCC}"/>
                </a:ext>
              </a:extLst>
            </p:cNvPr>
            <p:cNvSpPr/>
            <p:nvPr/>
          </p:nvSpPr>
          <p:spPr>
            <a:xfrm>
              <a:off x="2445166" y="3074374"/>
              <a:ext cx="10704" cy="53317"/>
            </a:xfrm>
            <a:custGeom>
              <a:avLst/>
              <a:gdLst/>
              <a:ahLst/>
              <a:cxnLst/>
              <a:rect l="l" t="t" r="r" b="b"/>
              <a:pathLst>
                <a:path w="263" h="1310" fill="none" extrusionOk="0">
                  <a:moveTo>
                    <a:pt x="1" y="0"/>
                  </a:moveTo>
                  <a:lnTo>
                    <a:pt x="263" y="1310"/>
                  </a:lnTo>
                </a:path>
              </a:pathLst>
            </a:custGeom>
            <a:noFill/>
            <a:ln w="74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19;p37">
              <a:extLst>
                <a:ext uri="{FF2B5EF4-FFF2-40B4-BE49-F238E27FC236}">
                  <a16:creationId xmlns:a16="http://schemas.microsoft.com/office/drawing/2014/main" id="{BA3A83DC-579E-E936-2D1A-918D928D6BE4}"/>
                </a:ext>
              </a:extLst>
            </p:cNvPr>
            <p:cNvSpPr/>
            <p:nvPr/>
          </p:nvSpPr>
          <p:spPr>
            <a:xfrm>
              <a:off x="1893723" y="1701334"/>
              <a:ext cx="707040" cy="741188"/>
            </a:xfrm>
            <a:custGeom>
              <a:avLst/>
              <a:gdLst/>
              <a:ahLst/>
              <a:cxnLst/>
              <a:rect l="l" t="t" r="r" b="b"/>
              <a:pathLst>
                <a:path w="17372" h="18211" extrusionOk="0">
                  <a:moveTo>
                    <a:pt x="9314" y="1"/>
                  </a:moveTo>
                  <a:cubicBezTo>
                    <a:pt x="8798" y="1"/>
                    <a:pt x="524" y="4459"/>
                    <a:pt x="524" y="4459"/>
                  </a:cubicBezTo>
                  <a:cubicBezTo>
                    <a:pt x="524" y="4459"/>
                    <a:pt x="0" y="11793"/>
                    <a:pt x="96" y="12662"/>
                  </a:cubicBezTo>
                  <a:cubicBezTo>
                    <a:pt x="179" y="13520"/>
                    <a:pt x="941" y="15936"/>
                    <a:pt x="941" y="15936"/>
                  </a:cubicBezTo>
                  <a:lnTo>
                    <a:pt x="4287" y="17949"/>
                  </a:lnTo>
                  <a:cubicBezTo>
                    <a:pt x="3441" y="15603"/>
                    <a:pt x="2441" y="7376"/>
                    <a:pt x="6144" y="6102"/>
                  </a:cubicBezTo>
                  <a:cubicBezTo>
                    <a:pt x="7364" y="5677"/>
                    <a:pt x="8416" y="5507"/>
                    <a:pt x="9321" y="5507"/>
                  </a:cubicBezTo>
                  <a:cubicBezTo>
                    <a:pt x="11179" y="5507"/>
                    <a:pt x="12415" y="6223"/>
                    <a:pt x="13216" y="6912"/>
                  </a:cubicBezTo>
                  <a:cubicBezTo>
                    <a:pt x="14395" y="7924"/>
                    <a:pt x="13883" y="15817"/>
                    <a:pt x="12919" y="18211"/>
                  </a:cubicBezTo>
                  <a:lnTo>
                    <a:pt x="16955" y="15044"/>
                  </a:lnTo>
                  <a:lnTo>
                    <a:pt x="17372" y="3887"/>
                  </a:lnTo>
                  <a:cubicBezTo>
                    <a:pt x="17372" y="3887"/>
                    <a:pt x="9537" y="185"/>
                    <a:pt x="9335" y="6"/>
                  </a:cubicBezTo>
                  <a:cubicBezTo>
                    <a:pt x="9331" y="3"/>
                    <a:pt x="9324" y="1"/>
                    <a:pt x="9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20;p37">
              <a:extLst>
                <a:ext uri="{FF2B5EF4-FFF2-40B4-BE49-F238E27FC236}">
                  <a16:creationId xmlns:a16="http://schemas.microsoft.com/office/drawing/2014/main" id="{A8B38457-7DC6-BD3D-11EC-2E6A7DA2473F}"/>
                </a:ext>
              </a:extLst>
            </p:cNvPr>
            <p:cNvSpPr/>
            <p:nvPr/>
          </p:nvSpPr>
          <p:spPr>
            <a:xfrm>
              <a:off x="1790996" y="1390959"/>
              <a:ext cx="944973" cy="1381073"/>
            </a:xfrm>
            <a:custGeom>
              <a:avLst/>
              <a:gdLst/>
              <a:ahLst/>
              <a:cxnLst/>
              <a:rect l="l" t="t" r="r" b="b"/>
              <a:pathLst>
                <a:path w="23218" h="33933" extrusionOk="0">
                  <a:moveTo>
                    <a:pt x="11514" y="0"/>
                  </a:moveTo>
                  <a:cubicBezTo>
                    <a:pt x="10180" y="0"/>
                    <a:pt x="1608" y="5453"/>
                    <a:pt x="786" y="12252"/>
                  </a:cubicBezTo>
                  <a:cubicBezTo>
                    <a:pt x="0" y="19050"/>
                    <a:pt x="1786" y="27492"/>
                    <a:pt x="4763" y="33933"/>
                  </a:cubicBezTo>
                  <a:lnTo>
                    <a:pt x="5775" y="33933"/>
                  </a:lnTo>
                  <a:cubicBezTo>
                    <a:pt x="5775" y="33933"/>
                    <a:pt x="4024" y="21324"/>
                    <a:pt x="4477" y="16240"/>
                  </a:cubicBezTo>
                  <a:cubicBezTo>
                    <a:pt x="4882" y="11525"/>
                    <a:pt x="9085" y="10704"/>
                    <a:pt x="11871" y="10704"/>
                  </a:cubicBezTo>
                  <a:cubicBezTo>
                    <a:pt x="14657" y="10704"/>
                    <a:pt x="17764" y="11525"/>
                    <a:pt x="18312" y="15538"/>
                  </a:cubicBezTo>
                  <a:cubicBezTo>
                    <a:pt x="18883" y="19741"/>
                    <a:pt x="16943" y="33576"/>
                    <a:pt x="16943" y="33576"/>
                  </a:cubicBezTo>
                  <a:lnTo>
                    <a:pt x="18967" y="33933"/>
                  </a:lnTo>
                  <a:cubicBezTo>
                    <a:pt x="21277" y="27396"/>
                    <a:pt x="23217" y="17752"/>
                    <a:pt x="22205" y="12156"/>
                  </a:cubicBezTo>
                  <a:cubicBezTo>
                    <a:pt x="21134" y="6263"/>
                    <a:pt x="12859" y="0"/>
                    <a:pt x="115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21;p37">
              <a:extLst>
                <a:ext uri="{FF2B5EF4-FFF2-40B4-BE49-F238E27FC236}">
                  <a16:creationId xmlns:a16="http://schemas.microsoft.com/office/drawing/2014/main" id="{9CC66CC4-AB3F-3F64-DCDB-B85E9ECBBDE3}"/>
                </a:ext>
              </a:extLst>
            </p:cNvPr>
            <p:cNvSpPr/>
            <p:nvPr/>
          </p:nvSpPr>
          <p:spPr>
            <a:xfrm>
              <a:off x="1301539" y="3226997"/>
              <a:ext cx="1885590" cy="1256083"/>
            </a:xfrm>
            <a:custGeom>
              <a:avLst/>
              <a:gdLst/>
              <a:ahLst/>
              <a:cxnLst/>
              <a:rect l="l" t="t" r="r" b="b"/>
              <a:pathLst>
                <a:path w="46329" h="30862" extrusionOk="0">
                  <a:moveTo>
                    <a:pt x="441" y="1"/>
                  </a:moveTo>
                  <a:cubicBezTo>
                    <a:pt x="203" y="1"/>
                    <a:pt x="1" y="191"/>
                    <a:pt x="1" y="441"/>
                  </a:cubicBezTo>
                  <a:lnTo>
                    <a:pt x="1" y="30421"/>
                  </a:lnTo>
                  <a:cubicBezTo>
                    <a:pt x="1" y="30671"/>
                    <a:pt x="203" y="30862"/>
                    <a:pt x="441" y="30862"/>
                  </a:cubicBezTo>
                  <a:lnTo>
                    <a:pt x="45876" y="30862"/>
                  </a:lnTo>
                  <a:cubicBezTo>
                    <a:pt x="46138" y="30862"/>
                    <a:pt x="46328" y="30671"/>
                    <a:pt x="46328" y="30421"/>
                  </a:cubicBezTo>
                  <a:lnTo>
                    <a:pt x="46328" y="441"/>
                  </a:lnTo>
                  <a:cubicBezTo>
                    <a:pt x="46328" y="191"/>
                    <a:pt x="46138" y="1"/>
                    <a:pt x="458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22;p37">
              <a:extLst>
                <a:ext uri="{FF2B5EF4-FFF2-40B4-BE49-F238E27FC236}">
                  <a16:creationId xmlns:a16="http://schemas.microsoft.com/office/drawing/2014/main" id="{EEFCBF21-F4A5-F7D0-7A72-28909766C1E8}"/>
                </a:ext>
              </a:extLst>
            </p:cNvPr>
            <p:cNvSpPr/>
            <p:nvPr/>
          </p:nvSpPr>
          <p:spPr>
            <a:xfrm>
              <a:off x="1092220" y="3508638"/>
              <a:ext cx="330525" cy="521367"/>
            </a:xfrm>
            <a:custGeom>
              <a:avLst/>
              <a:gdLst/>
              <a:ahLst/>
              <a:cxnLst/>
              <a:rect l="l" t="t" r="r" b="b"/>
              <a:pathLst>
                <a:path w="8121" h="12810" extrusionOk="0">
                  <a:moveTo>
                    <a:pt x="3652" y="0"/>
                  </a:moveTo>
                  <a:cubicBezTo>
                    <a:pt x="2300" y="0"/>
                    <a:pt x="1546" y="755"/>
                    <a:pt x="2001" y="2010"/>
                  </a:cubicBezTo>
                  <a:cubicBezTo>
                    <a:pt x="1882" y="2427"/>
                    <a:pt x="286" y="3380"/>
                    <a:pt x="1310" y="4404"/>
                  </a:cubicBezTo>
                  <a:cubicBezTo>
                    <a:pt x="1191" y="4701"/>
                    <a:pt x="0" y="5225"/>
                    <a:pt x="893" y="7035"/>
                  </a:cubicBezTo>
                  <a:cubicBezTo>
                    <a:pt x="393" y="8095"/>
                    <a:pt x="691" y="8976"/>
                    <a:pt x="1691" y="9749"/>
                  </a:cubicBezTo>
                  <a:cubicBezTo>
                    <a:pt x="2120" y="10071"/>
                    <a:pt x="2501" y="10952"/>
                    <a:pt x="3679" y="11952"/>
                  </a:cubicBezTo>
                  <a:cubicBezTo>
                    <a:pt x="4287" y="12476"/>
                    <a:pt x="5144" y="12809"/>
                    <a:pt x="5144" y="12809"/>
                  </a:cubicBezTo>
                  <a:lnTo>
                    <a:pt x="5120" y="8785"/>
                  </a:lnTo>
                  <a:cubicBezTo>
                    <a:pt x="6489" y="8726"/>
                    <a:pt x="7299" y="8404"/>
                    <a:pt x="7501" y="7630"/>
                  </a:cubicBezTo>
                  <a:cubicBezTo>
                    <a:pt x="7501" y="6928"/>
                    <a:pt x="5703" y="6975"/>
                    <a:pt x="5739" y="6904"/>
                  </a:cubicBezTo>
                  <a:cubicBezTo>
                    <a:pt x="6192" y="6785"/>
                    <a:pt x="7561" y="6975"/>
                    <a:pt x="7906" y="5785"/>
                  </a:cubicBezTo>
                  <a:cubicBezTo>
                    <a:pt x="8120" y="4916"/>
                    <a:pt x="6037" y="4749"/>
                    <a:pt x="5263" y="4701"/>
                  </a:cubicBezTo>
                  <a:cubicBezTo>
                    <a:pt x="5261" y="4696"/>
                    <a:pt x="5270" y="4694"/>
                    <a:pt x="5290" y="4694"/>
                  </a:cubicBezTo>
                  <a:cubicBezTo>
                    <a:pt x="5391" y="4694"/>
                    <a:pt x="5768" y="4752"/>
                    <a:pt x="6197" y="4752"/>
                  </a:cubicBezTo>
                  <a:cubicBezTo>
                    <a:pt x="6667" y="4752"/>
                    <a:pt x="7199" y="4683"/>
                    <a:pt x="7501" y="4392"/>
                  </a:cubicBezTo>
                  <a:cubicBezTo>
                    <a:pt x="7918" y="3999"/>
                    <a:pt x="7906" y="3451"/>
                    <a:pt x="7608" y="3106"/>
                  </a:cubicBezTo>
                  <a:cubicBezTo>
                    <a:pt x="7311" y="2772"/>
                    <a:pt x="5322" y="2332"/>
                    <a:pt x="5287" y="2272"/>
                  </a:cubicBezTo>
                  <a:cubicBezTo>
                    <a:pt x="5600" y="2272"/>
                    <a:pt x="5914" y="2323"/>
                    <a:pt x="6163" y="2323"/>
                  </a:cubicBezTo>
                  <a:cubicBezTo>
                    <a:pt x="6367" y="2323"/>
                    <a:pt x="6528" y="2289"/>
                    <a:pt x="6608" y="2165"/>
                  </a:cubicBezTo>
                  <a:cubicBezTo>
                    <a:pt x="7251" y="1237"/>
                    <a:pt x="6037" y="498"/>
                    <a:pt x="5061" y="224"/>
                  </a:cubicBezTo>
                  <a:cubicBezTo>
                    <a:pt x="4546" y="73"/>
                    <a:pt x="4071" y="0"/>
                    <a:pt x="36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23;p37">
              <a:extLst>
                <a:ext uri="{FF2B5EF4-FFF2-40B4-BE49-F238E27FC236}">
                  <a16:creationId xmlns:a16="http://schemas.microsoft.com/office/drawing/2014/main" id="{D3FD73BF-6323-29F0-216A-8195ADAD9E97}"/>
                </a:ext>
              </a:extLst>
            </p:cNvPr>
            <p:cNvSpPr/>
            <p:nvPr/>
          </p:nvSpPr>
          <p:spPr>
            <a:xfrm>
              <a:off x="1215296" y="3585520"/>
              <a:ext cx="92104" cy="15629"/>
            </a:xfrm>
            <a:custGeom>
              <a:avLst/>
              <a:gdLst/>
              <a:ahLst/>
              <a:cxnLst/>
              <a:rect l="l" t="t" r="r" b="b"/>
              <a:pathLst>
                <a:path w="2263" h="384" extrusionOk="0">
                  <a:moveTo>
                    <a:pt x="146" y="1"/>
                  </a:moveTo>
                  <a:cubicBezTo>
                    <a:pt x="54" y="1"/>
                    <a:pt x="1" y="2"/>
                    <a:pt x="1" y="2"/>
                  </a:cubicBezTo>
                  <a:lnTo>
                    <a:pt x="2263" y="383"/>
                  </a:lnTo>
                  <a:cubicBezTo>
                    <a:pt x="1737" y="33"/>
                    <a:pt x="557"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24;p37">
              <a:extLst>
                <a:ext uri="{FF2B5EF4-FFF2-40B4-BE49-F238E27FC236}">
                  <a16:creationId xmlns:a16="http://schemas.microsoft.com/office/drawing/2014/main" id="{F09E8BE4-1936-80FF-C466-29602425328E}"/>
                </a:ext>
              </a:extLst>
            </p:cNvPr>
            <p:cNvSpPr/>
            <p:nvPr/>
          </p:nvSpPr>
          <p:spPr>
            <a:xfrm>
              <a:off x="1192993" y="3686821"/>
              <a:ext cx="138665" cy="15100"/>
            </a:xfrm>
            <a:custGeom>
              <a:avLst/>
              <a:gdLst/>
              <a:ahLst/>
              <a:cxnLst/>
              <a:rect l="l" t="t" r="r" b="b"/>
              <a:pathLst>
                <a:path w="3407" h="371" extrusionOk="0">
                  <a:moveTo>
                    <a:pt x="225" y="0"/>
                  </a:moveTo>
                  <a:cubicBezTo>
                    <a:pt x="84" y="0"/>
                    <a:pt x="1" y="2"/>
                    <a:pt x="1" y="2"/>
                  </a:cubicBezTo>
                  <a:lnTo>
                    <a:pt x="3406" y="371"/>
                  </a:lnTo>
                  <a:cubicBezTo>
                    <a:pt x="2582" y="32"/>
                    <a:pt x="844"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25;p37">
              <a:extLst>
                <a:ext uri="{FF2B5EF4-FFF2-40B4-BE49-F238E27FC236}">
                  <a16:creationId xmlns:a16="http://schemas.microsoft.com/office/drawing/2014/main" id="{8B3BD94F-5401-78A5-D976-0FFAE43BF3ED}"/>
                </a:ext>
              </a:extLst>
            </p:cNvPr>
            <p:cNvSpPr/>
            <p:nvPr/>
          </p:nvSpPr>
          <p:spPr>
            <a:xfrm>
              <a:off x="1178951" y="3781610"/>
              <a:ext cx="146886" cy="8018"/>
            </a:xfrm>
            <a:custGeom>
              <a:avLst/>
              <a:gdLst/>
              <a:ahLst/>
              <a:cxnLst/>
              <a:rect l="l" t="t" r="r" b="b"/>
              <a:pathLst>
                <a:path w="3609" h="197" extrusionOk="0">
                  <a:moveTo>
                    <a:pt x="1526" y="0"/>
                  </a:moveTo>
                  <a:cubicBezTo>
                    <a:pt x="994" y="0"/>
                    <a:pt x="447" y="47"/>
                    <a:pt x="1" y="185"/>
                  </a:cubicBezTo>
                  <a:lnTo>
                    <a:pt x="3608" y="197"/>
                  </a:lnTo>
                  <a:cubicBezTo>
                    <a:pt x="3608" y="189"/>
                    <a:pt x="2598" y="0"/>
                    <a:pt x="1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26;p37">
              <a:extLst>
                <a:ext uri="{FF2B5EF4-FFF2-40B4-BE49-F238E27FC236}">
                  <a16:creationId xmlns:a16="http://schemas.microsoft.com/office/drawing/2014/main" id="{2352B935-B9CD-E0D8-62EB-938B1A96761C}"/>
                </a:ext>
              </a:extLst>
            </p:cNvPr>
            <p:cNvSpPr/>
            <p:nvPr/>
          </p:nvSpPr>
          <p:spPr>
            <a:xfrm>
              <a:off x="1164910" y="3863742"/>
              <a:ext cx="135734" cy="15873"/>
            </a:xfrm>
            <a:custGeom>
              <a:avLst/>
              <a:gdLst/>
              <a:ahLst/>
              <a:cxnLst/>
              <a:rect l="l" t="t" r="r" b="b"/>
              <a:pathLst>
                <a:path w="3335" h="390" extrusionOk="0">
                  <a:moveTo>
                    <a:pt x="0" y="1"/>
                  </a:moveTo>
                  <a:cubicBezTo>
                    <a:pt x="0" y="1"/>
                    <a:pt x="1606" y="389"/>
                    <a:pt x="3007" y="389"/>
                  </a:cubicBezTo>
                  <a:cubicBezTo>
                    <a:pt x="3118" y="389"/>
                    <a:pt x="3227" y="387"/>
                    <a:pt x="3334" y="382"/>
                  </a:cubicBezTo>
                  <a:lnTo>
                    <a:pt x="3334" y="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27;p37">
              <a:extLst>
                <a:ext uri="{FF2B5EF4-FFF2-40B4-BE49-F238E27FC236}">
                  <a16:creationId xmlns:a16="http://schemas.microsoft.com/office/drawing/2014/main" id="{DDA5619D-8CCC-5EE3-329C-04CEF00EDF15}"/>
                </a:ext>
              </a:extLst>
            </p:cNvPr>
            <p:cNvSpPr/>
            <p:nvPr/>
          </p:nvSpPr>
          <p:spPr>
            <a:xfrm>
              <a:off x="2600721" y="4533413"/>
              <a:ext cx="364428" cy="137485"/>
            </a:xfrm>
            <a:custGeom>
              <a:avLst/>
              <a:gdLst/>
              <a:ahLst/>
              <a:cxnLst/>
              <a:rect l="l" t="t" r="r" b="b"/>
              <a:pathLst>
                <a:path w="8954" h="3378" extrusionOk="0">
                  <a:moveTo>
                    <a:pt x="1" y="1"/>
                  </a:moveTo>
                  <a:cubicBezTo>
                    <a:pt x="485" y="1874"/>
                    <a:pt x="2565" y="3377"/>
                    <a:pt x="4873" y="3377"/>
                  </a:cubicBezTo>
                  <a:cubicBezTo>
                    <a:pt x="6249" y="3377"/>
                    <a:pt x="7705" y="2844"/>
                    <a:pt x="8954" y="1537"/>
                  </a:cubicBezTo>
                  <a:lnTo>
                    <a:pt x="7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28;p37">
              <a:extLst>
                <a:ext uri="{FF2B5EF4-FFF2-40B4-BE49-F238E27FC236}">
                  <a16:creationId xmlns:a16="http://schemas.microsoft.com/office/drawing/2014/main" id="{BA94D88E-7E12-7A3D-0347-5357940E5C74}"/>
                </a:ext>
              </a:extLst>
            </p:cNvPr>
            <p:cNvSpPr/>
            <p:nvPr/>
          </p:nvSpPr>
          <p:spPr>
            <a:xfrm>
              <a:off x="2649683" y="4533413"/>
              <a:ext cx="474928" cy="92877"/>
            </a:xfrm>
            <a:custGeom>
              <a:avLst/>
              <a:gdLst/>
              <a:ahLst/>
              <a:cxnLst/>
              <a:rect l="l" t="t" r="r" b="b"/>
              <a:pathLst>
                <a:path w="11669" h="2282" extrusionOk="0">
                  <a:moveTo>
                    <a:pt x="0" y="1"/>
                  </a:moveTo>
                  <a:cubicBezTo>
                    <a:pt x="0" y="1"/>
                    <a:pt x="429" y="1084"/>
                    <a:pt x="1834" y="1287"/>
                  </a:cubicBezTo>
                  <a:cubicBezTo>
                    <a:pt x="1834" y="1287"/>
                    <a:pt x="2152" y="2282"/>
                    <a:pt x="5073" y="2282"/>
                  </a:cubicBezTo>
                  <a:cubicBezTo>
                    <a:pt x="5299" y="2282"/>
                    <a:pt x="5540" y="2276"/>
                    <a:pt x="5798" y="2263"/>
                  </a:cubicBezTo>
                  <a:cubicBezTo>
                    <a:pt x="7549" y="2180"/>
                    <a:pt x="7977" y="2096"/>
                    <a:pt x="9180" y="1442"/>
                  </a:cubicBezTo>
                  <a:cubicBezTo>
                    <a:pt x="11668" y="1132"/>
                    <a:pt x="11001" y="1"/>
                    <a:pt x="1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29;p37">
              <a:extLst>
                <a:ext uri="{FF2B5EF4-FFF2-40B4-BE49-F238E27FC236}">
                  <a16:creationId xmlns:a16="http://schemas.microsoft.com/office/drawing/2014/main" id="{8A37640F-1272-DAED-7F1A-46F4628F8CB6}"/>
                </a:ext>
              </a:extLst>
            </p:cNvPr>
            <p:cNvSpPr/>
            <p:nvPr/>
          </p:nvSpPr>
          <p:spPr>
            <a:xfrm>
              <a:off x="2043946" y="2952235"/>
              <a:ext cx="11640" cy="45625"/>
            </a:xfrm>
            <a:custGeom>
              <a:avLst/>
              <a:gdLst/>
              <a:ahLst/>
              <a:cxnLst/>
              <a:rect l="l" t="t" r="r" b="b"/>
              <a:pathLst>
                <a:path w="286" h="1121" fill="none" extrusionOk="0">
                  <a:moveTo>
                    <a:pt x="286" y="1120"/>
                  </a:moveTo>
                  <a:lnTo>
                    <a:pt x="0" y="1"/>
                  </a:lnTo>
                </a:path>
              </a:pathLst>
            </a:custGeom>
            <a:noFill/>
            <a:ln w="74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430;p37">
              <a:extLst>
                <a:ext uri="{FF2B5EF4-FFF2-40B4-BE49-F238E27FC236}">
                  <a16:creationId xmlns:a16="http://schemas.microsoft.com/office/drawing/2014/main" id="{49C18128-947A-E42A-FB37-597DFA063DCA}"/>
                </a:ext>
              </a:extLst>
            </p:cNvPr>
            <p:cNvSpPr/>
            <p:nvPr/>
          </p:nvSpPr>
          <p:spPr>
            <a:xfrm>
              <a:off x="1964459" y="3547873"/>
              <a:ext cx="589784" cy="661416"/>
            </a:xfrm>
            <a:custGeom>
              <a:avLst/>
              <a:gdLst/>
              <a:ahLst/>
              <a:cxnLst/>
              <a:rect l="l" t="t" r="r" b="b"/>
              <a:pathLst>
                <a:path w="14491" h="16251" extrusionOk="0">
                  <a:moveTo>
                    <a:pt x="7267" y="0"/>
                  </a:moveTo>
                  <a:cubicBezTo>
                    <a:pt x="7222" y="0"/>
                    <a:pt x="7177" y="12"/>
                    <a:pt x="7132" y="34"/>
                  </a:cubicBezTo>
                  <a:cubicBezTo>
                    <a:pt x="4947" y="1375"/>
                    <a:pt x="2774" y="1583"/>
                    <a:pt x="1592" y="1583"/>
                  </a:cubicBezTo>
                  <a:cubicBezTo>
                    <a:pt x="1557" y="1583"/>
                    <a:pt x="1522" y="1583"/>
                    <a:pt x="1489" y="1582"/>
                  </a:cubicBezTo>
                  <a:cubicBezTo>
                    <a:pt x="894" y="1558"/>
                    <a:pt x="524" y="1499"/>
                    <a:pt x="524" y="1499"/>
                  </a:cubicBezTo>
                  <a:cubicBezTo>
                    <a:pt x="508" y="1496"/>
                    <a:pt x="491" y="1495"/>
                    <a:pt x="474" y="1495"/>
                  </a:cubicBezTo>
                  <a:cubicBezTo>
                    <a:pt x="420" y="1495"/>
                    <a:pt x="368" y="1510"/>
                    <a:pt x="322" y="1546"/>
                  </a:cubicBezTo>
                  <a:cubicBezTo>
                    <a:pt x="263" y="1594"/>
                    <a:pt x="227" y="1666"/>
                    <a:pt x="227" y="1725"/>
                  </a:cubicBezTo>
                  <a:cubicBezTo>
                    <a:pt x="227" y="1773"/>
                    <a:pt x="1" y="6535"/>
                    <a:pt x="2680" y="11417"/>
                  </a:cubicBezTo>
                  <a:cubicBezTo>
                    <a:pt x="3513" y="12953"/>
                    <a:pt x="4846" y="14429"/>
                    <a:pt x="6942" y="16191"/>
                  </a:cubicBezTo>
                  <a:cubicBezTo>
                    <a:pt x="6990" y="16239"/>
                    <a:pt x="7049" y="16251"/>
                    <a:pt x="7109" y="16251"/>
                  </a:cubicBezTo>
                  <a:cubicBezTo>
                    <a:pt x="7168" y="16251"/>
                    <a:pt x="7204" y="16239"/>
                    <a:pt x="7263" y="16191"/>
                  </a:cubicBezTo>
                  <a:cubicBezTo>
                    <a:pt x="9276" y="14679"/>
                    <a:pt x="10692" y="13203"/>
                    <a:pt x="11585" y="11702"/>
                  </a:cubicBezTo>
                  <a:cubicBezTo>
                    <a:pt x="14431" y="6940"/>
                    <a:pt x="14491" y="2058"/>
                    <a:pt x="14491" y="1999"/>
                  </a:cubicBezTo>
                  <a:cubicBezTo>
                    <a:pt x="14491" y="1927"/>
                    <a:pt x="14455" y="1844"/>
                    <a:pt x="14395" y="1808"/>
                  </a:cubicBezTo>
                  <a:cubicBezTo>
                    <a:pt x="14349" y="1771"/>
                    <a:pt x="14302" y="1741"/>
                    <a:pt x="14250" y="1741"/>
                  </a:cubicBezTo>
                  <a:cubicBezTo>
                    <a:pt x="14236" y="1741"/>
                    <a:pt x="14220" y="1744"/>
                    <a:pt x="14205" y="1749"/>
                  </a:cubicBezTo>
                  <a:cubicBezTo>
                    <a:pt x="14205" y="1749"/>
                    <a:pt x="13776" y="1785"/>
                    <a:pt x="13121" y="1785"/>
                  </a:cubicBezTo>
                  <a:cubicBezTo>
                    <a:pt x="11871" y="1773"/>
                    <a:pt x="9454" y="1511"/>
                    <a:pt x="7418" y="46"/>
                  </a:cubicBezTo>
                  <a:cubicBezTo>
                    <a:pt x="7368" y="15"/>
                    <a:pt x="7318" y="0"/>
                    <a:pt x="7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431;p37">
              <a:extLst>
                <a:ext uri="{FF2B5EF4-FFF2-40B4-BE49-F238E27FC236}">
                  <a16:creationId xmlns:a16="http://schemas.microsoft.com/office/drawing/2014/main" id="{220962AC-F726-8EEE-2E47-6ED7380F51C4}"/>
                </a:ext>
              </a:extLst>
            </p:cNvPr>
            <p:cNvSpPr/>
            <p:nvPr/>
          </p:nvSpPr>
          <p:spPr>
            <a:xfrm>
              <a:off x="2223718" y="3729027"/>
              <a:ext cx="79528" cy="306797"/>
            </a:xfrm>
            <a:custGeom>
              <a:avLst/>
              <a:gdLst/>
              <a:ahLst/>
              <a:cxnLst/>
              <a:rect l="l" t="t" r="r" b="b"/>
              <a:pathLst>
                <a:path w="1954" h="7538" extrusionOk="0">
                  <a:moveTo>
                    <a:pt x="120" y="1"/>
                  </a:moveTo>
                  <a:lnTo>
                    <a:pt x="477" y="4799"/>
                  </a:lnTo>
                  <a:lnTo>
                    <a:pt x="1548" y="4799"/>
                  </a:lnTo>
                  <a:lnTo>
                    <a:pt x="1905" y="1"/>
                  </a:lnTo>
                  <a:close/>
                  <a:moveTo>
                    <a:pt x="1001" y="5585"/>
                  </a:moveTo>
                  <a:cubicBezTo>
                    <a:pt x="453" y="5585"/>
                    <a:pt x="0" y="6025"/>
                    <a:pt x="0" y="6537"/>
                  </a:cubicBezTo>
                  <a:cubicBezTo>
                    <a:pt x="0" y="7078"/>
                    <a:pt x="430" y="7537"/>
                    <a:pt x="980" y="7537"/>
                  </a:cubicBezTo>
                  <a:cubicBezTo>
                    <a:pt x="987" y="7537"/>
                    <a:pt x="994" y="7537"/>
                    <a:pt x="1001" y="7537"/>
                  </a:cubicBezTo>
                  <a:cubicBezTo>
                    <a:pt x="1524" y="7537"/>
                    <a:pt x="1953" y="7085"/>
                    <a:pt x="1953" y="6537"/>
                  </a:cubicBezTo>
                  <a:cubicBezTo>
                    <a:pt x="1953" y="6025"/>
                    <a:pt x="1524" y="5585"/>
                    <a:pt x="1001" y="5585"/>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432;p37">
              <a:extLst>
                <a:ext uri="{FF2B5EF4-FFF2-40B4-BE49-F238E27FC236}">
                  <a16:creationId xmlns:a16="http://schemas.microsoft.com/office/drawing/2014/main" id="{568C5845-1179-6910-76E3-AA7768CC7668}"/>
                </a:ext>
              </a:extLst>
            </p:cNvPr>
            <p:cNvSpPr/>
            <p:nvPr/>
          </p:nvSpPr>
          <p:spPr>
            <a:xfrm>
              <a:off x="2632711" y="2657611"/>
              <a:ext cx="401750" cy="366422"/>
            </a:xfrm>
            <a:custGeom>
              <a:avLst/>
              <a:gdLst/>
              <a:ahLst/>
              <a:cxnLst/>
              <a:rect l="l" t="t" r="r" b="b"/>
              <a:pathLst>
                <a:path w="9871" h="9003" extrusionOk="0">
                  <a:moveTo>
                    <a:pt x="7620" y="1"/>
                  </a:moveTo>
                  <a:cubicBezTo>
                    <a:pt x="6382" y="1"/>
                    <a:pt x="5394" y="1001"/>
                    <a:pt x="5394" y="2227"/>
                  </a:cubicBezTo>
                  <a:cubicBezTo>
                    <a:pt x="5394" y="2739"/>
                    <a:pt x="5572" y="3216"/>
                    <a:pt x="5846" y="3585"/>
                  </a:cubicBezTo>
                  <a:lnTo>
                    <a:pt x="2334" y="6621"/>
                  </a:lnTo>
                  <a:cubicBezTo>
                    <a:pt x="2084" y="6383"/>
                    <a:pt x="1762" y="6228"/>
                    <a:pt x="1381" y="6228"/>
                  </a:cubicBezTo>
                  <a:cubicBezTo>
                    <a:pt x="631" y="6228"/>
                    <a:pt x="0" y="6859"/>
                    <a:pt x="0" y="7621"/>
                  </a:cubicBezTo>
                  <a:cubicBezTo>
                    <a:pt x="0" y="8371"/>
                    <a:pt x="631" y="9002"/>
                    <a:pt x="1381" y="9002"/>
                  </a:cubicBezTo>
                  <a:cubicBezTo>
                    <a:pt x="2143" y="9002"/>
                    <a:pt x="2774" y="8371"/>
                    <a:pt x="2774" y="7621"/>
                  </a:cubicBezTo>
                  <a:cubicBezTo>
                    <a:pt x="2774" y="7323"/>
                    <a:pt x="2667" y="7038"/>
                    <a:pt x="2513" y="6811"/>
                  </a:cubicBezTo>
                  <a:lnTo>
                    <a:pt x="6025" y="3775"/>
                  </a:lnTo>
                  <a:cubicBezTo>
                    <a:pt x="6430" y="4192"/>
                    <a:pt x="7001" y="4466"/>
                    <a:pt x="7632" y="4466"/>
                  </a:cubicBezTo>
                  <a:cubicBezTo>
                    <a:pt x="8870" y="4466"/>
                    <a:pt x="9871" y="3466"/>
                    <a:pt x="9871" y="2227"/>
                  </a:cubicBezTo>
                  <a:cubicBezTo>
                    <a:pt x="9835" y="1001"/>
                    <a:pt x="8847" y="1"/>
                    <a:pt x="7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33;p37">
              <a:extLst>
                <a:ext uri="{FF2B5EF4-FFF2-40B4-BE49-F238E27FC236}">
                  <a16:creationId xmlns:a16="http://schemas.microsoft.com/office/drawing/2014/main" id="{0377538C-C825-387F-AE08-91CAF0E953A5}"/>
                </a:ext>
              </a:extLst>
            </p:cNvPr>
            <p:cNvSpPr/>
            <p:nvPr/>
          </p:nvSpPr>
          <p:spPr>
            <a:xfrm>
              <a:off x="2264418" y="4879399"/>
              <a:ext cx="914936" cy="109564"/>
            </a:xfrm>
            <a:custGeom>
              <a:avLst/>
              <a:gdLst/>
              <a:ahLst/>
              <a:cxnLst/>
              <a:rect l="l" t="t" r="r" b="b"/>
              <a:pathLst>
                <a:path w="22480" h="2692" extrusionOk="0">
                  <a:moveTo>
                    <a:pt x="1" y="1"/>
                  </a:moveTo>
                  <a:lnTo>
                    <a:pt x="1" y="2692"/>
                  </a:lnTo>
                  <a:lnTo>
                    <a:pt x="22480" y="2692"/>
                  </a:lnTo>
                  <a:lnTo>
                    <a:pt x="22480"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434;p37">
              <a:extLst>
                <a:ext uri="{FF2B5EF4-FFF2-40B4-BE49-F238E27FC236}">
                  <a16:creationId xmlns:a16="http://schemas.microsoft.com/office/drawing/2014/main" id="{1DD374F0-E680-0056-2BFB-67E603F14711}"/>
                </a:ext>
              </a:extLst>
            </p:cNvPr>
            <p:cNvSpPr/>
            <p:nvPr/>
          </p:nvSpPr>
          <p:spPr>
            <a:xfrm>
              <a:off x="2434014" y="5036907"/>
              <a:ext cx="745828" cy="54294"/>
            </a:xfrm>
            <a:custGeom>
              <a:avLst/>
              <a:gdLst/>
              <a:ahLst/>
              <a:cxnLst/>
              <a:rect l="l" t="t" r="r" b="b"/>
              <a:pathLst>
                <a:path w="18325" h="1334" extrusionOk="0">
                  <a:moveTo>
                    <a:pt x="1" y="1"/>
                  </a:moveTo>
                  <a:lnTo>
                    <a:pt x="1" y="1334"/>
                  </a:lnTo>
                  <a:lnTo>
                    <a:pt x="18324" y="1334"/>
                  </a:lnTo>
                  <a:lnTo>
                    <a:pt x="18324"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435;p37">
              <a:extLst>
                <a:ext uri="{FF2B5EF4-FFF2-40B4-BE49-F238E27FC236}">
                  <a16:creationId xmlns:a16="http://schemas.microsoft.com/office/drawing/2014/main" id="{98508549-AB6F-03A8-F17A-C94CAEFA5759}"/>
                </a:ext>
              </a:extLst>
            </p:cNvPr>
            <p:cNvSpPr/>
            <p:nvPr/>
          </p:nvSpPr>
          <p:spPr>
            <a:xfrm>
              <a:off x="2434014" y="5126079"/>
              <a:ext cx="745828" cy="54294"/>
            </a:xfrm>
            <a:custGeom>
              <a:avLst/>
              <a:gdLst/>
              <a:ahLst/>
              <a:cxnLst/>
              <a:rect l="l" t="t" r="r" b="b"/>
              <a:pathLst>
                <a:path w="18325" h="1334" extrusionOk="0">
                  <a:moveTo>
                    <a:pt x="1" y="0"/>
                  </a:moveTo>
                  <a:lnTo>
                    <a:pt x="1" y="1334"/>
                  </a:lnTo>
                  <a:lnTo>
                    <a:pt x="18324" y="1334"/>
                  </a:lnTo>
                  <a:lnTo>
                    <a:pt x="18324"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436;p37">
              <a:extLst>
                <a:ext uri="{FF2B5EF4-FFF2-40B4-BE49-F238E27FC236}">
                  <a16:creationId xmlns:a16="http://schemas.microsoft.com/office/drawing/2014/main" id="{7A8510B5-D8AB-1458-43F7-21C67ED114C7}"/>
                </a:ext>
              </a:extLst>
            </p:cNvPr>
            <p:cNvSpPr/>
            <p:nvPr/>
          </p:nvSpPr>
          <p:spPr>
            <a:xfrm>
              <a:off x="2689895" y="5214764"/>
              <a:ext cx="489947" cy="54782"/>
            </a:xfrm>
            <a:custGeom>
              <a:avLst/>
              <a:gdLst/>
              <a:ahLst/>
              <a:cxnLst/>
              <a:rect l="l" t="t" r="r" b="b"/>
              <a:pathLst>
                <a:path w="12038" h="1346" extrusionOk="0">
                  <a:moveTo>
                    <a:pt x="0" y="0"/>
                  </a:moveTo>
                  <a:lnTo>
                    <a:pt x="0" y="1345"/>
                  </a:lnTo>
                  <a:lnTo>
                    <a:pt x="12037" y="1345"/>
                  </a:lnTo>
                  <a:lnTo>
                    <a:pt x="12037"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37;p37">
              <a:extLst>
                <a:ext uri="{FF2B5EF4-FFF2-40B4-BE49-F238E27FC236}">
                  <a16:creationId xmlns:a16="http://schemas.microsoft.com/office/drawing/2014/main" id="{318E6825-D848-A2F6-6D43-BFAD9E3A8809}"/>
                </a:ext>
              </a:extLst>
            </p:cNvPr>
            <p:cNvSpPr/>
            <p:nvPr/>
          </p:nvSpPr>
          <p:spPr>
            <a:xfrm>
              <a:off x="2894859" y="2508365"/>
              <a:ext cx="94546" cy="94546"/>
            </a:xfrm>
            <a:custGeom>
              <a:avLst/>
              <a:gdLst/>
              <a:ahLst/>
              <a:cxnLst/>
              <a:rect l="l" t="t" r="r" b="b"/>
              <a:pathLst>
                <a:path w="2323" h="2323" extrusionOk="0">
                  <a:moveTo>
                    <a:pt x="1167" y="1"/>
                  </a:moveTo>
                  <a:cubicBezTo>
                    <a:pt x="524" y="1"/>
                    <a:pt x="1" y="525"/>
                    <a:pt x="1" y="1168"/>
                  </a:cubicBezTo>
                  <a:cubicBezTo>
                    <a:pt x="1" y="1811"/>
                    <a:pt x="524" y="2323"/>
                    <a:pt x="1167" y="2323"/>
                  </a:cubicBezTo>
                  <a:cubicBezTo>
                    <a:pt x="1810" y="2323"/>
                    <a:pt x="2322" y="1811"/>
                    <a:pt x="2322" y="1168"/>
                  </a:cubicBezTo>
                  <a:cubicBezTo>
                    <a:pt x="2322" y="525"/>
                    <a:pt x="1810" y="1"/>
                    <a:pt x="1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438;p37">
              <a:extLst>
                <a:ext uri="{FF2B5EF4-FFF2-40B4-BE49-F238E27FC236}">
                  <a16:creationId xmlns:a16="http://schemas.microsoft.com/office/drawing/2014/main" id="{E5C8AC9F-B06C-C784-71A5-863E09AD7BB9}"/>
                </a:ext>
              </a:extLst>
            </p:cNvPr>
            <p:cNvSpPr/>
            <p:nvPr/>
          </p:nvSpPr>
          <p:spPr>
            <a:xfrm>
              <a:off x="-1006072" y="1271750"/>
              <a:ext cx="486039" cy="429385"/>
            </a:xfrm>
            <a:custGeom>
              <a:avLst/>
              <a:gdLst/>
              <a:ahLst/>
              <a:cxnLst/>
              <a:rect l="l" t="t" r="r" b="b"/>
              <a:pathLst>
                <a:path w="11942" h="10550" extrusionOk="0">
                  <a:moveTo>
                    <a:pt x="7370" y="0"/>
                  </a:moveTo>
                  <a:lnTo>
                    <a:pt x="0" y="10549"/>
                  </a:lnTo>
                  <a:lnTo>
                    <a:pt x="4572" y="10549"/>
                  </a:lnTo>
                  <a:lnTo>
                    <a:pt x="11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39;p37">
              <a:extLst>
                <a:ext uri="{FF2B5EF4-FFF2-40B4-BE49-F238E27FC236}">
                  <a16:creationId xmlns:a16="http://schemas.microsoft.com/office/drawing/2014/main" id="{466058EB-0A59-97C0-B18F-6EFB4D479D1A}"/>
                </a:ext>
              </a:extLst>
            </p:cNvPr>
            <p:cNvSpPr/>
            <p:nvPr/>
          </p:nvSpPr>
          <p:spPr>
            <a:xfrm>
              <a:off x="-705666"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440;p37">
              <a:extLst>
                <a:ext uri="{FF2B5EF4-FFF2-40B4-BE49-F238E27FC236}">
                  <a16:creationId xmlns:a16="http://schemas.microsoft.com/office/drawing/2014/main" id="{5F4F80F9-2A29-3343-2006-73AB5A80DF93}"/>
                </a:ext>
              </a:extLst>
            </p:cNvPr>
            <p:cNvSpPr/>
            <p:nvPr/>
          </p:nvSpPr>
          <p:spPr>
            <a:xfrm>
              <a:off x="-405219"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41;p37">
              <a:extLst>
                <a:ext uri="{FF2B5EF4-FFF2-40B4-BE49-F238E27FC236}">
                  <a16:creationId xmlns:a16="http://schemas.microsoft.com/office/drawing/2014/main" id="{E00D543F-FBDC-4953-945A-185D1CFC21C8}"/>
                </a:ext>
              </a:extLst>
            </p:cNvPr>
            <p:cNvSpPr/>
            <p:nvPr/>
          </p:nvSpPr>
          <p:spPr>
            <a:xfrm>
              <a:off x="-105261" y="1271750"/>
              <a:ext cx="486080" cy="429385"/>
            </a:xfrm>
            <a:custGeom>
              <a:avLst/>
              <a:gdLst/>
              <a:ahLst/>
              <a:cxnLst/>
              <a:rect l="l" t="t" r="r" b="b"/>
              <a:pathLst>
                <a:path w="11943" h="10550" extrusionOk="0">
                  <a:moveTo>
                    <a:pt x="7371" y="0"/>
                  </a:moveTo>
                  <a:lnTo>
                    <a:pt x="1" y="10549"/>
                  </a:lnTo>
                  <a:lnTo>
                    <a:pt x="4573" y="10549"/>
                  </a:lnTo>
                  <a:lnTo>
                    <a:pt x="119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42;p37">
              <a:extLst>
                <a:ext uri="{FF2B5EF4-FFF2-40B4-BE49-F238E27FC236}">
                  <a16:creationId xmlns:a16="http://schemas.microsoft.com/office/drawing/2014/main" id="{BFB566EB-4FCA-6B8F-6BCE-28E9390D749F}"/>
                </a:ext>
              </a:extLst>
            </p:cNvPr>
            <p:cNvSpPr/>
            <p:nvPr/>
          </p:nvSpPr>
          <p:spPr>
            <a:xfrm>
              <a:off x="195186" y="1271750"/>
              <a:ext cx="485103" cy="429385"/>
            </a:xfrm>
            <a:custGeom>
              <a:avLst/>
              <a:gdLst/>
              <a:ahLst/>
              <a:cxnLst/>
              <a:rect l="l" t="t" r="r" b="b"/>
              <a:pathLst>
                <a:path w="11919" h="10550" extrusionOk="0">
                  <a:moveTo>
                    <a:pt x="7359" y="0"/>
                  </a:moveTo>
                  <a:lnTo>
                    <a:pt x="1" y="10549"/>
                  </a:lnTo>
                  <a:lnTo>
                    <a:pt x="4573"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43;p37">
              <a:extLst>
                <a:ext uri="{FF2B5EF4-FFF2-40B4-BE49-F238E27FC236}">
                  <a16:creationId xmlns:a16="http://schemas.microsoft.com/office/drawing/2014/main" id="{47FBF8A9-261A-7FFE-F9CF-7BB8AF56CA9A}"/>
                </a:ext>
              </a:extLst>
            </p:cNvPr>
            <p:cNvSpPr/>
            <p:nvPr/>
          </p:nvSpPr>
          <p:spPr>
            <a:xfrm>
              <a:off x="495633" y="1271750"/>
              <a:ext cx="485103" cy="429385"/>
            </a:xfrm>
            <a:custGeom>
              <a:avLst/>
              <a:gdLst/>
              <a:ahLst/>
              <a:cxnLst/>
              <a:rect l="l" t="t" r="r" b="b"/>
              <a:pathLst>
                <a:path w="11919" h="10550" extrusionOk="0">
                  <a:moveTo>
                    <a:pt x="7359" y="0"/>
                  </a:moveTo>
                  <a:lnTo>
                    <a:pt x="1" y="10549"/>
                  </a:lnTo>
                  <a:lnTo>
                    <a:pt x="4561"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444;p37">
              <a:extLst>
                <a:ext uri="{FF2B5EF4-FFF2-40B4-BE49-F238E27FC236}">
                  <a16:creationId xmlns:a16="http://schemas.microsoft.com/office/drawing/2014/main" id="{55843F6A-F875-EB1D-0624-FF1CE51F10E9}"/>
                </a:ext>
              </a:extLst>
            </p:cNvPr>
            <p:cNvSpPr/>
            <p:nvPr/>
          </p:nvSpPr>
          <p:spPr>
            <a:xfrm>
              <a:off x="792702" y="1271750"/>
              <a:ext cx="485103" cy="429385"/>
            </a:xfrm>
            <a:custGeom>
              <a:avLst/>
              <a:gdLst/>
              <a:ahLst/>
              <a:cxnLst/>
              <a:rect l="l" t="t" r="r" b="b"/>
              <a:pathLst>
                <a:path w="11919" h="10550" extrusionOk="0">
                  <a:moveTo>
                    <a:pt x="7346" y="0"/>
                  </a:moveTo>
                  <a:lnTo>
                    <a:pt x="0" y="10549"/>
                  </a:lnTo>
                  <a:lnTo>
                    <a:pt x="4560" y="10549"/>
                  </a:lnTo>
                  <a:lnTo>
                    <a:pt x="119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p33"/>
          <p:cNvSpPr txBox="1">
            <a:spLocks noGrp="1"/>
          </p:cNvSpPr>
          <p:nvPr>
            <p:ph type="title"/>
          </p:nvPr>
        </p:nvSpPr>
        <p:spPr>
          <a:xfrm>
            <a:off x="457191" y="15782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0" dirty="0">
                <a:solidFill>
                  <a:schemeClr val="tx1">
                    <a:lumMod val="50000"/>
                    <a:lumOff val="50000"/>
                  </a:schemeClr>
                </a:solidFill>
                <a:latin typeface="Montserrat Light" pitchFamily="2" charset="77"/>
              </a:rPr>
              <a:t>Key Focus Areas</a:t>
            </a:r>
            <a:endParaRPr sz="2400" b="0" dirty="0">
              <a:solidFill>
                <a:schemeClr val="tx1">
                  <a:lumMod val="50000"/>
                  <a:lumOff val="50000"/>
                </a:schemeClr>
              </a:solidFill>
              <a:latin typeface="Montserrat Light" pitchFamily="2" charset="77"/>
            </a:endParaRPr>
          </a:p>
        </p:txBody>
      </p:sp>
      <p:sp>
        <p:nvSpPr>
          <p:cNvPr id="2462" name="Google Shape;2462;p33"/>
          <p:cNvSpPr/>
          <p:nvPr/>
        </p:nvSpPr>
        <p:spPr>
          <a:xfrm>
            <a:off x="75" y="1857175"/>
            <a:ext cx="9145823" cy="2173538"/>
          </a:xfrm>
          <a:custGeom>
            <a:avLst/>
            <a:gdLst/>
            <a:ahLst/>
            <a:cxnLst/>
            <a:rect l="l" t="t" r="r" b="b"/>
            <a:pathLst>
              <a:path w="284961" h="67722" extrusionOk="0">
                <a:moveTo>
                  <a:pt x="2858" y="0"/>
                </a:moveTo>
                <a:cubicBezTo>
                  <a:pt x="1915" y="0"/>
                  <a:pt x="943" y="30"/>
                  <a:pt x="0" y="122"/>
                </a:cubicBezTo>
                <a:lnTo>
                  <a:pt x="0" y="11155"/>
                </a:lnTo>
                <a:cubicBezTo>
                  <a:pt x="943" y="11034"/>
                  <a:pt x="1915" y="10973"/>
                  <a:pt x="2858" y="10973"/>
                </a:cubicBezTo>
                <a:cubicBezTo>
                  <a:pt x="15411" y="10973"/>
                  <a:pt x="25594" y="21125"/>
                  <a:pt x="25594" y="33678"/>
                </a:cubicBezTo>
                <a:cubicBezTo>
                  <a:pt x="25594" y="52281"/>
                  <a:pt x="40700" y="67357"/>
                  <a:pt x="59302" y="67357"/>
                </a:cubicBezTo>
                <a:cubicBezTo>
                  <a:pt x="77905" y="67357"/>
                  <a:pt x="92981" y="52281"/>
                  <a:pt x="92981" y="33678"/>
                </a:cubicBezTo>
                <a:cubicBezTo>
                  <a:pt x="93133" y="21247"/>
                  <a:pt x="103255" y="11246"/>
                  <a:pt x="115717" y="11246"/>
                </a:cubicBezTo>
                <a:cubicBezTo>
                  <a:pt x="128149" y="11246"/>
                  <a:pt x="138270" y="21247"/>
                  <a:pt x="138453" y="33678"/>
                </a:cubicBezTo>
                <a:cubicBezTo>
                  <a:pt x="138240" y="52433"/>
                  <a:pt x="153377" y="67722"/>
                  <a:pt x="172131" y="67722"/>
                </a:cubicBezTo>
                <a:cubicBezTo>
                  <a:pt x="190885" y="67722"/>
                  <a:pt x="206022" y="52433"/>
                  <a:pt x="205810" y="33678"/>
                </a:cubicBezTo>
                <a:cubicBezTo>
                  <a:pt x="205962" y="21247"/>
                  <a:pt x="216114" y="11246"/>
                  <a:pt x="228546" y="11246"/>
                </a:cubicBezTo>
                <a:cubicBezTo>
                  <a:pt x="240978" y="11246"/>
                  <a:pt x="251099" y="21247"/>
                  <a:pt x="251282" y="33678"/>
                </a:cubicBezTo>
                <a:cubicBezTo>
                  <a:pt x="251282" y="52281"/>
                  <a:pt x="266358" y="67357"/>
                  <a:pt x="284960" y="67387"/>
                </a:cubicBezTo>
                <a:lnTo>
                  <a:pt x="284960" y="56414"/>
                </a:lnTo>
                <a:cubicBezTo>
                  <a:pt x="272407" y="56414"/>
                  <a:pt x="262224" y="46232"/>
                  <a:pt x="262224" y="33678"/>
                </a:cubicBezTo>
                <a:cubicBezTo>
                  <a:pt x="262042" y="15228"/>
                  <a:pt x="246996" y="365"/>
                  <a:pt x="228546" y="365"/>
                </a:cubicBezTo>
                <a:cubicBezTo>
                  <a:pt x="210065" y="365"/>
                  <a:pt x="195050" y="15228"/>
                  <a:pt x="194837" y="33678"/>
                </a:cubicBezTo>
                <a:cubicBezTo>
                  <a:pt x="195019" y="46353"/>
                  <a:pt x="184806" y="56718"/>
                  <a:pt x="172131" y="56718"/>
                </a:cubicBezTo>
                <a:cubicBezTo>
                  <a:pt x="159456" y="56718"/>
                  <a:pt x="149213" y="46353"/>
                  <a:pt x="149395" y="33678"/>
                </a:cubicBezTo>
                <a:cubicBezTo>
                  <a:pt x="149183" y="15228"/>
                  <a:pt x="134167" y="365"/>
                  <a:pt x="115717" y="365"/>
                </a:cubicBezTo>
                <a:cubicBezTo>
                  <a:pt x="97236" y="365"/>
                  <a:pt x="82221" y="15228"/>
                  <a:pt x="82008" y="33678"/>
                </a:cubicBezTo>
                <a:cubicBezTo>
                  <a:pt x="82008" y="46232"/>
                  <a:pt x="71825" y="56414"/>
                  <a:pt x="59302" y="56414"/>
                </a:cubicBezTo>
                <a:cubicBezTo>
                  <a:pt x="46749" y="56414"/>
                  <a:pt x="36566" y="46232"/>
                  <a:pt x="36566" y="33678"/>
                </a:cubicBezTo>
                <a:cubicBezTo>
                  <a:pt x="36536" y="15076"/>
                  <a:pt x="21460" y="30"/>
                  <a:pt x="285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3"/>
          <p:cNvSpPr/>
          <p:nvPr/>
        </p:nvSpPr>
        <p:spPr>
          <a:xfrm>
            <a:off x="1199871" y="1286158"/>
            <a:ext cx="1481632" cy="727493"/>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Montserrat" pitchFamily="2" charset="77"/>
                <a:ea typeface="Fira Sans"/>
                <a:cs typeface="Fira Sans"/>
                <a:sym typeface="Fira Sans"/>
              </a:rPr>
              <a:t>Transaction Data</a:t>
            </a:r>
            <a:endParaRPr sz="1200" dirty="0">
              <a:latin typeface="Montserrat" pitchFamily="2" charset="77"/>
              <a:ea typeface="Fira Sans"/>
              <a:cs typeface="Fira Sans"/>
              <a:sym typeface="Fira Sans"/>
            </a:endParaRPr>
          </a:p>
        </p:txBody>
      </p:sp>
      <p:sp>
        <p:nvSpPr>
          <p:cNvPr id="2468" name="Google Shape;2468;p33"/>
          <p:cNvSpPr>
            <a:spLocks/>
          </p:cNvSpPr>
          <p:nvPr/>
        </p:nvSpPr>
        <p:spPr>
          <a:xfrm>
            <a:off x="2944530" y="3842126"/>
            <a:ext cx="1486800" cy="727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Montserrat" pitchFamily="2" charset="77"/>
                <a:ea typeface="Fira Sans"/>
                <a:cs typeface="Fira Sans"/>
                <a:sym typeface="Fira Sans"/>
              </a:rPr>
              <a:t>Merchant Information</a:t>
            </a:r>
            <a:endParaRPr sz="1200" dirty="0">
              <a:solidFill>
                <a:schemeClr val="lt1"/>
              </a:solidFill>
              <a:latin typeface="Montserrat" pitchFamily="2" charset="77"/>
              <a:ea typeface="Fira Sans"/>
              <a:cs typeface="Fira Sans"/>
              <a:sym typeface="Fira Sans"/>
            </a:endParaRPr>
          </a:p>
        </p:txBody>
      </p:sp>
      <p:grpSp>
        <p:nvGrpSpPr>
          <p:cNvPr id="2475" name="Google Shape;2475;p33"/>
          <p:cNvGrpSpPr/>
          <p:nvPr/>
        </p:nvGrpSpPr>
        <p:grpSpPr>
          <a:xfrm>
            <a:off x="457191" y="2272011"/>
            <a:ext cx="2125515" cy="1353380"/>
            <a:chOff x="457191" y="2386161"/>
            <a:chExt cx="2125515" cy="1353380"/>
          </a:xfrm>
        </p:grpSpPr>
        <p:sp>
          <p:nvSpPr>
            <p:cNvPr id="2476" name="Google Shape;2476;p33"/>
            <p:cNvSpPr/>
            <p:nvPr/>
          </p:nvSpPr>
          <p:spPr>
            <a:xfrm>
              <a:off x="1176368" y="2386161"/>
              <a:ext cx="1406338" cy="1353380"/>
            </a:xfrm>
            <a:custGeom>
              <a:avLst/>
              <a:gdLst/>
              <a:ahLst/>
              <a:cxnLst/>
              <a:rect l="l" t="t" r="r" b="b"/>
              <a:pathLst>
                <a:path w="48755" h="46915" extrusionOk="0">
                  <a:moveTo>
                    <a:pt x="25310" y="0"/>
                  </a:moveTo>
                  <a:cubicBezTo>
                    <a:pt x="19204" y="0"/>
                    <a:pt x="13201" y="2386"/>
                    <a:pt x="8724" y="6883"/>
                  </a:cubicBezTo>
                  <a:cubicBezTo>
                    <a:pt x="2006" y="13570"/>
                    <a:pt x="0" y="23662"/>
                    <a:pt x="3617" y="32446"/>
                  </a:cubicBezTo>
                  <a:cubicBezTo>
                    <a:pt x="7265" y="41200"/>
                    <a:pt x="15806" y="46914"/>
                    <a:pt x="25289" y="46914"/>
                  </a:cubicBezTo>
                  <a:cubicBezTo>
                    <a:pt x="38238" y="46914"/>
                    <a:pt x="48755" y="36397"/>
                    <a:pt x="48755" y="23449"/>
                  </a:cubicBezTo>
                  <a:cubicBezTo>
                    <a:pt x="48755" y="13965"/>
                    <a:pt x="43041" y="5424"/>
                    <a:pt x="34256" y="1777"/>
                  </a:cubicBezTo>
                  <a:cubicBezTo>
                    <a:pt x="31363" y="581"/>
                    <a:pt x="28324" y="0"/>
                    <a:pt x="25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3"/>
            <p:cNvSpPr/>
            <p:nvPr/>
          </p:nvSpPr>
          <p:spPr>
            <a:xfrm>
              <a:off x="1863185" y="2419963"/>
              <a:ext cx="480144" cy="896621"/>
            </a:xfrm>
            <a:custGeom>
              <a:avLst/>
              <a:gdLst/>
              <a:ahLst/>
              <a:cxnLst/>
              <a:rect l="l" t="t" r="r" b="b"/>
              <a:pathLst>
                <a:path w="14027" h="26194" extrusionOk="0">
                  <a:moveTo>
                    <a:pt x="572" y="0"/>
                  </a:moveTo>
                  <a:cubicBezTo>
                    <a:pt x="263" y="0"/>
                    <a:pt x="1" y="250"/>
                    <a:pt x="1" y="572"/>
                  </a:cubicBezTo>
                  <a:lnTo>
                    <a:pt x="1" y="25611"/>
                  </a:lnTo>
                  <a:cubicBezTo>
                    <a:pt x="1" y="25920"/>
                    <a:pt x="263" y="26194"/>
                    <a:pt x="572" y="26194"/>
                  </a:cubicBezTo>
                  <a:lnTo>
                    <a:pt x="13455" y="26194"/>
                  </a:lnTo>
                  <a:cubicBezTo>
                    <a:pt x="13765" y="26194"/>
                    <a:pt x="14026" y="25920"/>
                    <a:pt x="14026" y="25611"/>
                  </a:cubicBezTo>
                  <a:lnTo>
                    <a:pt x="14026" y="572"/>
                  </a:lnTo>
                  <a:cubicBezTo>
                    <a:pt x="14026" y="262"/>
                    <a:pt x="13776" y="0"/>
                    <a:pt x="134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3"/>
            <p:cNvSpPr/>
            <p:nvPr/>
          </p:nvSpPr>
          <p:spPr>
            <a:xfrm>
              <a:off x="1911688" y="2489242"/>
              <a:ext cx="383547" cy="681862"/>
            </a:xfrm>
            <a:custGeom>
              <a:avLst/>
              <a:gdLst/>
              <a:ahLst/>
              <a:cxnLst/>
              <a:rect l="l" t="t" r="r" b="b"/>
              <a:pathLst>
                <a:path w="11205" h="19920" extrusionOk="0">
                  <a:moveTo>
                    <a:pt x="465" y="0"/>
                  </a:moveTo>
                  <a:cubicBezTo>
                    <a:pt x="215" y="0"/>
                    <a:pt x="1" y="203"/>
                    <a:pt x="1" y="441"/>
                  </a:cubicBezTo>
                  <a:lnTo>
                    <a:pt x="1" y="19479"/>
                  </a:lnTo>
                  <a:cubicBezTo>
                    <a:pt x="1" y="19729"/>
                    <a:pt x="215" y="19919"/>
                    <a:pt x="465" y="19919"/>
                  </a:cubicBezTo>
                  <a:lnTo>
                    <a:pt x="10740" y="19919"/>
                  </a:lnTo>
                  <a:cubicBezTo>
                    <a:pt x="10990" y="19919"/>
                    <a:pt x="11205" y="19717"/>
                    <a:pt x="11205" y="19479"/>
                  </a:cubicBezTo>
                  <a:lnTo>
                    <a:pt x="11205" y="441"/>
                  </a:lnTo>
                  <a:cubicBezTo>
                    <a:pt x="11205" y="191"/>
                    <a:pt x="10990" y="0"/>
                    <a:pt x="107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3"/>
            <p:cNvSpPr/>
            <p:nvPr/>
          </p:nvSpPr>
          <p:spPr>
            <a:xfrm>
              <a:off x="2061269" y="3217911"/>
              <a:ext cx="83590" cy="83590"/>
            </a:xfrm>
            <a:custGeom>
              <a:avLst/>
              <a:gdLst/>
              <a:ahLst/>
              <a:cxnLst/>
              <a:rect l="l" t="t" r="r" b="b"/>
              <a:pathLst>
                <a:path w="2442" h="2442" extrusionOk="0">
                  <a:moveTo>
                    <a:pt x="1215" y="1"/>
                  </a:moveTo>
                  <a:cubicBezTo>
                    <a:pt x="548" y="1"/>
                    <a:pt x="0" y="548"/>
                    <a:pt x="0" y="1227"/>
                  </a:cubicBezTo>
                  <a:cubicBezTo>
                    <a:pt x="0" y="1894"/>
                    <a:pt x="548" y="2441"/>
                    <a:pt x="1215" y="2441"/>
                  </a:cubicBezTo>
                  <a:cubicBezTo>
                    <a:pt x="1893" y="2441"/>
                    <a:pt x="2441" y="1894"/>
                    <a:pt x="2441" y="1227"/>
                  </a:cubicBezTo>
                  <a:cubicBezTo>
                    <a:pt x="2441" y="548"/>
                    <a:pt x="1893" y="1"/>
                    <a:pt x="1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3"/>
            <p:cNvSpPr/>
            <p:nvPr/>
          </p:nvSpPr>
          <p:spPr>
            <a:xfrm>
              <a:off x="610024" y="2968107"/>
              <a:ext cx="1119971" cy="756449"/>
            </a:xfrm>
            <a:custGeom>
              <a:avLst/>
              <a:gdLst/>
              <a:ahLst/>
              <a:cxnLst/>
              <a:rect l="l" t="t" r="r" b="b"/>
              <a:pathLst>
                <a:path w="32719" h="22099" extrusionOk="0">
                  <a:moveTo>
                    <a:pt x="215" y="0"/>
                  </a:moveTo>
                  <a:cubicBezTo>
                    <a:pt x="95" y="0"/>
                    <a:pt x="0" y="95"/>
                    <a:pt x="0" y="214"/>
                  </a:cubicBezTo>
                  <a:lnTo>
                    <a:pt x="0" y="21872"/>
                  </a:lnTo>
                  <a:cubicBezTo>
                    <a:pt x="0" y="21991"/>
                    <a:pt x="95" y="22098"/>
                    <a:pt x="215" y="22098"/>
                  </a:cubicBezTo>
                  <a:lnTo>
                    <a:pt x="32480" y="22098"/>
                  </a:lnTo>
                  <a:cubicBezTo>
                    <a:pt x="32600" y="22098"/>
                    <a:pt x="32707" y="21991"/>
                    <a:pt x="32707" y="21872"/>
                  </a:cubicBezTo>
                  <a:lnTo>
                    <a:pt x="32719" y="21872"/>
                  </a:lnTo>
                  <a:lnTo>
                    <a:pt x="32719" y="214"/>
                  </a:lnTo>
                  <a:cubicBezTo>
                    <a:pt x="32719" y="95"/>
                    <a:pt x="32623" y="0"/>
                    <a:pt x="325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3"/>
            <p:cNvSpPr/>
            <p:nvPr/>
          </p:nvSpPr>
          <p:spPr>
            <a:xfrm>
              <a:off x="656062" y="3013735"/>
              <a:ext cx="1027071" cy="664747"/>
            </a:xfrm>
            <a:custGeom>
              <a:avLst/>
              <a:gdLst/>
              <a:ahLst/>
              <a:cxnLst/>
              <a:rect l="l" t="t" r="r" b="b"/>
              <a:pathLst>
                <a:path w="30005" h="19420" extrusionOk="0">
                  <a:moveTo>
                    <a:pt x="203" y="1"/>
                  </a:moveTo>
                  <a:cubicBezTo>
                    <a:pt x="96" y="1"/>
                    <a:pt x="1" y="96"/>
                    <a:pt x="1" y="191"/>
                  </a:cubicBezTo>
                  <a:lnTo>
                    <a:pt x="1" y="19229"/>
                  </a:lnTo>
                  <a:cubicBezTo>
                    <a:pt x="1" y="19336"/>
                    <a:pt x="96" y="19420"/>
                    <a:pt x="203" y="19420"/>
                  </a:cubicBezTo>
                  <a:lnTo>
                    <a:pt x="29814" y="19420"/>
                  </a:lnTo>
                  <a:cubicBezTo>
                    <a:pt x="29921" y="19420"/>
                    <a:pt x="30004" y="19336"/>
                    <a:pt x="30004" y="19229"/>
                  </a:cubicBezTo>
                  <a:lnTo>
                    <a:pt x="30004" y="191"/>
                  </a:lnTo>
                  <a:cubicBezTo>
                    <a:pt x="30004" y="96"/>
                    <a:pt x="29921" y="1"/>
                    <a:pt x="29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3"/>
            <p:cNvSpPr/>
            <p:nvPr/>
          </p:nvSpPr>
          <p:spPr>
            <a:xfrm>
              <a:off x="457191" y="3651936"/>
              <a:ext cx="1425645" cy="72602"/>
            </a:xfrm>
            <a:custGeom>
              <a:avLst/>
              <a:gdLst/>
              <a:ahLst/>
              <a:cxnLst/>
              <a:rect l="l" t="t" r="r" b="b"/>
              <a:pathLst>
                <a:path w="41649" h="2121" extrusionOk="0">
                  <a:moveTo>
                    <a:pt x="0" y="1"/>
                  </a:moveTo>
                  <a:lnTo>
                    <a:pt x="0" y="810"/>
                  </a:lnTo>
                  <a:cubicBezTo>
                    <a:pt x="0" y="1537"/>
                    <a:pt x="572" y="2120"/>
                    <a:pt x="1310" y="2120"/>
                  </a:cubicBezTo>
                  <a:lnTo>
                    <a:pt x="40339" y="2120"/>
                  </a:lnTo>
                  <a:cubicBezTo>
                    <a:pt x="41077" y="2120"/>
                    <a:pt x="41648" y="1537"/>
                    <a:pt x="41648" y="810"/>
                  </a:cubicBezTo>
                  <a:lnTo>
                    <a:pt x="41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3"/>
            <p:cNvSpPr/>
            <p:nvPr/>
          </p:nvSpPr>
          <p:spPr>
            <a:xfrm>
              <a:off x="1502513" y="2473326"/>
              <a:ext cx="568595" cy="643558"/>
            </a:xfrm>
            <a:custGeom>
              <a:avLst/>
              <a:gdLst/>
              <a:ahLst/>
              <a:cxnLst/>
              <a:rect l="l" t="t" r="r" b="b"/>
              <a:pathLst>
                <a:path w="16611" h="18801" extrusionOk="0">
                  <a:moveTo>
                    <a:pt x="16491" y="3513"/>
                  </a:moveTo>
                  <a:lnTo>
                    <a:pt x="8300" y="1"/>
                  </a:lnTo>
                  <a:lnTo>
                    <a:pt x="8300" y="1"/>
                  </a:lnTo>
                  <a:lnTo>
                    <a:pt x="8300" y="1"/>
                  </a:lnTo>
                  <a:lnTo>
                    <a:pt x="8300" y="1"/>
                  </a:lnTo>
                  <a:lnTo>
                    <a:pt x="8300" y="1"/>
                  </a:lnTo>
                  <a:lnTo>
                    <a:pt x="120" y="3513"/>
                  </a:lnTo>
                  <a:cubicBezTo>
                    <a:pt x="120" y="3513"/>
                    <a:pt x="1" y="14229"/>
                    <a:pt x="8300" y="18777"/>
                  </a:cubicBezTo>
                  <a:lnTo>
                    <a:pt x="8300" y="18801"/>
                  </a:lnTo>
                  <a:lnTo>
                    <a:pt x="8300" y="18801"/>
                  </a:lnTo>
                  <a:lnTo>
                    <a:pt x="8300" y="18801"/>
                  </a:lnTo>
                  <a:lnTo>
                    <a:pt x="8300" y="18777"/>
                  </a:lnTo>
                  <a:cubicBezTo>
                    <a:pt x="16610" y="14217"/>
                    <a:pt x="16491" y="3513"/>
                    <a:pt x="16491" y="35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3"/>
            <p:cNvSpPr/>
            <p:nvPr/>
          </p:nvSpPr>
          <p:spPr>
            <a:xfrm>
              <a:off x="1586477" y="2568311"/>
              <a:ext cx="399841" cy="452794"/>
            </a:xfrm>
            <a:custGeom>
              <a:avLst/>
              <a:gdLst/>
              <a:ahLst/>
              <a:cxnLst/>
              <a:rect l="l" t="t" r="r" b="b"/>
              <a:pathLst>
                <a:path w="11681" h="13228" extrusionOk="0">
                  <a:moveTo>
                    <a:pt x="5847" y="0"/>
                  </a:moveTo>
                  <a:lnTo>
                    <a:pt x="84" y="2477"/>
                  </a:lnTo>
                  <a:cubicBezTo>
                    <a:pt x="84" y="2477"/>
                    <a:pt x="1" y="10025"/>
                    <a:pt x="5847" y="13228"/>
                  </a:cubicBezTo>
                  <a:cubicBezTo>
                    <a:pt x="11681" y="10013"/>
                    <a:pt x="11609" y="2477"/>
                    <a:pt x="11609" y="2477"/>
                  </a:cubicBezTo>
                  <a:lnTo>
                    <a:pt x="5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3"/>
            <p:cNvSpPr/>
            <p:nvPr/>
          </p:nvSpPr>
          <p:spPr>
            <a:xfrm>
              <a:off x="1676534" y="2679145"/>
              <a:ext cx="264153" cy="213595"/>
            </a:xfrm>
            <a:custGeom>
              <a:avLst/>
              <a:gdLst/>
              <a:ahLst/>
              <a:cxnLst/>
              <a:rect l="l" t="t" r="r" b="b"/>
              <a:pathLst>
                <a:path w="7717" h="6240" extrusionOk="0">
                  <a:moveTo>
                    <a:pt x="6859" y="1"/>
                  </a:moveTo>
                  <a:lnTo>
                    <a:pt x="2501" y="4525"/>
                  </a:lnTo>
                  <a:lnTo>
                    <a:pt x="846" y="2870"/>
                  </a:lnTo>
                  <a:lnTo>
                    <a:pt x="1" y="3703"/>
                  </a:lnTo>
                  <a:lnTo>
                    <a:pt x="2537" y="6239"/>
                  </a:lnTo>
                  <a:lnTo>
                    <a:pt x="7716" y="822"/>
                  </a:lnTo>
                  <a:lnTo>
                    <a:pt x="68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33"/>
          <p:cNvGrpSpPr/>
          <p:nvPr/>
        </p:nvGrpSpPr>
        <p:grpSpPr>
          <a:xfrm>
            <a:off x="2985356" y="2272011"/>
            <a:ext cx="1406367" cy="1353380"/>
            <a:chOff x="2985356" y="2386161"/>
            <a:chExt cx="1406367" cy="1353380"/>
          </a:xfrm>
        </p:grpSpPr>
        <p:sp>
          <p:nvSpPr>
            <p:cNvPr id="2487" name="Google Shape;2487;p33"/>
            <p:cNvSpPr/>
            <p:nvPr/>
          </p:nvSpPr>
          <p:spPr>
            <a:xfrm>
              <a:off x="2985356" y="2386161"/>
              <a:ext cx="1406367" cy="1353380"/>
            </a:xfrm>
            <a:custGeom>
              <a:avLst/>
              <a:gdLst/>
              <a:ahLst/>
              <a:cxnLst/>
              <a:rect l="l" t="t" r="r" b="b"/>
              <a:pathLst>
                <a:path w="48756" h="46915" extrusionOk="0">
                  <a:moveTo>
                    <a:pt x="25310" y="0"/>
                  </a:moveTo>
                  <a:cubicBezTo>
                    <a:pt x="19201" y="0"/>
                    <a:pt x="13192" y="2386"/>
                    <a:pt x="8694" y="6883"/>
                  </a:cubicBezTo>
                  <a:cubicBezTo>
                    <a:pt x="2007" y="13570"/>
                    <a:pt x="1" y="23662"/>
                    <a:pt x="3618" y="32446"/>
                  </a:cubicBezTo>
                  <a:cubicBezTo>
                    <a:pt x="7265" y="41200"/>
                    <a:pt x="15807" y="46914"/>
                    <a:pt x="25290" y="46914"/>
                  </a:cubicBezTo>
                  <a:cubicBezTo>
                    <a:pt x="38239" y="46914"/>
                    <a:pt x="48756" y="36397"/>
                    <a:pt x="48756" y="23449"/>
                  </a:cubicBezTo>
                  <a:cubicBezTo>
                    <a:pt x="48756" y="13965"/>
                    <a:pt x="43041" y="5424"/>
                    <a:pt x="34257" y="1777"/>
                  </a:cubicBezTo>
                  <a:cubicBezTo>
                    <a:pt x="31364" y="581"/>
                    <a:pt x="28325" y="0"/>
                    <a:pt x="253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8" name="Google Shape;2488;p33"/>
            <p:cNvGrpSpPr/>
            <p:nvPr/>
          </p:nvGrpSpPr>
          <p:grpSpPr>
            <a:xfrm>
              <a:off x="3054988" y="2746460"/>
              <a:ext cx="1265894" cy="671285"/>
              <a:chOff x="2936851" y="-1043790"/>
              <a:chExt cx="1265894" cy="671285"/>
            </a:xfrm>
          </p:grpSpPr>
          <p:sp>
            <p:nvSpPr>
              <p:cNvPr id="2489" name="Google Shape;2489;p33"/>
              <p:cNvSpPr/>
              <p:nvPr/>
            </p:nvSpPr>
            <p:spPr>
              <a:xfrm>
                <a:off x="3072569" y="-1043790"/>
                <a:ext cx="994450" cy="671285"/>
              </a:xfrm>
              <a:custGeom>
                <a:avLst/>
                <a:gdLst/>
                <a:ahLst/>
                <a:cxnLst/>
                <a:rect l="l" t="t" r="r" b="b"/>
                <a:pathLst>
                  <a:path w="29052" h="19611" extrusionOk="0">
                    <a:moveTo>
                      <a:pt x="203" y="1"/>
                    </a:moveTo>
                    <a:cubicBezTo>
                      <a:pt x="96" y="1"/>
                      <a:pt x="0" y="84"/>
                      <a:pt x="0" y="191"/>
                    </a:cubicBezTo>
                    <a:lnTo>
                      <a:pt x="0" y="19420"/>
                    </a:lnTo>
                    <a:cubicBezTo>
                      <a:pt x="0" y="19515"/>
                      <a:pt x="96" y="19610"/>
                      <a:pt x="203" y="19610"/>
                    </a:cubicBezTo>
                    <a:lnTo>
                      <a:pt x="28861" y="19610"/>
                    </a:lnTo>
                    <a:cubicBezTo>
                      <a:pt x="28968" y="19610"/>
                      <a:pt x="29052" y="19527"/>
                      <a:pt x="29052" y="19420"/>
                    </a:cubicBezTo>
                    <a:lnTo>
                      <a:pt x="29052" y="191"/>
                    </a:lnTo>
                    <a:cubicBezTo>
                      <a:pt x="29052" y="84"/>
                      <a:pt x="28968" y="1"/>
                      <a:pt x="288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3"/>
              <p:cNvSpPr/>
              <p:nvPr/>
            </p:nvSpPr>
            <p:spPr>
              <a:xfrm>
                <a:off x="3113713" y="-1003845"/>
                <a:ext cx="912538" cy="590981"/>
              </a:xfrm>
              <a:custGeom>
                <a:avLst/>
                <a:gdLst/>
                <a:ahLst/>
                <a:cxnLst/>
                <a:rect l="l" t="t" r="r" b="b"/>
                <a:pathLst>
                  <a:path w="26659" h="17265" extrusionOk="0">
                    <a:moveTo>
                      <a:pt x="191" y="0"/>
                    </a:moveTo>
                    <a:cubicBezTo>
                      <a:pt x="84" y="0"/>
                      <a:pt x="1" y="84"/>
                      <a:pt x="1" y="179"/>
                    </a:cubicBezTo>
                    <a:lnTo>
                      <a:pt x="1" y="17086"/>
                    </a:lnTo>
                    <a:cubicBezTo>
                      <a:pt x="1" y="17193"/>
                      <a:pt x="84" y="17264"/>
                      <a:pt x="191" y="17264"/>
                    </a:cubicBezTo>
                    <a:lnTo>
                      <a:pt x="26468" y="17264"/>
                    </a:lnTo>
                    <a:cubicBezTo>
                      <a:pt x="26576" y="17264"/>
                      <a:pt x="26647" y="17193"/>
                      <a:pt x="26647" y="17086"/>
                    </a:cubicBezTo>
                    <a:lnTo>
                      <a:pt x="26659" y="17086"/>
                    </a:lnTo>
                    <a:lnTo>
                      <a:pt x="26659" y="179"/>
                    </a:lnTo>
                    <a:cubicBezTo>
                      <a:pt x="26659" y="84"/>
                      <a:pt x="26588" y="0"/>
                      <a:pt x="264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3"/>
              <p:cNvSpPr/>
              <p:nvPr/>
            </p:nvSpPr>
            <p:spPr>
              <a:xfrm>
                <a:off x="2936851" y="-436566"/>
                <a:ext cx="1265894" cy="64044"/>
              </a:xfrm>
              <a:custGeom>
                <a:avLst/>
                <a:gdLst/>
                <a:ahLst/>
                <a:cxnLst/>
                <a:rect l="l" t="t" r="r" b="b"/>
                <a:pathLst>
                  <a:path w="36982" h="1871" extrusionOk="0">
                    <a:moveTo>
                      <a:pt x="1" y="1"/>
                    </a:moveTo>
                    <a:lnTo>
                      <a:pt x="1" y="715"/>
                    </a:lnTo>
                    <a:cubicBezTo>
                      <a:pt x="1" y="1346"/>
                      <a:pt x="513" y="1870"/>
                      <a:pt x="1155" y="1870"/>
                    </a:cubicBezTo>
                    <a:lnTo>
                      <a:pt x="35815" y="1870"/>
                    </a:lnTo>
                    <a:cubicBezTo>
                      <a:pt x="36458" y="1870"/>
                      <a:pt x="36981" y="1346"/>
                      <a:pt x="36981" y="715"/>
                    </a:cubicBezTo>
                    <a:lnTo>
                      <a:pt x="369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3"/>
              <p:cNvSpPr/>
              <p:nvPr/>
            </p:nvSpPr>
            <p:spPr>
              <a:xfrm>
                <a:off x="3113713" y="-1003845"/>
                <a:ext cx="912161" cy="109262"/>
              </a:xfrm>
              <a:custGeom>
                <a:avLst/>
                <a:gdLst/>
                <a:ahLst/>
                <a:cxnLst/>
                <a:rect l="l" t="t" r="r" b="b"/>
                <a:pathLst>
                  <a:path w="26648" h="3192" extrusionOk="0">
                    <a:moveTo>
                      <a:pt x="1" y="179"/>
                    </a:moveTo>
                    <a:lnTo>
                      <a:pt x="1" y="3191"/>
                    </a:lnTo>
                    <a:lnTo>
                      <a:pt x="26647" y="3191"/>
                    </a:lnTo>
                    <a:lnTo>
                      <a:pt x="26647" y="179"/>
                    </a:lnTo>
                    <a:cubicBezTo>
                      <a:pt x="26647" y="84"/>
                      <a:pt x="26576" y="0"/>
                      <a:pt x="26468" y="0"/>
                    </a:cubicBezTo>
                    <a:lnTo>
                      <a:pt x="191" y="0"/>
                    </a:lnTo>
                    <a:cubicBezTo>
                      <a:pt x="84" y="0"/>
                      <a:pt x="1" y="96"/>
                      <a:pt x="1" y="1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3"/>
              <p:cNvSpPr/>
              <p:nvPr/>
            </p:nvSpPr>
            <p:spPr>
              <a:xfrm>
                <a:off x="3156533" y="-969616"/>
                <a:ext cx="39946" cy="39981"/>
              </a:xfrm>
              <a:custGeom>
                <a:avLst/>
                <a:gdLst/>
                <a:ahLst/>
                <a:cxnLst/>
                <a:rect l="l" t="t" r="r" b="b"/>
                <a:pathLst>
                  <a:path w="1167" h="1168" extrusionOk="0">
                    <a:moveTo>
                      <a:pt x="583" y="1"/>
                    </a:moveTo>
                    <a:cubicBezTo>
                      <a:pt x="262" y="1"/>
                      <a:pt x="0" y="262"/>
                      <a:pt x="0" y="584"/>
                    </a:cubicBezTo>
                    <a:cubicBezTo>
                      <a:pt x="0" y="905"/>
                      <a:pt x="262" y="1167"/>
                      <a:pt x="583" y="1167"/>
                    </a:cubicBezTo>
                    <a:cubicBezTo>
                      <a:pt x="905" y="1167"/>
                      <a:pt x="1167" y="905"/>
                      <a:pt x="1167" y="584"/>
                    </a:cubicBezTo>
                    <a:cubicBezTo>
                      <a:pt x="1167" y="262"/>
                      <a:pt x="905" y="1"/>
                      <a:pt x="5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3"/>
              <p:cNvSpPr/>
              <p:nvPr/>
            </p:nvSpPr>
            <p:spPr>
              <a:xfrm>
                <a:off x="3242927" y="-969616"/>
                <a:ext cx="39570" cy="39981"/>
              </a:xfrm>
              <a:custGeom>
                <a:avLst/>
                <a:gdLst/>
                <a:ahLst/>
                <a:cxnLst/>
                <a:rect l="l" t="t" r="r" b="b"/>
                <a:pathLst>
                  <a:path w="1156" h="1168" extrusionOk="0">
                    <a:moveTo>
                      <a:pt x="584" y="1"/>
                    </a:moveTo>
                    <a:cubicBezTo>
                      <a:pt x="262" y="1"/>
                      <a:pt x="0" y="262"/>
                      <a:pt x="0" y="584"/>
                    </a:cubicBezTo>
                    <a:cubicBezTo>
                      <a:pt x="0" y="905"/>
                      <a:pt x="262" y="1167"/>
                      <a:pt x="584" y="1167"/>
                    </a:cubicBezTo>
                    <a:cubicBezTo>
                      <a:pt x="893" y="1167"/>
                      <a:pt x="1155" y="905"/>
                      <a:pt x="1155" y="584"/>
                    </a:cubicBezTo>
                    <a:cubicBezTo>
                      <a:pt x="1155" y="262"/>
                      <a:pt x="893" y="1"/>
                      <a:pt x="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3"/>
              <p:cNvSpPr/>
              <p:nvPr/>
            </p:nvSpPr>
            <p:spPr>
              <a:xfrm>
                <a:off x="3328911" y="-969616"/>
                <a:ext cx="39981" cy="39981"/>
              </a:xfrm>
              <a:custGeom>
                <a:avLst/>
                <a:gdLst/>
                <a:ahLst/>
                <a:cxnLst/>
                <a:rect l="l" t="t" r="r" b="b"/>
                <a:pathLst>
                  <a:path w="1168" h="1168" extrusionOk="0">
                    <a:moveTo>
                      <a:pt x="584" y="1"/>
                    </a:moveTo>
                    <a:cubicBezTo>
                      <a:pt x="262" y="1"/>
                      <a:pt x="0" y="262"/>
                      <a:pt x="0" y="584"/>
                    </a:cubicBezTo>
                    <a:cubicBezTo>
                      <a:pt x="0" y="905"/>
                      <a:pt x="262" y="1167"/>
                      <a:pt x="584" y="1167"/>
                    </a:cubicBezTo>
                    <a:cubicBezTo>
                      <a:pt x="905" y="1167"/>
                      <a:pt x="1167" y="905"/>
                      <a:pt x="1167" y="584"/>
                    </a:cubicBezTo>
                    <a:cubicBezTo>
                      <a:pt x="1167" y="262"/>
                      <a:pt x="905" y="1"/>
                      <a:pt x="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3"/>
              <p:cNvSpPr/>
              <p:nvPr/>
            </p:nvSpPr>
            <p:spPr>
              <a:xfrm>
                <a:off x="3113302" y="-894620"/>
                <a:ext cx="914591" cy="87252"/>
              </a:xfrm>
              <a:custGeom>
                <a:avLst/>
                <a:gdLst/>
                <a:ahLst/>
                <a:cxnLst/>
                <a:rect l="l" t="t" r="r" b="b"/>
                <a:pathLst>
                  <a:path w="26719" h="2549" extrusionOk="0">
                    <a:moveTo>
                      <a:pt x="1" y="0"/>
                    </a:moveTo>
                    <a:lnTo>
                      <a:pt x="1" y="2548"/>
                    </a:lnTo>
                    <a:lnTo>
                      <a:pt x="26719" y="2548"/>
                    </a:lnTo>
                    <a:lnTo>
                      <a:pt x="26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3"/>
              <p:cNvSpPr/>
              <p:nvPr/>
            </p:nvSpPr>
            <p:spPr>
              <a:xfrm>
                <a:off x="3173648" y="-871413"/>
                <a:ext cx="793520" cy="40391"/>
              </a:xfrm>
              <a:custGeom>
                <a:avLst/>
                <a:gdLst/>
                <a:ahLst/>
                <a:cxnLst/>
                <a:rect l="l" t="t" r="r" b="b"/>
                <a:pathLst>
                  <a:path w="23182" h="1180" extrusionOk="0">
                    <a:moveTo>
                      <a:pt x="0" y="1"/>
                    </a:moveTo>
                    <a:lnTo>
                      <a:pt x="0" y="1180"/>
                    </a:lnTo>
                    <a:lnTo>
                      <a:pt x="23182" y="1180"/>
                    </a:lnTo>
                    <a:lnTo>
                      <a:pt x="231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3"/>
              <p:cNvSpPr/>
              <p:nvPr/>
            </p:nvSpPr>
            <p:spPr>
              <a:xfrm>
                <a:off x="3310975" y="-738946"/>
                <a:ext cx="839183" cy="198911"/>
              </a:xfrm>
              <a:custGeom>
                <a:avLst/>
                <a:gdLst/>
                <a:ahLst/>
                <a:cxnLst/>
                <a:rect l="l" t="t" r="r" b="b"/>
                <a:pathLst>
                  <a:path w="24516" h="5811" extrusionOk="0">
                    <a:moveTo>
                      <a:pt x="1" y="0"/>
                    </a:moveTo>
                    <a:lnTo>
                      <a:pt x="1" y="5811"/>
                    </a:lnTo>
                    <a:lnTo>
                      <a:pt x="24515" y="5811"/>
                    </a:lnTo>
                    <a:lnTo>
                      <a:pt x="24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3"/>
              <p:cNvSpPr/>
              <p:nvPr/>
            </p:nvSpPr>
            <p:spPr>
              <a:xfrm>
                <a:off x="3448713" y="-685549"/>
                <a:ext cx="563289" cy="91736"/>
              </a:xfrm>
              <a:custGeom>
                <a:avLst/>
                <a:gdLst/>
                <a:ahLst/>
                <a:cxnLst/>
                <a:rect l="l" t="t" r="r" b="b"/>
                <a:pathLst>
                  <a:path w="16456" h="2680" extrusionOk="0">
                    <a:moveTo>
                      <a:pt x="1" y="0"/>
                    </a:moveTo>
                    <a:lnTo>
                      <a:pt x="1" y="2679"/>
                    </a:lnTo>
                    <a:lnTo>
                      <a:pt x="16455" y="2679"/>
                    </a:lnTo>
                    <a:lnTo>
                      <a:pt x="164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3" name="Google Shape;2503;p33"/>
              <p:cNvSpPr/>
              <p:nvPr/>
            </p:nvSpPr>
            <p:spPr>
              <a:xfrm>
                <a:off x="3479279" y="-676581"/>
                <a:ext cx="53433" cy="74998"/>
              </a:xfrm>
              <a:custGeom>
                <a:avLst/>
                <a:gdLst/>
                <a:ahLst/>
                <a:cxnLst/>
                <a:rect l="l" t="t" r="r" b="b"/>
                <a:pathLst>
                  <a:path w="1561" h="2191" extrusionOk="0">
                    <a:moveTo>
                      <a:pt x="894" y="131"/>
                    </a:moveTo>
                    <a:cubicBezTo>
                      <a:pt x="1013" y="131"/>
                      <a:pt x="1120" y="238"/>
                      <a:pt x="1120" y="357"/>
                    </a:cubicBezTo>
                    <a:lnTo>
                      <a:pt x="1120" y="607"/>
                    </a:lnTo>
                    <a:lnTo>
                      <a:pt x="429" y="607"/>
                    </a:lnTo>
                    <a:lnTo>
                      <a:pt x="429" y="357"/>
                    </a:lnTo>
                    <a:lnTo>
                      <a:pt x="418" y="357"/>
                    </a:lnTo>
                    <a:cubicBezTo>
                      <a:pt x="418" y="238"/>
                      <a:pt x="525" y="131"/>
                      <a:pt x="644" y="131"/>
                    </a:cubicBezTo>
                    <a:close/>
                    <a:moveTo>
                      <a:pt x="644" y="0"/>
                    </a:moveTo>
                    <a:cubicBezTo>
                      <a:pt x="441" y="0"/>
                      <a:pt x="287" y="167"/>
                      <a:pt x="287" y="357"/>
                    </a:cubicBezTo>
                    <a:lnTo>
                      <a:pt x="287" y="607"/>
                    </a:lnTo>
                    <a:cubicBezTo>
                      <a:pt x="132" y="607"/>
                      <a:pt x="1" y="738"/>
                      <a:pt x="1" y="893"/>
                    </a:cubicBezTo>
                    <a:lnTo>
                      <a:pt x="1" y="1893"/>
                    </a:lnTo>
                    <a:cubicBezTo>
                      <a:pt x="1" y="2048"/>
                      <a:pt x="132" y="2191"/>
                      <a:pt x="298" y="2191"/>
                    </a:cubicBezTo>
                    <a:lnTo>
                      <a:pt x="1263" y="2191"/>
                    </a:lnTo>
                    <a:cubicBezTo>
                      <a:pt x="1430" y="2191"/>
                      <a:pt x="1561" y="2048"/>
                      <a:pt x="1561" y="1893"/>
                    </a:cubicBezTo>
                    <a:lnTo>
                      <a:pt x="1561" y="893"/>
                    </a:lnTo>
                    <a:cubicBezTo>
                      <a:pt x="1537" y="738"/>
                      <a:pt x="1418" y="619"/>
                      <a:pt x="1251" y="607"/>
                    </a:cubicBezTo>
                    <a:lnTo>
                      <a:pt x="1251" y="357"/>
                    </a:lnTo>
                    <a:cubicBezTo>
                      <a:pt x="1251" y="167"/>
                      <a:pt x="1084" y="0"/>
                      <a:pt x="8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05" name="Google Shape;2505;p33"/>
          <p:cNvGrpSpPr/>
          <p:nvPr/>
        </p:nvGrpSpPr>
        <p:grpSpPr>
          <a:xfrm>
            <a:off x="4793179" y="2281414"/>
            <a:ext cx="1406367" cy="1353380"/>
            <a:chOff x="4793179" y="2395564"/>
            <a:chExt cx="1406367" cy="1353380"/>
          </a:xfrm>
        </p:grpSpPr>
        <p:sp>
          <p:nvSpPr>
            <p:cNvPr id="2506" name="Google Shape;2506;p33"/>
            <p:cNvSpPr/>
            <p:nvPr/>
          </p:nvSpPr>
          <p:spPr>
            <a:xfrm>
              <a:off x="4793179" y="2395564"/>
              <a:ext cx="1406367" cy="1353380"/>
            </a:xfrm>
            <a:custGeom>
              <a:avLst/>
              <a:gdLst/>
              <a:ahLst/>
              <a:cxnLst/>
              <a:rect l="l" t="t" r="r" b="b"/>
              <a:pathLst>
                <a:path w="48756" h="46915" extrusionOk="0">
                  <a:moveTo>
                    <a:pt x="25320" y="0"/>
                  </a:moveTo>
                  <a:cubicBezTo>
                    <a:pt x="19205" y="0"/>
                    <a:pt x="13201" y="2386"/>
                    <a:pt x="8724" y="6883"/>
                  </a:cubicBezTo>
                  <a:cubicBezTo>
                    <a:pt x="2007" y="13570"/>
                    <a:pt x="1" y="23662"/>
                    <a:pt x="3648" y="32446"/>
                  </a:cubicBezTo>
                  <a:cubicBezTo>
                    <a:pt x="7265" y="41200"/>
                    <a:pt x="15806" y="46914"/>
                    <a:pt x="25290" y="46914"/>
                  </a:cubicBezTo>
                  <a:cubicBezTo>
                    <a:pt x="38269" y="46914"/>
                    <a:pt x="48755" y="36397"/>
                    <a:pt x="48755" y="23449"/>
                  </a:cubicBezTo>
                  <a:cubicBezTo>
                    <a:pt x="48755" y="13965"/>
                    <a:pt x="43041" y="5424"/>
                    <a:pt x="34287" y="1777"/>
                  </a:cubicBezTo>
                  <a:cubicBezTo>
                    <a:pt x="31384" y="581"/>
                    <a:pt x="28338" y="0"/>
                    <a:pt x="25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7" name="Google Shape;2507;p33"/>
            <p:cNvGrpSpPr/>
            <p:nvPr/>
          </p:nvGrpSpPr>
          <p:grpSpPr>
            <a:xfrm>
              <a:off x="4955623" y="2535620"/>
              <a:ext cx="1082065" cy="1044962"/>
              <a:chOff x="5071548" y="-1403230"/>
              <a:chExt cx="1082065" cy="1044962"/>
            </a:xfrm>
          </p:grpSpPr>
          <p:sp>
            <p:nvSpPr>
              <p:cNvPr id="2508" name="Google Shape;2508;p33"/>
              <p:cNvSpPr/>
              <p:nvPr/>
            </p:nvSpPr>
            <p:spPr>
              <a:xfrm>
                <a:off x="5071548" y="-970848"/>
                <a:ext cx="827784" cy="612580"/>
              </a:xfrm>
              <a:custGeom>
                <a:avLst/>
                <a:gdLst/>
                <a:ahLst/>
                <a:cxnLst/>
                <a:rect l="l" t="t" r="r" b="b"/>
                <a:pathLst>
                  <a:path w="24183" h="17896" extrusionOk="0">
                    <a:moveTo>
                      <a:pt x="1" y="1"/>
                    </a:moveTo>
                    <a:lnTo>
                      <a:pt x="1" y="17896"/>
                    </a:lnTo>
                    <a:lnTo>
                      <a:pt x="24182" y="17896"/>
                    </a:lnTo>
                    <a:lnTo>
                      <a:pt x="241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3"/>
              <p:cNvSpPr/>
              <p:nvPr/>
            </p:nvSpPr>
            <p:spPr>
              <a:xfrm>
                <a:off x="5071548" y="-759723"/>
                <a:ext cx="827784" cy="401449"/>
              </a:xfrm>
              <a:custGeom>
                <a:avLst/>
                <a:gdLst/>
                <a:ahLst/>
                <a:cxnLst/>
                <a:rect l="l" t="t" r="r" b="b"/>
                <a:pathLst>
                  <a:path w="24183" h="11728" extrusionOk="0">
                    <a:moveTo>
                      <a:pt x="8323" y="0"/>
                    </a:moveTo>
                    <a:lnTo>
                      <a:pt x="1" y="11728"/>
                    </a:lnTo>
                    <a:lnTo>
                      <a:pt x="24182" y="11728"/>
                    </a:lnTo>
                    <a:lnTo>
                      <a:pt x="15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3"/>
              <p:cNvSpPr/>
              <p:nvPr/>
            </p:nvSpPr>
            <p:spPr>
              <a:xfrm>
                <a:off x="5071548" y="-970438"/>
                <a:ext cx="827784" cy="419009"/>
              </a:xfrm>
              <a:custGeom>
                <a:avLst/>
                <a:gdLst/>
                <a:ahLst/>
                <a:cxnLst/>
                <a:rect l="l" t="t" r="r" b="b"/>
                <a:pathLst>
                  <a:path w="24183" h="12241" extrusionOk="0">
                    <a:moveTo>
                      <a:pt x="1" y="1"/>
                    </a:moveTo>
                    <a:lnTo>
                      <a:pt x="12109" y="12240"/>
                    </a:lnTo>
                    <a:lnTo>
                      <a:pt x="24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3"/>
              <p:cNvSpPr/>
              <p:nvPr/>
            </p:nvSpPr>
            <p:spPr>
              <a:xfrm>
                <a:off x="5600525" y="-1403230"/>
                <a:ext cx="553088" cy="553465"/>
              </a:xfrm>
              <a:custGeom>
                <a:avLst/>
                <a:gdLst/>
                <a:ahLst/>
                <a:cxnLst/>
                <a:rect l="l" t="t" r="r" b="b"/>
                <a:pathLst>
                  <a:path w="16158" h="16169" extrusionOk="0">
                    <a:moveTo>
                      <a:pt x="8073" y="0"/>
                    </a:moveTo>
                    <a:cubicBezTo>
                      <a:pt x="3620" y="0"/>
                      <a:pt x="1" y="3620"/>
                      <a:pt x="1" y="8085"/>
                    </a:cubicBezTo>
                    <a:cubicBezTo>
                      <a:pt x="1" y="12549"/>
                      <a:pt x="3620" y="16169"/>
                      <a:pt x="8073" y="16169"/>
                    </a:cubicBezTo>
                    <a:cubicBezTo>
                      <a:pt x="12538" y="16169"/>
                      <a:pt x="16158" y="12549"/>
                      <a:pt x="16158" y="8085"/>
                    </a:cubicBezTo>
                    <a:cubicBezTo>
                      <a:pt x="16158" y="3620"/>
                      <a:pt x="12538" y="0"/>
                      <a:pt x="80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3"/>
              <p:cNvSpPr/>
              <p:nvPr/>
            </p:nvSpPr>
            <p:spPr>
              <a:xfrm>
                <a:off x="5737475" y="-1283839"/>
                <a:ext cx="278803" cy="315498"/>
              </a:xfrm>
              <a:custGeom>
                <a:avLst/>
                <a:gdLst/>
                <a:ahLst/>
                <a:cxnLst/>
                <a:rect l="l" t="t" r="r" b="b"/>
                <a:pathLst>
                  <a:path w="8145" h="9217" extrusionOk="0">
                    <a:moveTo>
                      <a:pt x="8097" y="1727"/>
                    </a:moveTo>
                    <a:lnTo>
                      <a:pt x="4084" y="1"/>
                    </a:lnTo>
                    <a:lnTo>
                      <a:pt x="4084" y="1"/>
                    </a:lnTo>
                    <a:lnTo>
                      <a:pt x="4084" y="1"/>
                    </a:lnTo>
                    <a:lnTo>
                      <a:pt x="4084" y="1"/>
                    </a:lnTo>
                    <a:lnTo>
                      <a:pt x="4084" y="1"/>
                    </a:lnTo>
                    <a:lnTo>
                      <a:pt x="60" y="1727"/>
                    </a:lnTo>
                    <a:cubicBezTo>
                      <a:pt x="60" y="1727"/>
                      <a:pt x="0" y="6978"/>
                      <a:pt x="4084" y="9216"/>
                    </a:cubicBezTo>
                    <a:lnTo>
                      <a:pt x="4084" y="9216"/>
                    </a:lnTo>
                    <a:lnTo>
                      <a:pt x="4084" y="9216"/>
                    </a:lnTo>
                    <a:lnTo>
                      <a:pt x="4084" y="9216"/>
                    </a:lnTo>
                    <a:lnTo>
                      <a:pt x="4084" y="9216"/>
                    </a:lnTo>
                    <a:cubicBezTo>
                      <a:pt x="8144" y="6978"/>
                      <a:pt x="8097" y="1727"/>
                      <a:pt x="8097" y="1727"/>
                    </a:cubicBezTo>
                    <a:close/>
                    <a:moveTo>
                      <a:pt x="4084" y="7847"/>
                    </a:moveTo>
                    <a:lnTo>
                      <a:pt x="4084" y="7847"/>
                    </a:lnTo>
                    <a:lnTo>
                      <a:pt x="4084" y="7847"/>
                    </a:lnTo>
                    <a:lnTo>
                      <a:pt x="4084" y="7847"/>
                    </a:lnTo>
                    <a:lnTo>
                      <a:pt x="4084" y="7847"/>
                    </a:lnTo>
                    <a:cubicBezTo>
                      <a:pt x="1203" y="6275"/>
                      <a:pt x="1250" y="2573"/>
                      <a:pt x="1250" y="2573"/>
                    </a:cubicBezTo>
                    <a:lnTo>
                      <a:pt x="4084" y="1370"/>
                    </a:lnTo>
                    <a:lnTo>
                      <a:pt x="4084" y="1370"/>
                    </a:lnTo>
                    <a:lnTo>
                      <a:pt x="4084" y="1370"/>
                    </a:lnTo>
                    <a:lnTo>
                      <a:pt x="4084" y="1370"/>
                    </a:lnTo>
                    <a:lnTo>
                      <a:pt x="4084" y="1370"/>
                    </a:lnTo>
                    <a:lnTo>
                      <a:pt x="6906" y="2573"/>
                    </a:lnTo>
                    <a:cubicBezTo>
                      <a:pt x="6906" y="2573"/>
                      <a:pt x="6942" y="6264"/>
                      <a:pt x="4084" y="784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3"/>
              <p:cNvSpPr/>
              <p:nvPr/>
            </p:nvSpPr>
            <p:spPr>
              <a:xfrm>
                <a:off x="5674699" y="-1197445"/>
                <a:ext cx="246216" cy="199356"/>
              </a:xfrm>
              <a:custGeom>
                <a:avLst/>
                <a:gdLst/>
                <a:ahLst/>
                <a:cxnLst/>
                <a:rect l="l" t="t" r="r" b="b"/>
                <a:pathLst>
                  <a:path w="7193" h="5824" extrusionOk="0">
                    <a:moveTo>
                      <a:pt x="6394" y="1"/>
                    </a:moveTo>
                    <a:lnTo>
                      <a:pt x="2322" y="4228"/>
                    </a:lnTo>
                    <a:lnTo>
                      <a:pt x="798" y="2680"/>
                    </a:lnTo>
                    <a:lnTo>
                      <a:pt x="1" y="3478"/>
                    </a:lnTo>
                    <a:lnTo>
                      <a:pt x="2358" y="5823"/>
                    </a:lnTo>
                    <a:lnTo>
                      <a:pt x="7192" y="763"/>
                    </a:lnTo>
                    <a:lnTo>
                      <a:pt x="63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14" name="Google Shape;2514;p33"/>
          <p:cNvGrpSpPr/>
          <p:nvPr/>
        </p:nvGrpSpPr>
        <p:grpSpPr>
          <a:xfrm>
            <a:off x="6601591" y="2272011"/>
            <a:ext cx="1406367" cy="1533243"/>
            <a:chOff x="6601591" y="2386161"/>
            <a:chExt cx="1406367" cy="1533243"/>
          </a:xfrm>
        </p:grpSpPr>
        <p:sp>
          <p:nvSpPr>
            <p:cNvPr id="2515" name="Google Shape;2515;p33"/>
            <p:cNvSpPr/>
            <p:nvPr/>
          </p:nvSpPr>
          <p:spPr>
            <a:xfrm>
              <a:off x="6601591" y="2386161"/>
              <a:ext cx="1406367" cy="1353380"/>
            </a:xfrm>
            <a:custGeom>
              <a:avLst/>
              <a:gdLst/>
              <a:ahLst/>
              <a:cxnLst/>
              <a:rect l="l" t="t" r="r" b="b"/>
              <a:pathLst>
                <a:path w="48756" h="46915" extrusionOk="0">
                  <a:moveTo>
                    <a:pt x="25309" y="0"/>
                  </a:moveTo>
                  <a:cubicBezTo>
                    <a:pt x="19201" y="0"/>
                    <a:pt x="13191" y="2386"/>
                    <a:pt x="8694" y="6883"/>
                  </a:cubicBezTo>
                  <a:cubicBezTo>
                    <a:pt x="2007" y="13570"/>
                    <a:pt x="1" y="23662"/>
                    <a:pt x="3618" y="32446"/>
                  </a:cubicBezTo>
                  <a:cubicBezTo>
                    <a:pt x="7265" y="41200"/>
                    <a:pt x="15806" y="46914"/>
                    <a:pt x="25290" y="46914"/>
                  </a:cubicBezTo>
                  <a:cubicBezTo>
                    <a:pt x="38238" y="46914"/>
                    <a:pt x="48755" y="36397"/>
                    <a:pt x="48755" y="23449"/>
                  </a:cubicBezTo>
                  <a:cubicBezTo>
                    <a:pt x="48725" y="13965"/>
                    <a:pt x="43010" y="5424"/>
                    <a:pt x="34257" y="1777"/>
                  </a:cubicBezTo>
                  <a:cubicBezTo>
                    <a:pt x="31364" y="581"/>
                    <a:pt x="28324" y="0"/>
                    <a:pt x="253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6" name="Google Shape;2516;p33"/>
            <p:cNvGrpSpPr/>
            <p:nvPr/>
          </p:nvGrpSpPr>
          <p:grpSpPr>
            <a:xfrm>
              <a:off x="6963990" y="2395564"/>
              <a:ext cx="787802" cy="1523840"/>
              <a:chOff x="6963990" y="2395564"/>
              <a:chExt cx="787802" cy="1523840"/>
            </a:xfrm>
          </p:grpSpPr>
          <p:sp>
            <p:nvSpPr>
              <p:cNvPr id="2517" name="Google Shape;2517;p33"/>
              <p:cNvSpPr/>
              <p:nvPr/>
            </p:nvSpPr>
            <p:spPr>
              <a:xfrm>
                <a:off x="7018997" y="2803096"/>
                <a:ext cx="732796" cy="1116309"/>
              </a:xfrm>
              <a:custGeom>
                <a:avLst/>
                <a:gdLst/>
                <a:ahLst/>
                <a:cxnLst/>
                <a:rect l="l" t="t" r="r" b="b"/>
                <a:pathLst>
                  <a:path w="21408" h="32612" extrusionOk="0">
                    <a:moveTo>
                      <a:pt x="0" y="0"/>
                    </a:moveTo>
                    <a:lnTo>
                      <a:pt x="0" y="32612"/>
                    </a:lnTo>
                    <a:lnTo>
                      <a:pt x="21408" y="32612"/>
                    </a:lnTo>
                    <a:lnTo>
                      <a:pt x="214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3"/>
              <p:cNvSpPr/>
              <p:nvPr/>
            </p:nvSpPr>
            <p:spPr>
              <a:xfrm>
                <a:off x="6963990" y="2739532"/>
                <a:ext cx="732796" cy="1116309"/>
              </a:xfrm>
              <a:custGeom>
                <a:avLst/>
                <a:gdLst/>
                <a:ahLst/>
                <a:cxnLst/>
                <a:rect l="l" t="t" r="r" b="b"/>
                <a:pathLst>
                  <a:path w="21408" h="32612" extrusionOk="0">
                    <a:moveTo>
                      <a:pt x="0" y="0"/>
                    </a:moveTo>
                    <a:lnTo>
                      <a:pt x="0" y="32611"/>
                    </a:lnTo>
                    <a:lnTo>
                      <a:pt x="21408" y="32611"/>
                    </a:lnTo>
                    <a:lnTo>
                      <a:pt x="214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3"/>
              <p:cNvSpPr/>
              <p:nvPr/>
            </p:nvSpPr>
            <p:spPr>
              <a:xfrm>
                <a:off x="7195858" y="2807580"/>
                <a:ext cx="268603" cy="339527"/>
              </a:xfrm>
              <a:custGeom>
                <a:avLst/>
                <a:gdLst/>
                <a:ahLst/>
                <a:cxnLst/>
                <a:rect l="l" t="t" r="r" b="b"/>
                <a:pathLst>
                  <a:path w="7847" h="9919" extrusionOk="0">
                    <a:moveTo>
                      <a:pt x="1" y="0"/>
                    </a:moveTo>
                    <a:lnTo>
                      <a:pt x="1" y="9918"/>
                    </a:lnTo>
                    <a:lnTo>
                      <a:pt x="7847" y="9918"/>
                    </a:lnTo>
                    <a:lnTo>
                      <a:pt x="78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3"/>
              <p:cNvSpPr/>
              <p:nvPr/>
            </p:nvSpPr>
            <p:spPr>
              <a:xfrm>
                <a:off x="7270854" y="2890722"/>
                <a:ext cx="119052" cy="119018"/>
              </a:xfrm>
              <a:custGeom>
                <a:avLst/>
                <a:gdLst/>
                <a:ahLst/>
                <a:cxnLst/>
                <a:rect l="l" t="t" r="r" b="b"/>
                <a:pathLst>
                  <a:path w="3478" h="3477" extrusionOk="0">
                    <a:moveTo>
                      <a:pt x="1739" y="0"/>
                    </a:moveTo>
                    <a:cubicBezTo>
                      <a:pt x="774" y="0"/>
                      <a:pt x="0" y="774"/>
                      <a:pt x="0" y="1739"/>
                    </a:cubicBezTo>
                    <a:cubicBezTo>
                      <a:pt x="0" y="2703"/>
                      <a:pt x="774" y="3477"/>
                      <a:pt x="1739" y="3477"/>
                    </a:cubicBezTo>
                    <a:cubicBezTo>
                      <a:pt x="2703" y="3477"/>
                      <a:pt x="3477" y="2703"/>
                      <a:pt x="3477" y="1739"/>
                    </a:cubicBezTo>
                    <a:cubicBezTo>
                      <a:pt x="3477" y="774"/>
                      <a:pt x="2703" y="0"/>
                      <a:pt x="17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3"/>
              <p:cNvSpPr/>
              <p:nvPr/>
            </p:nvSpPr>
            <p:spPr>
              <a:xfrm>
                <a:off x="7214205" y="3029282"/>
                <a:ext cx="231942" cy="186690"/>
              </a:xfrm>
              <a:custGeom>
                <a:avLst/>
                <a:gdLst/>
                <a:ahLst/>
                <a:cxnLst/>
                <a:rect l="l" t="t" r="r" b="b"/>
                <a:pathLst>
                  <a:path w="6776" h="5454" extrusionOk="0">
                    <a:moveTo>
                      <a:pt x="2727" y="0"/>
                    </a:moveTo>
                    <a:cubicBezTo>
                      <a:pt x="1227" y="0"/>
                      <a:pt x="1" y="1227"/>
                      <a:pt x="1" y="2727"/>
                    </a:cubicBezTo>
                    <a:cubicBezTo>
                      <a:pt x="1" y="4227"/>
                      <a:pt x="1227" y="5453"/>
                      <a:pt x="2727" y="5453"/>
                    </a:cubicBezTo>
                    <a:lnTo>
                      <a:pt x="4049" y="5453"/>
                    </a:lnTo>
                    <a:cubicBezTo>
                      <a:pt x="5549" y="5453"/>
                      <a:pt x="6775" y="4227"/>
                      <a:pt x="6775" y="2727"/>
                    </a:cubicBezTo>
                    <a:cubicBezTo>
                      <a:pt x="6775" y="1227"/>
                      <a:pt x="5549" y="0"/>
                      <a:pt x="40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3"/>
              <p:cNvSpPr/>
              <p:nvPr/>
            </p:nvSpPr>
            <p:spPr>
              <a:xfrm>
                <a:off x="7089098" y="3247321"/>
                <a:ext cx="510267" cy="74998"/>
              </a:xfrm>
              <a:custGeom>
                <a:avLst/>
                <a:gdLst/>
                <a:ahLst/>
                <a:cxnLst/>
                <a:rect l="l" t="t" r="r" b="b"/>
                <a:pathLst>
                  <a:path w="14907" h="2191" extrusionOk="0">
                    <a:moveTo>
                      <a:pt x="0" y="0"/>
                    </a:moveTo>
                    <a:lnTo>
                      <a:pt x="0" y="2191"/>
                    </a:lnTo>
                    <a:lnTo>
                      <a:pt x="14907" y="2191"/>
                    </a:lnTo>
                    <a:lnTo>
                      <a:pt x="14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3"/>
              <p:cNvSpPr/>
              <p:nvPr/>
            </p:nvSpPr>
            <p:spPr>
              <a:xfrm>
                <a:off x="7090330" y="3197175"/>
                <a:ext cx="234373" cy="25296"/>
              </a:xfrm>
              <a:custGeom>
                <a:avLst/>
                <a:gdLst/>
                <a:ahLst/>
                <a:cxnLst/>
                <a:rect l="l" t="t" r="r" b="b"/>
                <a:pathLst>
                  <a:path w="6847" h="739" extrusionOk="0">
                    <a:moveTo>
                      <a:pt x="0" y="1"/>
                    </a:moveTo>
                    <a:lnTo>
                      <a:pt x="0" y="739"/>
                    </a:lnTo>
                    <a:lnTo>
                      <a:pt x="6846" y="739"/>
                    </a:lnTo>
                    <a:lnTo>
                      <a:pt x="6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3"/>
              <p:cNvSpPr/>
              <p:nvPr/>
            </p:nvSpPr>
            <p:spPr>
              <a:xfrm>
                <a:off x="7089098" y="3426613"/>
                <a:ext cx="510267" cy="75032"/>
              </a:xfrm>
              <a:custGeom>
                <a:avLst/>
                <a:gdLst/>
                <a:ahLst/>
                <a:cxnLst/>
                <a:rect l="l" t="t" r="r" b="b"/>
                <a:pathLst>
                  <a:path w="14907" h="2192" extrusionOk="0">
                    <a:moveTo>
                      <a:pt x="0" y="1"/>
                    </a:moveTo>
                    <a:lnTo>
                      <a:pt x="0" y="2192"/>
                    </a:lnTo>
                    <a:lnTo>
                      <a:pt x="14907" y="2192"/>
                    </a:lnTo>
                    <a:lnTo>
                      <a:pt x="14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3"/>
              <p:cNvSpPr/>
              <p:nvPr/>
            </p:nvSpPr>
            <p:spPr>
              <a:xfrm>
                <a:off x="7090330" y="3376912"/>
                <a:ext cx="234373" cy="24885"/>
              </a:xfrm>
              <a:custGeom>
                <a:avLst/>
                <a:gdLst/>
                <a:ahLst/>
                <a:cxnLst/>
                <a:rect l="l" t="t" r="r" b="b"/>
                <a:pathLst>
                  <a:path w="6847" h="727" extrusionOk="0">
                    <a:moveTo>
                      <a:pt x="0" y="0"/>
                    </a:moveTo>
                    <a:lnTo>
                      <a:pt x="0" y="727"/>
                    </a:lnTo>
                    <a:lnTo>
                      <a:pt x="6846" y="727"/>
                    </a:lnTo>
                    <a:lnTo>
                      <a:pt x="6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3"/>
              <p:cNvSpPr/>
              <p:nvPr/>
            </p:nvSpPr>
            <p:spPr>
              <a:xfrm>
                <a:off x="7218689" y="3550112"/>
                <a:ext cx="223385" cy="57506"/>
              </a:xfrm>
              <a:custGeom>
                <a:avLst/>
                <a:gdLst/>
                <a:ahLst/>
                <a:cxnLst/>
                <a:rect l="l" t="t" r="r" b="b"/>
                <a:pathLst>
                  <a:path w="6526" h="1680" extrusionOk="0">
                    <a:moveTo>
                      <a:pt x="0" y="1"/>
                    </a:moveTo>
                    <a:lnTo>
                      <a:pt x="0" y="1679"/>
                    </a:lnTo>
                    <a:lnTo>
                      <a:pt x="6525" y="1679"/>
                    </a:lnTo>
                    <a:lnTo>
                      <a:pt x="65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3"/>
              <p:cNvSpPr/>
              <p:nvPr/>
            </p:nvSpPr>
            <p:spPr>
              <a:xfrm>
                <a:off x="7389047" y="2653515"/>
                <a:ext cx="163859" cy="211576"/>
              </a:xfrm>
              <a:custGeom>
                <a:avLst/>
                <a:gdLst/>
                <a:ahLst/>
                <a:cxnLst/>
                <a:rect l="l" t="t" r="r" b="b"/>
                <a:pathLst>
                  <a:path w="4787" h="6181" extrusionOk="0">
                    <a:moveTo>
                      <a:pt x="4787" y="1"/>
                    </a:moveTo>
                    <a:lnTo>
                      <a:pt x="3572" y="1394"/>
                    </a:lnTo>
                    <a:lnTo>
                      <a:pt x="3989" y="1394"/>
                    </a:lnTo>
                    <a:cubicBezTo>
                      <a:pt x="3989" y="3597"/>
                      <a:pt x="2203" y="5382"/>
                      <a:pt x="0" y="5382"/>
                    </a:cubicBezTo>
                    <a:lnTo>
                      <a:pt x="0" y="6180"/>
                    </a:lnTo>
                    <a:cubicBezTo>
                      <a:pt x="2643" y="6180"/>
                      <a:pt x="4787" y="4049"/>
                      <a:pt x="4787" y="1394"/>
                    </a:cubicBezTo>
                    <a:lnTo>
                      <a:pt x="47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3"/>
              <p:cNvSpPr/>
              <p:nvPr/>
            </p:nvSpPr>
            <p:spPr>
              <a:xfrm>
                <a:off x="7243950" y="2395564"/>
                <a:ext cx="157766" cy="343601"/>
              </a:xfrm>
              <a:custGeom>
                <a:avLst/>
                <a:gdLst/>
                <a:ahLst/>
                <a:cxnLst/>
                <a:rect l="l" t="t" r="r" b="b"/>
                <a:pathLst>
                  <a:path w="4609" h="10038" extrusionOk="0">
                    <a:moveTo>
                      <a:pt x="2299" y="0"/>
                    </a:moveTo>
                    <a:cubicBezTo>
                      <a:pt x="1025" y="0"/>
                      <a:pt x="1" y="1024"/>
                      <a:pt x="1" y="2310"/>
                    </a:cubicBezTo>
                    <a:cubicBezTo>
                      <a:pt x="1" y="3441"/>
                      <a:pt x="810" y="4394"/>
                      <a:pt x="1906" y="4584"/>
                    </a:cubicBezTo>
                    <a:lnTo>
                      <a:pt x="1906" y="10037"/>
                    </a:lnTo>
                    <a:lnTo>
                      <a:pt x="2703" y="10037"/>
                    </a:lnTo>
                    <a:lnTo>
                      <a:pt x="2703" y="4584"/>
                    </a:lnTo>
                    <a:cubicBezTo>
                      <a:pt x="3787" y="4394"/>
                      <a:pt x="4608" y="3453"/>
                      <a:pt x="4608" y="2310"/>
                    </a:cubicBezTo>
                    <a:cubicBezTo>
                      <a:pt x="4608" y="1024"/>
                      <a:pt x="3584" y="0"/>
                      <a:pt x="2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2019;p30">
            <a:extLst>
              <a:ext uri="{FF2B5EF4-FFF2-40B4-BE49-F238E27FC236}">
                <a16:creationId xmlns:a16="http://schemas.microsoft.com/office/drawing/2014/main" id="{AEB2A810-581E-7256-BC65-93843A8AB18B}"/>
              </a:ext>
            </a:extLst>
          </p:cNvPr>
          <p:cNvSpPr/>
          <p:nvPr/>
        </p:nvSpPr>
        <p:spPr>
          <a:xfrm>
            <a:off x="5160824" y="2922326"/>
            <a:ext cx="538965" cy="455668"/>
          </a:xfrm>
          <a:custGeom>
            <a:avLst/>
            <a:gdLst/>
            <a:ahLst/>
            <a:cxnLst/>
            <a:rect l="l" t="t" r="r" b="b"/>
            <a:pathLst>
              <a:path w="18253" h="15432" extrusionOk="0">
                <a:moveTo>
                  <a:pt x="5281" y="1"/>
                </a:moveTo>
                <a:cubicBezTo>
                  <a:pt x="3927" y="1"/>
                  <a:pt x="2572" y="298"/>
                  <a:pt x="1536" y="894"/>
                </a:cubicBezTo>
                <a:cubicBezTo>
                  <a:pt x="512" y="1489"/>
                  <a:pt x="0" y="2287"/>
                  <a:pt x="0" y="3061"/>
                </a:cubicBezTo>
                <a:lnTo>
                  <a:pt x="0" y="4251"/>
                </a:lnTo>
                <a:cubicBezTo>
                  <a:pt x="0" y="4382"/>
                  <a:pt x="24" y="4525"/>
                  <a:pt x="60" y="4668"/>
                </a:cubicBezTo>
                <a:cubicBezTo>
                  <a:pt x="36" y="4799"/>
                  <a:pt x="24" y="4930"/>
                  <a:pt x="24" y="5061"/>
                </a:cubicBezTo>
                <a:lnTo>
                  <a:pt x="24" y="6251"/>
                </a:lnTo>
                <a:cubicBezTo>
                  <a:pt x="24" y="6394"/>
                  <a:pt x="36" y="6537"/>
                  <a:pt x="84" y="6668"/>
                </a:cubicBezTo>
                <a:cubicBezTo>
                  <a:pt x="48" y="6811"/>
                  <a:pt x="36" y="6942"/>
                  <a:pt x="36" y="7073"/>
                </a:cubicBezTo>
                <a:lnTo>
                  <a:pt x="36" y="8264"/>
                </a:lnTo>
                <a:cubicBezTo>
                  <a:pt x="36" y="9049"/>
                  <a:pt x="560" y="9847"/>
                  <a:pt x="1596" y="10454"/>
                </a:cubicBezTo>
                <a:cubicBezTo>
                  <a:pt x="1655" y="10478"/>
                  <a:pt x="1715" y="10526"/>
                  <a:pt x="1786" y="10561"/>
                </a:cubicBezTo>
                <a:cubicBezTo>
                  <a:pt x="1810" y="10573"/>
                  <a:pt x="1834" y="10573"/>
                  <a:pt x="1846" y="10585"/>
                </a:cubicBezTo>
                <a:cubicBezTo>
                  <a:pt x="1894" y="10609"/>
                  <a:pt x="1941" y="10633"/>
                  <a:pt x="1989" y="10645"/>
                </a:cubicBezTo>
                <a:cubicBezTo>
                  <a:pt x="2013" y="10669"/>
                  <a:pt x="2048" y="10680"/>
                  <a:pt x="2060" y="10680"/>
                </a:cubicBezTo>
                <a:cubicBezTo>
                  <a:pt x="2108" y="10692"/>
                  <a:pt x="2132" y="10704"/>
                  <a:pt x="2179" y="10740"/>
                </a:cubicBezTo>
                <a:cubicBezTo>
                  <a:pt x="2203" y="10752"/>
                  <a:pt x="2239" y="10764"/>
                  <a:pt x="2263" y="10764"/>
                </a:cubicBezTo>
                <a:cubicBezTo>
                  <a:pt x="2298" y="10788"/>
                  <a:pt x="2322" y="10800"/>
                  <a:pt x="2358" y="10800"/>
                </a:cubicBezTo>
                <a:cubicBezTo>
                  <a:pt x="2370" y="10800"/>
                  <a:pt x="2370" y="10800"/>
                  <a:pt x="2382" y="10811"/>
                </a:cubicBezTo>
                <a:cubicBezTo>
                  <a:pt x="2477" y="10847"/>
                  <a:pt x="2560" y="10883"/>
                  <a:pt x="2667" y="10919"/>
                </a:cubicBezTo>
                <a:cubicBezTo>
                  <a:pt x="2679" y="10919"/>
                  <a:pt x="2703" y="10931"/>
                  <a:pt x="2715" y="10931"/>
                </a:cubicBezTo>
                <a:cubicBezTo>
                  <a:pt x="2798" y="10966"/>
                  <a:pt x="2882" y="10990"/>
                  <a:pt x="2965" y="11002"/>
                </a:cubicBezTo>
                <a:cubicBezTo>
                  <a:pt x="2977" y="11002"/>
                  <a:pt x="3001" y="11026"/>
                  <a:pt x="3013" y="11026"/>
                </a:cubicBezTo>
                <a:cubicBezTo>
                  <a:pt x="3025" y="11026"/>
                  <a:pt x="3037" y="11038"/>
                  <a:pt x="3060" y="11038"/>
                </a:cubicBezTo>
                <a:cubicBezTo>
                  <a:pt x="3120" y="11050"/>
                  <a:pt x="3156" y="11061"/>
                  <a:pt x="3215" y="11085"/>
                </a:cubicBezTo>
                <a:cubicBezTo>
                  <a:pt x="3251" y="11097"/>
                  <a:pt x="3275" y="11097"/>
                  <a:pt x="3322" y="11109"/>
                </a:cubicBezTo>
                <a:lnTo>
                  <a:pt x="3501" y="11157"/>
                </a:lnTo>
                <a:cubicBezTo>
                  <a:pt x="3513" y="11157"/>
                  <a:pt x="3548" y="11169"/>
                  <a:pt x="3560" y="11169"/>
                </a:cubicBezTo>
                <a:lnTo>
                  <a:pt x="3572" y="11169"/>
                </a:lnTo>
                <a:cubicBezTo>
                  <a:pt x="3632" y="11181"/>
                  <a:pt x="3679" y="11181"/>
                  <a:pt x="3739" y="11204"/>
                </a:cubicBezTo>
                <a:cubicBezTo>
                  <a:pt x="3775" y="11204"/>
                  <a:pt x="3799" y="11216"/>
                  <a:pt x="3834" y="11216"/>
                </a:cubicBezTo>
                <a:cubicBezTo>
                  <a:pt x="3906" y="11228"/>
                  <a:pt x="3977" y="11240"/>
                  <a:pt x="4049" y="11240"/>
                </a:cubicBezTo>
                <a:lnTo>
                  <a:pt x="4084" y="11240"/>
                </a:lnTo>
                <a:cubicBezTo>
                  <a:pt x="4168" y="11264"/>
                  <a:pt x="4251" y="11276"/>
                  <a:pt x="4334" y="11276"/>
                </a:cubicBezTo>
                <a:lnTo>
                  <a:pt x="4394" y="11276"/>
                </a:lnTo>
                <a:cubicBezTo>
                  <a:pt x="4453" y="11276"/>
                  <a:pt x="4525" y="11288"/>
                  <a:pt x="4584" y="11288"/>
                </a:cubicBezTo>
                <a:lnTo>
                  <a:pt x="4680" y="11288"/>
                </a:lnTo>
                <a:cubicBezTo>
                  <a:pt x="4739" y="11288"/>
                  <a:pt x="4787" y="11300"/>
                  <a:pt x="4846" y="11300"/>
                </a:cubicBezTo>
                <a:lnTo>
                  <a:pt x="5715" y="11300"/>
                </a:lnTo>
                <a:cubicBezTo>
                  <a:pt x="5775" y="11300"/>
                  <a:pt x="5834" y="11300"/>
                  <a:pt x="5894" y="11288"/>
                </a:cubicBezTo>
                <a:lnTo>
                  <a:pt x="6001" y="11288"/>
                </a:lnTo>
                <a:cubicBezTo>
                  <a:pt x="6061" y="11288"/>
                  <a:pt x="6120" y="11276"/>
                  <a:pt x="6168" y="11276"/>
                </a:cubicBezTo>
                <a:lnTo>
                  <a:pt x="6275" y="11276"/>
                </a:lnTo>
                <a:cubicBezTo>
                  <a:pt x="6358" y="11264"/>
                  <a:pt x="6454" y="11264"/>
                  <a:pt x="6537" y="11240"/>
                </a:cubicBezTo>
                <a:lnTo>
                  <a:pt x="6585" y="11240"/>
                </a:lnTo>
                <a:cubicBezTo>
                  <a:pt x="6692" y="11228"/>
                  <a:pt x="6775" y="11216"/>
                  <a:pt x="6882" y="11204"/>
                </a:cubicBezTo>
                <a:lnTo>
                  <a:pt x="6906" y="11204"/>
                </a:lnTo>
                <a:cubicBezTo>
                  <a:pt x="6942" y="11204"/>
                  <a:pt x="6966" y="11181"/>
                  <a:pt x="6989" y="11181"/>
                </a:cubicBezTo>
                <a:cubicBezTo>
                  <a:pt x="7025" y="11169"/>
                  <a:pt x="7073" y="11169"/>
                  <a:pt x="7120" y="11157"/>
                </a:cubicBezTo>
                <a:cubicBezTo>
                  <a:pt x="7168" y="11145"/>
                  <a:pt x="7192" y="11145"/>
                  <a:pt x="7239" y="11121"/>
                </a:cubicBezTo>
                <a:cubicBezTo>
                  <a:pt x="7287" y="11109"/>
                  <a:pt x="7323" y="11109"/>
                  <a:pt x="7370" y="11097"/>
                </a:cubicBezTo>
                <a:cubicBezTo>
                  <a:pt x="7418" y="11085"/>
                  <a:pt x="7442" y="11085"/>
                  <a:pt x="7478" y="11061"/>
                </a:cubicBezTo>
                <a:cubicBezTo>
                  <a:pt x="7525" y="11050"/>
                  <a:pt x="7561" y="11038"/>
                  <a:pt x="7609" y="11038"/>
                </a:cubicBezTo>
                <a:cubicBezTo>
                  <a:pt x="7620" y="11038"/>
                  <a:pt x="7644" y="11026"/>
                  <a:pt x="7656" y="11026"/>
                </a:cubicBezTo>
                <a:cubicBezTo>
                  <a:pt x="7656" y="11085"/>
                  <a:pt x="7644" y="11145"/>
                  <a:pt x="7644" y="11204"/>
                </a:cubicBezTo>
                <a:lnTo>
                  <a:pt x="7644" y="12395"/>
                </a:lnTo>
                <a:cubicBezTo>
                  <a:pt x="7644" y="13181"/>
                  <a:pt x="8156" y="13967"/>
                  <a:pt x="9204" y="14574"/>
                </a:cubicBezTo>
                <a:cubicBezTo>
                  <a:pt x="9263" y="14610"/>
                  <a:pt x="9323" y="14657"/>
                  <a:pt x="9394" y="14681"/>
                </a:cubicBezTo>
                <a:cubicBezTo>
                  <a:pt x="9406" y="14693"/>
                  <a:pt x="9442" y="14693"/>
                  <a:pt x="9454" y="14717"/>
                </a:cubicBezTo>
                <a:cubicBezTo>
                  <a:pt x="9502" y="14729"/>
                  <a:pt x="9549" y="14752"/>
                  <a:pt x="9585" y="14776"/>
                </a:cubicBezTo>
                <a:cubicBezTo>
                  <a:pt x="9621" y="14788"/>
                  <a:pt x="9644" y="14800"/>
                  <a:pt x="9668" y="14800"/>
                </a:cubicBezTo>
                <a:cubicBezTo>
                  <a:pt x="9704" y="14812"/>
                  <a:pt x="9740" y="14836"/>
                  <a:pt x="9787" y="14860"/>
                </a:cubicBezTo>
                <a:cubicBezTo>
                  <a:pt x="9811" y="14871"/>
                  <a:pt x="9847" y="14895"/>
                  <a:pt x="9871" y="14895"/>
                </a:cubicBezTo>
                <a:cubicBezTo>
                  <a:pt x="9906" y="14907"/>
                  <a:pt x="9930" y="14919"/>
                  <a:pt x="9966" y="14919"/>
                </a:cubicBezTo>
                <a:cubicBezTo>
                  <a:pt x="9978" y="14919"/>
                  <a:pt x="9978" y="14919"/>
                  <a:pt x="9990" y="14931"/>
                </a:cubicBezTo>
                <a:cubicBezTo>
                  <a:pt x="10085" y="14967"/>
                  <a:pt x="10168" y="15014"/>
                  <a:pt x="10276" y="15038"/>
                </a:cubicBezTo>
                <a:cubicBezTo>
                  <a:pt x="10287" y="15038"/>
                  <a:pt x="10299" y="15050"/>
                  <a:pt x="10323" y="15050"/>
                </a:cubicBezTo>
                <a:cubicBezTo>
                  <a:pt x="10406" y="15086"/>
                  <a:pt x="10478" y="15110"/>
                  <a:pt x="10573" y="15133"/>
                </a:cubicBezTo>
                <a:cubicBezTo>
                  <a:pt x="10585" y="15133"/>
                  <a:pt x="10597" y="15145"/>
                  <a:pt x="10621" y="15145"/>
                </a:cubicBezTo>
                <a:cubicBezTo>
                  <a:pt x="10633" y="15145"/>
                  <a:pt x="10645" y="15157"/>
                  <a:pt x="10657" y="15157"/>
                </a:cubicBezTo>
                <a:cubicBezTo>
                  <a:pt x="10716" y="15169"/>
                  <a:pt x="10764" y="15193"/>
                  <a:pt x="10823" y="15205"/>
                </a:cubicBezTo>
                <a:cubicBezTo>
                  <a:pt x="10859" y="15217"/>
                  <a:pt x="10883" y="15217"/>
                  <a:pt x="10930" y="15229"/>
                </a:cubicBezTo>
                <a:lnTo>
                  <a:pt x="11109" y="15276"/>
                </a:lnTo>
                <a:cubicBezTo>
                  <a:pt x="11121" y="15276"/>
                  <a:pt x="11157" y="15288"/>
                  <a:pt x="11168" y="15288"/>
                </a:cubicBezTo>
                <a:lnTo>
                  <a:pt x="11180" y="15288"/>
                </a:lnTo>
                <a:cubicBezTo>
                  <a:pt x="11240" y="15312"/>
                  <a:pt x="11288" y="15312"/>
                  <a:pt x="11347" y="15324"/>
                </a:cubicBezTo>
                <a:cubicBezTo>
                  <a:pt x="11371" y="15324"/>
                  <a:pt x="11407" y="15336"/>
                  <a:pt x="11430" y="15336"/>
                </a:cubicBezTo>
                <a:cubicBezTo>
                  <a:pt x="11514" y="15348"/>
                  <a:pt x="11585" y="15372"/>
                  <a:pt x="11657" y="15372"/>
                </a:cubicBezTo>
                <a:lnTo>
                  <a:pt x="11692" y="15372"/>
                </a:lnTo>
                <a:cubicBezTo>
                  <a:pt x="11776" y="15383"/>
                  <a:pt x="11847" y="15395"/>
                  <a:pt x="11942" y="15395"/>
                </a:cubicBezTo>
                <a:lnTo>
                  <a:pt x="12002" y="15395"/>
                </a:lnTo>
                <a:cubicBezTo>
                  <a:pt x="12061" y="15395"/>
                  <a:pt x="12133" y="15407"/>
                  <a:pt x="12192" y="15407"/>
                </a:cubicBezTo>
                <a:lnTo>
                  <a:pt x="12288" y="15407"/>
                </a:lnTo>
                <a:cubicBezTo>
                  <a:pt x="12347" y="15407"/>
                  <a:pt x="12383" y="15431"/>
                  <a:pt x="12442" y="15431"/>
                </a:cubicBezTo>
                <a:lnTo>
                  <a:pt x="13324" y="15431"/>
                </a:lnTo>
                <a:cubicBezTo>
                  <a:pt x="13383" y="15431"/>
                  <a:pt x="13443" y="15431"/>
                  <a:pt x="13502" y="15407"/>
                </a:cubicBezTo>
                <a:cubicBezTo>
                  <a:pt x="13538" y="15407"/>
                  <a:pt x="13574" y="15407"/>
                  <a:pt x="13609" y="15395"/>
                </a:cubicBezTo>
                <a:cubicBezTo>
                  <a:pt x="13669" y="15395"/>
                  <a:pt x="13728" y="15383"/>
                  <a:pt x="13776" y="15383"/>
                </a:cubicBezTo>
                <a:lnTo>
                  <a:pt x="13871" y="15383"/>
                </a:lnTo>
                <a:cubicBezTo>
                  <a:pt x="13966" y="15372"/>
                  <a:pt x="14050" y="15372"/>
                  <a:pt x="14145" y="15348"/>
                </a:cubicBezTo>
                <a:lnTo>
                  <a:pt x="14193" y="15348"/>
                </a:lnTo>
                <a:cubicBezTo>
                  <a:pt x="14288" y="15336"/>
                  <a:pt x="14383" y="15324"/>
                  <a:pt x="14490" y="15312"/>
                </a:cubicBezTo>
                <a:lnTo>
                  <a:pt x="14514" y="15312"/>
                </a:lnTo>
                <a:cubicBezTo>
                  <a:pt x="14550" y="15312"/>
                  <a:pt x="14574" y="15288"/>
                  <a:pt x="14586" y="15288"/>
                </a:cubicBezTo>
                <a:cubicBezTo>
                  <a:pt x="14633" y="15276"/>
                  <a:pt x="14681" y="15276"/>
                  <a:pt x="14728" y="15264"/>
                </a:cubicBezTo>
                <a:cubicBezTo>
                  <a:pt x="14764" y="15252"/>
                  <a:pt x="14800" y="15252"/>
                  <a:pt x="14848" y="15229"/>
                </a:cubicBezTo>
                <a:cubicBezTo>
                  <a:pt x="14883" y="15217"/>
                  <a:pt x="14931" y="15217"/>
                  <a:pt x="14978" y="15205"/>
                </a:cubicBezTo>
                <a:cubicBezTo>
                  <a:pt x="15026" y="15193"/>
                  <a:pt x="15050" y="15193"/>
                  <a:pt x="15086" y="15169"/>
                </a:cubicBezTo>
                <a:cubicBezTo>
                  <a:pt x="15121" y="15157"/>
                  <a:pt x="15169" y="15145"/>
                  <a:pt x="15217" y="15145"/>
                </a:cubicBezTo>
                <a:cubicBezTo>
                  <a:pt x="15240" y="15133"/>
                  <a:pt x="15288" y="15133"/>
                  <a:pt x="15324" y="15110"/>
                </a:cubicBezTo>
                <a:lnTo>
                  <a:pt x="15455" y="15074"/>
                </a:lnTo>
                <a:cubicBezTo>
                  <a:pt x="15467" y="15074"/>
                  <a:pt x="15502" y="15050"/>
                  <a:pt x="15514" y="15050"/>
                </a:cubicBezTo>
                <a:cubicBezTo>
                  <a:pt x="15526" y="15050"/>
                  <a:pt x="15538" y="15038"/>
                  <a:pt x="15562" y="15038"/>
                </a:cubicBezTo>
                <a:cubicBezTo>
                  <a:pt x="15633" y="15014"/>
                  <a:pt x="15705" y="14979"/>
                  <a:pt x="15776" y="14967"/>
                </a:cubicBezTo>
                <a:cubicBezTo>
                  <a:pt x="15800" y="14967"/>
                  <a:pt x="15812" y="14955"/>
                  <a:pt x="15824" y="14955"/>
                </a:cubicBezTo>
                <a:cubicBezTo>
                  <a:pt x="15919" y="14919"/>
                  <a:pt x="16002" y="14871"/>
                  <a:pt x="16098" y="14848"/>
                </a:cubicBezTo>
                <a:cubicBezTo>
                  <a:pt x="16121" y="14836"/>
                  <a:pt x="16133" y="14836"/>
                  <a:pt x="16169" y="14812"/>
                </a:cubicBezTo>
                <a:cubicBezTo>
                  <a:pt x="16229" y="14788"/>
                  <a:pt x="16300" y="14752"/>
                  <a:pt x="16360" y="14729"/>
                </a:cubicBezTo>
                <a:cubicBezTo>
                  <a:pt x="16395" y="14717"/>
                  <a:pt x="16407" y="14693"/>
                  <a:pt x="16431" y="14693"/>
                </a:cubicBezTo>
                <a:cubicBezTo>
                  <a:pt x="16526" y="14657"/>
                  <a:pt x="16598" y="14610"/>
                  <a:pt x="16669" y="14562"/>
                </a:cubicBezTo>
                <a:cubicBezTo>
                  <a:pt x="16693" y="14550"/>
                  <a:pt x="16717" y="14538"/>
                  <a:pt x="16729" y="14514"/>
                </a:cubicBezTo>
                <a:cubicBezTo>
                  <a:pt x="16753" y="14502"/>
                  <a:pt x="16776" y="14490"/>
                  <a:pt x="16788" y="14490"/>
                </a:cubicBezTo>
                <a:cubicBezTo>
                  <a:pt x="16824" y="14479"/>
                  <a:pt x="16848" y="14443"/>
                  <a:pt x="16883" y="14431"/>
                </a:cubicBezTo>
                <a:cubicBezTo>
                  <a:pt x="16907" y="14419"/>
                  <a:pt x="16943" y="14383"/>
                  <a:pt x="16967" y="14371"/>
                </a:cubicBezTo>
                <a:cubicBezTo>
                  <a:pt x="17003" y="14360"/>
                  <a:pt x="17026" y="14324"/>
                  <a:pt x="17062" y="14312"/>
                </a:cubicBezTo>
                <a:cubicBezTo>
                  <a:pt x="17086" y="14300"/>
                  <a:pt x="17122" y="14264"/>
                  <a:pt x="17134" y="14252"/>
                </a:cubicBezTo>
                <a:cubicBezTo>
                  <a:pt x="17169" y="14240"/>
                  <a:pt x="17193" y="14205"/>
                  <a:pt x="17229" y="14193"/>
                </a:cubicBezTo>
                <a:cubicBezTo>
                  <a:pt x="17253" y="14181"/>
                  <a:pt x="17264" y="14145"/>
                  <a:pt x="17300" y="14133"/>
                </a:cubicBezTo>
                <a:cubicBezTo>
                  <a:pt x="17324" y="14121"/>
                  <a:pt x="17348" y="14086"/>
                  <a:pt x="17372" y="14074"/>
                </a:cubicBezTo>
                <a:lnTo>
                  <a:pt x="17407" y="14038"/>
                </a:lnTo>
                <a:cubicBezTo>
                  <a:pt x="17419" y="14026"/>
                  <a:pt x="17443" y="14014"/>
                  <a:pt x="17467" y="13979"/>
                </a:cubicBezTo>
                <a:lnTo>
                  <a:pt x="17479" y="13967"/>
                </a:lnTo>
                <a:cubicBezTo>
                  <a:pt x="17526" y="13919"/>
                  <a:pt x="17550" y="13895"/>
                  <a:pt x="17586" y="13848"/>
                </a:cubicBezTo>
                <a:lnTo>
                  <a:pt x="17610" y="13824"/>
                </a:lnTo>
                <a:cubicBezTo>
                  <a:pt x="17645" y="13788"/>
                  <a:pt x="17669" y="13740"/>
                  <a:pt x="17705" y="13717"/>
                </a:cubicBezTo>
                <a:lnTo>
                  <a:pt x="17717" y="13705"/>
                </a:lnTo>
                <a:lnTo>
                  <a:pt x="17729" y="13681"/>
                </a:lnTo>
                <a:cubicBezTo>
                  <a:pt x="17741" y="13669"/>
                  <a:pt x="17741" y="13657"/>
                  <a:pt x="17765" y="13657"/>
                </a:cubicBezTo>
                <a:cubicBezTo>
                  <a:pt x="17788" y="13621"/>
                  <a:pt x="17800" y="13586"/>
                  <a:pt x="17836" y="13550"/>
                </a:cubicBezTo>
                <a:cubicBezTo>
                  <a:pt x="17848" y="13538"/>
                  <a:pt x="17860" y="13502"/>
                  <a:pt x="17860" y="13490"/>
                </a:cubicBezTo>
                <a:cubicBezTo>
                  <a:pt x="17884" y="13467"/>
                  <a:pt x="17907" y="13431"/>
                  <a:pt x="17919" y="13407"/>
                </a:cubicBezTo>
                <a:cubicBezTo>
                  <a:pt x="17919" y="13383"/>
                  <a:pt x="17943" y="13383"/>
                  <a:pt x="17943" y="13371"/>
                </a:cubicBezTo>
                <a:cubicBezTo>
                  <a:pt x="17943" y="13359"/>
                  <a:pt x="17955" y="13347"/>
                  <a:pt x="17955" y="13347"/>
                </a:cubicBezTo>
                <a:cubicBezTo>
                  <a:pt x="17967" y="13312"/>
                  <a:pt x="17979" y="13288"/>
                  <a:pt x="18003" y="13264"/>
                </a:cubicBezTo>
                <a:cubicBezTo>
                  <a:pt x="18015" y="13252"/>
                  <a:pt x="18015" y="13228"/>
                  <a:pt x="18026" y="13193"/>
                </a:cubicBezTo>
                <a:cubicBezTo>
                  <a:pt x="18038" y="13157"/>
                  <a:pt x="18062" y="13133"/>
                  <a:pt x="18062" y="13121"/>
                </a:cubicBezTo>
                <a:cubicBezTo>
                  <a:pt x="18062" y="13097"/>
                  <a:pt x="18074" y="13086"/>
                  <a:pt x="18074" y="13074"/>
                </a:cubicBezTo>
                <a:cubicBezTo>
                  <a:pt x="18074" y="13062"/>
                  <a:pt x="18074" y="13062"/>
                  <a:pt x="18086" y="13050"/>
                </a:cubicBezTo>
                <a:cubicBezTo>
                  <a:pt x="18098" y="13014"/>
                  <a:pt x="18098" y="13002"/>
                  <a:pt x="18122" y="12966"/>
                </a:cubicBezTo>
                <a:cubicBezTo>
                  <a:pt x="18122" y="12943"/>
                  <a:pt x="18134" y="12931"/>
                  <a:pt x="18134" y="12895"/>
                </a:cubicBezTo>
                <a:cubicBezTo>
                  <a:pt x="18134" y="12859"/>
                  <a:pt x="18146" y="12847"/>
                  <a:pt x="18146" y="12824"/>
                </a:cubicBezTo>
                <a:cubicBezTo>
                  <a:pt x="18146" y="12800"/>
                  <a:pt x="18146" y="12788"/>
                  <a:pt x="18157" y="12776"/>
                </a:cubicBezTo>
                <a:lnTo>
                  <a:pt x="18157" y="12764"/>
                </a:lnTo>
                <a:cubicBezTo>
                  <a:pt x="18157" y="12728"/>
                  <a:pt x="18169" y="12705"/>
                  <a:pt x="18169" y="12693"/>
                </a:cubicBezTo>
                <a:cubicBezTo>
                  <a:pt x="18169" y="12657"/>
                  <a:pt x="18169" y="12645"/>
                  <a:pt x="18193" y="12609"/>
                </a:cubicBezTo>
                <a:lnTo>
                  <a:pt x="18193" y="12538"/>
                </a:lnTo>
                <a:lnTo>
                  <a:pt x="18193" y="12466"/>
                </a:lnTo>
                <a:lnTo>
                  <a:pt x="18193" y="12455"/>
                </a:lnTo>
                <a:lnTo>
                  <a:pt x="18193" y="11240"/>
                </a:lnTo>
                <a:cubicBezTo>
                  <a:pt x="18204" y="11212"/>
                  <a:pt x="18210" y="11203"/>
                  <a:pt x="18213" y="11203"/>
                </a:cubicBezTo>
                <a:cubicBezTo>
                  <a:pt x="18217" y="11203"/>
                  <a:pt x="18217" y="11215"/>
                  <a:pt x="18217" y="11228"/>
                </a:cubicBezTo>
                <a:cubicBezTo>
                  <a:pt x="18253" y="10407"/>
                  <a:pt x="17729" y="9597"/>
                  <a:pt x="16657" y="8978"/>
                </a:cubicBezTo>
                <a:cubicBezTo>
                  <a:pt x="15623" y="8383"/>
                  <a:pt x="14282" y="8085"/>
                  <a:pt x="12939" y="8085"/>
                </a:cubicBezTo>
                <a:cubicBezTo>
                  <a:pt x="12133" y="8085"/>
                  <a:pt x="11326" y="8192"/>
                  <a:pt x="10585" y="8406"/>
                </a:cubicBezTo>
                <a:lnTo>
                  <a:pt x="10585" y="8323"/>
                </a:lnTo>
                <a:lnTo>
                  <a:pt x="10585" y="8252"/>
                </a:lnTo>
                <a:lnTo>
                  <a:pt x="10585" y="8240"/>
                </a:lnTo>
                <a:lnTo>
                  <a:pt x="10585" y="7109"/>
                </a:lnTo>
                <a:cubicBezTo>
                  <a:pt x="10585" y="6954"/>
                  <a:pt x="10573" y="6799"/>
                  <a:pt x="10537" y="6644"/>
                </a:cubicBezTo>
                <a:lnTo>
                  <a:pt x="10537" y="6632"/>
                </a:lnTo>
                <a:cubicBezTo>
                  <a:pt x="10537" y="6609"/>
                  <a:pt x="10537" y="6597"/>
                  <a:pt x="10561" y="6585"/>
                </a:cubicBezTo>
                <a:lnTo>
                  <a:pt x="10561" y="6573"/>
                </a:lnTo>
                <a:cubicBezTo>
                  <a:pt x="10561" y="6537"/>
                  <a:pt x="10573" y="6513"/>
                  <a:pt x="10573" y="6501"/>
                </a:cubicBezTo>
                <a:cubicBezTo>
                  <a:pt x="10573" y="6466"/>
                  <a:pt x="10573" y="6454"/>
                  <a:pt x="10585" y="6418"/>
                </a:cubicBezTo>
                <a:lnTo>
                  <a:pt x="10585" y="6347"/>
                </a:lnTo>
                <a:lnTo>
                  <a:pt x="10585" y="6275"/>
                </a:lnTo>
                <a:lnTo>
                  <a:pt x="10585" y="6251"/>
                </a:lnTo>
                <a:lnTo>
                  <a:pt x="10585" y="5120"/>
                </a:lnTo>
                <a:cubicBezTo>
                  <a:pt x="10585" y="4977"/>
                  <a:pt x="10573" y="4811"/>
                  <a:pt x="10537" y="4668"/>
                </a:cubicBezTo>
                <a:lnTo>
                  <a:pt x="10537" y="4644"/>
                </a:lnTo>
                <a:cubicBezTo>
                  <a:pt x="10537" y="4632"/>
                  <a:pt x="10537" y="4620"/>
                  <a:pt x="10561" y="4608"/>
                </a:cubicBezTo>
                <a:lnTo>
                  <a:pt x="10561" y="4585"/>
                </a:lnTo>
                <a:cubicBezTo>
                  <a:pt x="10561" y="4561"/>
                  <a:pt x="10573" y="4525"/>
                  <a:pt x="10573" y="4513"/>
                </a:cubicBezTo>
                <a:cubicBezTo>
                  <a:pt x="10573" y="4489"/>
                  <a:pt x="10573" y="4465"/>
                  <a:pt x="10585" y="4442"/>
                </a:cubicBezTo>
                <a:lnTo>
                  <a:pt x="10585" y="4370"/>
                </a:lnTo>
                <a:lnTo>
                  <a:pt x="10585" y="4287"/>
                </a:lnTo>
                <a:lnTo>
                  <a:pt x="10585" y="4275"/>
                </a:lnTo>
                <a:lnTo>
                  <a:pt x="10585" y="3144"/>
                </a:lnTo>
                <a:cubicBezTo>
                  <a:pt x="10621" y="2322"/>
                  <a:pt x="10097" y="1513"/>
                  <a:pt x="9025" y="894"/>
                </a:cubicBezTo>
                <a:cubicBezTo>
                  <a:pt x="7990" y="298"/>
                  <a:pt x="6635" y="1"/>
                  <a:pt x="5281" y="1"/>
                </a:cubicBezTo>
                <a:close/>
              </a:path>
            </a:pathLst>
          </a:custGeom>
          <a:solidFill>
            <a:srgbClr val="616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020;p30">
            <a:extLst>
              <a:ext uri="{FF2B5EF4-FFF2-40B4-BE49-F238E27FC236}">
                <a16:creationId xmlns:a16="http://schemas.microsoft.com/office/drawing/2014/main" id="{33547813-CFBC-3406-6875-53CC8875024E}"/>
              </a:ext>
            </a:extLst>
          </p:cNvPr>
          <p:cNvSpPr/>
          <p:nvPr/>
        </p:nvSpPr>
        <p:spPr>
          <a:xfrm>
            <a:off x="5160470" y="3016194"/>
            <a:ext cx="313257" cy="180738"/>
          </a:xfrm>
          <a:custGeom>
            <a:avLst/>
            <a:gdLst/>
            <a:ahLst/>
            <a:cxnLst/>
            <a:rect l="l" t="t" r="r" b="b"/>
            <a:pathLst>
              <a:path w="10609" h="6121" extrusionOk="0">
                <a:moveTo>
                  <a:pt x="5281" y="1"/>
                </a:moveTo>
                <a:cubicBezTo>
                  <a:pt x="3927" y="1"/>
                  <a:pt x="2572" y="298"/>
                  <a:pt x="1536" y="894"/>
                </a:cubicBezTo>
                <a:cubicBezTo>
                  <a:pt x="512" y="1489"/>
                  <a:pt x="1" y="2275"/>
                  <a:pt x="1" y="3049"/>
                </a:cubicBezTo>
                <a:lnTo>
                  <a:pt x="1" y="3120"/>
                </a:lnTo>
                <a:cubicBezTo>
                  <a:pt x="36" y="3168"/>
                  <a:pt x="36" y="3203"/>
                  <a:pt x="36" y="3215"/>
                </a:cubicBezTo>
                <a:cubicBezTo>
                  <a:pt x="36" y="3239"/>
                  <a:pt x="36" y="3263"/>
                  <a:pt x="48" y="3287"/>
                </a:cubicBezTo>
                <a:cubicBezTo>
                  <a:pt x="48" y="3322"/>
                  <a:pt x="48" y="3334"/>
                  <a:pt x="60" y="3358"/>
                </a:cubicBezTo>
                <a:cubicBezTo>
                  <a:pt x="60" y="3394"/>
                  <a:pt x="72" y="3406"/>
                  <a:pt x="72" y="3441"/>
                </a:cubicBezTo>
                <a:cubicBezTo>
                  <a:pt x="72" y="3465"/>
                  <a:pt x="96" y="3477"/>
                  <a:pt x="96" y="3513"/>
                </a:cubicBezTo>
                <a:cubicBezTo>
                  <a:pt x="96" y="3537"/>
                  <a:pt x="108" y="3561"/>
                  <a:pt x="108" y="3584"/>
                </a:cubicBezTo>
                <a:cubicBezTo>
                  <a:pt x="108" y="3620"/>
                  <a:pt x="120" y="3632"/>
                  <a:pt x="120" y="3656"/>
                </a:cubicBezTo>
                <a:cubicBezTo>
                  <a:pt x="131" y="3691"/>
                  <a:pt x="131" y="3703"/>
                  <a:pt x="155" y="3739"/>
                </a:cubicBezTo>
                <a:cubicBezTo>
                  <a:pt x="167" y="3763"/>
                  <a:pt x="167" y="3775"/>
                  <a:pt x="179" y="3811"/>
                </a:cubicBezTo>
                <a:cubicBezTo>
                  <a:pt x="191" y="3834"/>
                  <a:pt x="215" y="3858"/>
                  <a:pt x="215" y="3882"/>
                </a:cubicBezTo>
                <a:cubicBezTo>
                  <a:pt x="227" y="3918"/>
                  <a:pt x="227" y="3930"/>
                  <a:pt x="239" y="3953"/>
                </a:cubicBezTo>
                <a:cubicBezTo>
                  <a:pt x="251" y="3989"/>
                  <a:pt x="274" y="4001"/>
                  <a:pt x="286" y="4037"/>
                </a:cubicBezTo>
                <a:cubicBezTo>
                  <a:pt x="298" y="4061"/>
                  <a:pt x="310" y="4072"/>
                  <a:pt x="334" y="4108"/>
                </a:cubicBezTo>
                <a:cubicBezTo>
                  <a:pt x="346" y="4132"/>
                  <a:pt x="358" y="4156"/>
                  <a:pt x="370" y="4180"/>
                </a:cubicBezTo>
                <a:cubicBezTo>
                  <a:pt x="393" y="4192"/>
                  <a:pt x="405" y="4227"/>
                  <a:pt x="417" y="4239"/>
                </a:cubicBezTo>
                <a:cubicBezTo>
                  <a:pt x="429" y="4275"/>
                  <a:pt x="453" y="4287"/>
                  <a:pt x="477" y="4311"/>
                </a:cubicBezTo>
                <a:cubicBezTo>
                  <a:pt x="489" y="4334"/>
                  <a:pt x="512" y="4358"/>
                  <a:pt x="524" y="4370"/>
                </a:cubicBezTo>
                <a:cubicBezTo>
                  <a:pt x="536" y="4406"/>
                  <a:pt x="572" y="4418"/>
                  <a:pt x="584" y="4453"/>
                </a:cubicBezTo>
                <a:cubicBezTo>
                  <a:pt x="596" y="4465"/>
                  <a:pt x="608" y="4489"/>
                  <a:pt x="643" y="4513"/>
                </a:cubicBezTo>
                <a:cubicBezTo>
                  <a:pt x="655" y="4537"/>
                  <a:pt x="691" y="4549"/>
                  <a:pt x="715" y="4584"/>
                </a:cubicBezTo>
                <a:lnTo>
                  <a:pt x="774" y="4644"/>
                </a:lnTo>
                <a:lnTo>
                  <a:pt x="846" y="4715"/>
                </a:lnTo>
                <a:lnTo>
                  <a:pt x="905" y="4775"/>
                </a:lnTo>
                <a:cubicBezTo>
                  <a:pt x="941" y="4811"/>
                  <a:pt x="965" y="4823"/>
                  <a:pt x="1001" y="4846"/>
                </a:cubicBezTo>
                <a:cubicBezTo>
                  <a:pt x="1013" y="4858"/>
                  <a:pt x="1048" y="4882"/>
                  <a:pt x="1060" y="4906"/>
                </a:cubicBezTo>
                <a:cubicBezTo>
                  <a:pt x="1084" y="4942"/>
                  <a:pt x="1120" y="4954"/>
                  <a:pt x="1144" y="4977"/>
                </a:cubicBezTo>
                <a:cubicBezTo>
                  <a:pt x="1179" y="5001"/>
                  <a:pt x="1191" y="5013"/>
                  <a:pt x="1227" y="5025"/>
                </a:cubicBezTo>
                <a:cubicBezTo>
                  <a:pt x="1263" y="5061"/>
                  <a:pt x="1298" y="5085"/>
                  <a:pt x="1346" y="5096"/>
                </a:cubicBezTo>
                <a:cubicBezTo>
                  <a:pt x="1358" y="5120"/>
                  <a:pt x="1370" y="5132"/>
                  <a:pt x="1405" y="5144"/>
                </a:cubicBezTo>
                <a:cubicBezTo>
                  <a:pt x="1453" y="5192"/>
                  <a:pt x="1513" y="5215"/>
                  <a:pt x="1596" y="5263"/>
                </a:cubicBezTo>
                <a:cubicBezTo>
                  <a:pt x="1655" y="5299"/>
                  <a:pt x="1715" y="5335"/>
                  <a:pt x="1786" y="5370"/>
                </a:cubicBezTo>
                <a:cubicBezTo>
                  <a:pt x="1798" y="5382"/>
                  <a:pt x="1834" y="5382"/>
                  <a:pt x="1846" y="5394"/>
                </a:cubicBezTo>
                <a:cubicBezTo>
                  <a:pt x="1894" y="5418"/>
                  <a:pt x="1929" y="5442"/>
                  <a:pt x="1977" y="5454"/>
                </a:cubicBezTo>
                <a:cubicBezTo>
                  <a:pt x="2013" y="5477"/>
                  <a:pt x="2036" y="5489"/>
                  <a:pt x="2048" y="5489"/>
                </a:cubicBezTo>
                <a:cubicBezTo>
                  <a:pt x="2096" y="5501"/>
                  <a:pt x="2132" y="5537"/>
                  <a:pt x="2167" y="5549"/>
                </a:cubicBezTo>
                <a:cubicBezTo>
                  <a:pt x="2203" y="5561"/>
                  <a:pt x="2227" y="5573"/>
                  <a:pt x="2263" y="5573"/>
                </a:cubicBezTo>
                <a:cubicBezTo>
                  <a:pt x="2287" y="5596"/>
                  <a:pt x="2334" y="5608"/>
                  <a:pt x="2370" y="5620"/>
                </a:cubicBezTo>
                <a:cubicBezTo>
                  <a:pt x="2453" y="5656"/>
                  <a:pt x="2548" y="5692"/>
                  <a:pt x="2644" y="5727"/>
                </a:cubicBezTo>
                <a:cubicBezTo>
                  <a:pt x="2668" y="5727"/>
                  <a:pt x="2679" y="5739"/>
                  <a:pt x="2691" y="5739"/>
                </a:cubicBezTo>
                <a:cubicBezTo>
                  <a:pt x="2787" y="5775"/>
                  <a:pt x="2858" y="5799"/>
                  <a:pt x="2941" y="5811"/>
                </a:cubicBezTo>
                <a:cubicBezTo>
                  <a:pt x="2977" y="5835"/>
                  <a:pt x="3001" y="5835"/>
                  <a:pt x="3037" y="5847"/>
                </a:cubicBezTo>
                <a:cubicBezTo>
                  <a:pt x="3096" y="5858"/>
                  <a:pt x="3144" y="5882"/>
                  <a:pt x="3203" y="5894"/>
                </a:cubicBezTo>
                <a:cubicBezTo>
                  <a:pt x="3227" y="5906"/>
                  <a:pt x="3263" y="5906"/>
                  <a:pt x="3299" y="5918"/>
                </a:cubicBezTo>
                <a:lnTo>
                  <a:pt x="3489" y="5966"/>
                </a:lnTo>
                <a:cubicBezTo>
                  <a:pt x="3513" y="5966"/>
                  <a:pt x="3537" y="5977"/>
                  <a:pt x="3572" y="5977"/>
                </a:cubicBezTo>
                <a:cubicBezTo>
                  <a:pt x="3632" y="6001"/>
                  <a:pt x="3680" y="6001"/>
                  <a:pt x="3739" y="6013"/>
                </a:cubicBezTo>
                <a:cubicBezTo>
                  <a:pt x="3763" y="6013"/>
                  <a:pt x="3799" y="6025"/>
                  <a:pt x="3822" y="6025"/>
                </a:cubicBezTo>
                <a:cubicBezTo>
                  <a:pt x="3906" y="6037"/>
                  <a:pt x="3977" y="6061"/>
                  <a:pt x="4049" y="6061"/>
                </a:cubicBezTo>
                <a:lnTo>
                  <a:pt x="4096" y="6061"/>
                </a:lnTo>
                <a:cubicBezTo>
                  <a:pt x="4180" y="6073"/>
                  <a:pt x="4263" y="6085"/>
                  <a:pt x="4346" y="6085"/>
                </a:cubicBezTo>
                <a:lnTo>
                  <a:pt x="4406" y="6085"/>
                </a:lnTo>
                <a:cubicBezTo>
                  <a:pt x="4465" y="6085"/>
                  <a:pt x="4537" y="6097"/>
                  <a:pt x="4596" y="6097"/>
                </a:cubicBezTo>
                <a:lnTo>
                  <a:pt x="4692" y="6097"/>
                </a:lnTo>
                <a:cubicBezTo>
                  <a:pt x="4751" y="6097"/>
                  <a:pt x="4799" y="6120"/>
                  <a:pt x="4858" y="6120"/>
                </a:cubicBezTo>
                <a:lnTo>
                  <a:pt x="5727" y="6120"/>
                </a:lnTo>
                <a:cubicBezTo>
                  <a:pt x="5787" y="6120"/>
                  <a:pt x="5846" y="6120"/>
                  <a:pt x="5906" y="6097"/>
                </a:cubicBezTo>
                <a:cubicBezTo>
                  <a:pt x="5942" y="6097"/>
                  <a:pt x="5989" y="6097"/>
                  <a:pt x="6013" y="6085"/>
                </a:cubicBezTo>
                <a:cubicBezTo>
                  <a:pt x="6073" y="6085"/>
                  <a:pt x="6132" y="6073"/>
                  <a:pt x="6180" y="6073"/>
                </a:cubicBezTo>
                <a:cubicBezTo>
                  <a:pt x="6204" y="6073"/>
                  <a:pt x="6251" y="6073"/>
                  <a:pt x="6287" y="6061"/>
                </a:cubicBezTo>
                <a:cubicBezTo>
                  <a:pt x="6370" y="6037"/>
                  <a:pt x="6466" y="6037"/>
                  <a:pt x="6549" y="6025"/>
                </a:cubicBezTo>
                <a:lnTo>
                  <a:pt x="6597" y="6025"/>
                </a:lnTo>
                <a:cubicBezTo>
                  <a:pt x="6704" y="6013"/>
                  <a:pt x="6787" y="6001"/>
                  <a:pt x="6894" y="5977"/>
                </a:cubicBezTo>
                <a:cubicBezTo>
                  <a:pt x="6918" y="5977"/>
                  <a:pt x="6966" y="5966"/>
                  <a:pt x="7001" y="5966"/>
                </a:cubicBezTo>
                <a:cubicBezTo>
                  <a:pt x="7037" y="5954"/>
                  <a:pt x="7085" y="5954"/>
                  <a:pt x="7132" y="5942"/>
                </a:cubicBezTo>
                <a:cubicBezTo>
                  <a:pt x="7180" y="5918"/>
                  <a:pt x="7204" y="5918"/>
                  <a:pt x="7240" y="5906"/>
                </a:cubicBezTo>
                <a:cubicBezTo>
                  <a:pt x="7275" y="5894"/>
                  <a:pt x="7323" y="5894"/>
                  <a:pt x="7370" y="5870"/>
                </a:cubicBezTo>
                <a:cubicBezTo>
                  <a:pt x="7394" y="5858"/>
                  <a:pt x="7442" y="5858"/>
                  <a:pt x="7478" y="5847"/>
                </a:cubicBezTo>
                <a:cubicBezTo>
                  <a:pt x="7513" y="5835"/>
                  <a:pt x="7561" y="5811"/>
                  <a:pt x="7609" y="5811"/>
                </a:cubicBezTo>
                <a:cubicBezTo>
                  <a:pt x="7632" y="5799"/>
                  <a:pt x="7680" y="5799"/>
                  <a:pt x="7716" y="5787"/>
                </a:cubicBezTo>
                <a:lnTo>
                  <a:pt x="7847" y="5739"/>
                </a:lnTo>
                <a:cubicBezTo>
                  <a:pt x="7871" y="5727"/>
                  <a:pt x="7906" y="5727"/>
                  <a:pt x="7930" y="5716"/>
                </a:cubicBezTo>
                <a:cubicBezTo>
                  <a:pt x="8013" y="5680"/>
                  <a:pt x="8085" y="5656"/>
                  <a:pt x="8156" y="5632"/>
                </a:cubicBezTo>
                <a:cubicBezTo>
                  <a:pt x="8168" y="5632"/>
                  <a:pt x="8192" y="5620"/>
                  <a:pt x="8204" y="5620"/>
                </a:cubicBezTo>
                <a:cubicBezTo>
                  <a:pt x="8287" y="5596"/>
                  <a:pt x="8383" y="5549"/>
                  <a:pt x="8466" y="5513"/>
                </a:cubicBezTo>
                <a:cubicBezTo>
                  <a:pt x="8502" y="5501"/>
                  <a:pt x="8513" y="5501"/>
                  <a:pt x="8525" y="5489"/>
                </a:cubicBezTo>
                <a:cubicBezTo>
                  <a:pt x="8585" y="5454"/>
                  <a:pt x="8668" y="5430"/>
                  <a:pt x="8728" y="5394"/>
                </a:cubicBezTo>
                <a:cubicBezTo>
                  <a:pt x="8752" y="5382"/>
                  <a:pt x="8764" y="5370"/>
                  <a:pt x="8799" y="5370"/>
                </a:cubicBezTo>
                <a:cubicBezTo>
                  <a:pt x="8883" y="5323"/>
                  <a:pt x="8966" y="5275"/>
                  <a:pt x="9037" y="5239"/>
                </a:cubicBezTo>
                <a:cubicBezTo>
                  <a:pt x="9097" y="5192"/>
                  <a:pt x="9156" y="5156"/>
                  <a:pt x="9228" y="5120"/>
                </a:cubicBezTo>
                <a:cubicBezTo>
                  <a:pt x="9240" y="5120"/>
                  <a:pt x="9240" y="5096"/>
                  <a:pt x="9264" y="5096"/>
                </a:cubicBezTo>
                <a:cubicBezTo>
                  <a:pt x="9275" y="5096"/>
                  <a:pt x="9275" y="5085"/>
                  <a:pt x="9287" y="5085"/>
                </a:cubicBezTo>
                <a:cubicBezTo>
                  <a:pt x="9335" y="5061"/>
                  <a:pt x="9359" y="5025"/>
                  <a:pt x="9406" y="5013"/>
                </a:cubicBezTo>
                <a:lnTo>
                  <a:pt x="9442" y="4977"/>
                </a:lnTo>
                <a:lnTo>
                  <a:pt x="9466" y="4954"/>
                </a:lnTo>
                <a:cubicBezTo>
                  <a:pt x="9502" y="4918"/>
                  <a:pt x="9526" y="4906"/>
                  <a:pt x="9573" y="4882"/>
                </a:cubicBezTo>
                <a:lnTo>
                  <a:pt x="9597" y="4846"/>
                </a:lnTo>
                <a:lnTo>
                  <a:pt x="9633" y="4823"/>
                </a:lnTo>
                <a:cubicBezTo>
                  <a:pt x="9656" y="4787"/>
                  <a:pt x="9692" y="4775"/>
                  <a:pt x="9716" y="4739"/>
                </a:cubicBezTo>
                <a:lnTo>
                  <a:pt x="9752" y="4715"/>
                </a:lnTo>
                <a:lnTo>
                  <a:pt x="9776" y="4680"/>
                </a:lnTo>
                <a:cubicBezTo>
                  <a:pt x="9811" y="4656"/>
                  <a:pt x="9835" y="4644"/>
                  <a:pt x="9859" y="4608"/>
                </a:cubicBezTo>
                <a:cubicBezTo>
                  <a:pt x="9871" y="4596"/>
                  <a:pt x="9883" y="4561"/>
                  <a:pt x="9918" y="4549"/>
                </a:cubicBezTo>
                <a:lnTo>
                  <a:pt x="9990" y="4477"/>
                </a:lnTo>
                <a:lnTo>
                  <a:pt x="10002" y="4465"/>
                </a:lnTo>
                <a:lnTo>
                  <a:pt x="10049" y="4418"/>
                </a:lnTo>
                <a:cubicBezTo>
                  <a:pt x="10061" y="4382"/>
                  <a:pt x="10097" y="4370"/>
                  <a:pt x="10109" y="4346"/>
                </a:cubicBezTo>
                <a:cubicBezTo>
                  <a:pt x="10121" y="4323"/>
                  <a:pt x="10133" y="4311"/>
                  <a:pt x="10133" y="4299"/>
                </a:cubicBezTo>
                <a:cubicBezTo>
                  <a:pt x="10133" y="4299"/>
                  <a:pt x="10133" y="4287"/>
                  <a:pt x="10157" y="4287"/>
                </a:cubicBezTo>
                <a:cubicBezTo>
                  <a:pt x="10168" y="4251"/>
                  <a:pt x="10180" y="4239"/>
                  <a:pt x="10216" y="4203"/>
                </a:cubicBezTo>
                <a:cubicBezTo>
                  <a:pt x="10216" y="4203"/>
                  <a:pt x="10216" y="4192"/>
                  <a:pt x="10228" y="4192"/>
                </a:cubicBezTo>
                <a:cubicBezTo>
                  <a:pt x="10240" y="4180"/>
                  <a:pt x="10240" y="4168"/>
                  <a:pt x="10252" y="4144"/>
                </a:cubicBezTo>
                <a:cubicBezTo>
                  <a:pt x="10276" y="4120"/>
                  <a:pt x="10288" y="4108"/>
                  <a:pt x="10299" y="4072"/>
                </a:cubicBezTo>
                <a:cubicBezTo>
                  <a:pt x="10299" y="4061"/>
                  <a:pt x="10311" y="4061"/>
                  <a:pt x="10311" y="4049"/>
                </a:cubicBezTo>
                <a:cubicBezTo>
                  <a:pt x="10335" y="4025"/>
                  <a:pt x="10335" y="4013"/>
                  <a:pt x="10335" y="4001"/>
                </a:cubicBezTo>
                <a:cubicBezTo>
                  <a:pt x="10347" y="3965"/>
                  <a:pt x="10359" y="3953"/>
                  <a:pt x="10371" y="3930"/>
                </a:cubicBezTo>
                <a:cubicBezTo>
                  <a:pt x="10371" y="3906"/>
                  <a:pt x="10395" y="3906"/>
                  <a:pt x="10395" y="3894"/>
                </a:cubicBezTo>
                <a:cubicBezTo>
                  <a:pt x="10395" y="3882"/>
                  <a:pt x="10407" y="3870"/>
                  <a:pt x="10407" y="3846"/>
                </a:cubicBezTo>
                <a:cubicBezTo>
                  <a:pt x="10418" y="3822"/>
                  <a:pt x="10430" y="3811"/>
                  <a:pt x="10430" y="3775"/>
                </a:cubicBezTo>
                <a:cubicBezTo>
                  <a:pt x="10430" y="3763"/>
                  <a:pt x="10454" y="3751"/>
                  <a:pt x="10454" y="3751"/>
                </a:cubicBezTo>
                <a:cubicBezTo>
                  <a:pt x="10454" y="3727"/>
                  <a:pt x="10466" y="3715"/>
                  <a:pt x="10466" y="3715"/>
                </a:cubicBezTo>
                <a:cubicBezTo>
                  <a:pt x="10478" y="3691"/>
                  <a:pt x="10478" y="3668"/>
                  <a:pt x="10490" y="3644"/>
                </a:cubicBezTo>
                <a:cubicBezTo>
                  <a:pt x="10490" y="3632"/>
                  <a:pt x="10490" y="3608"/>
                  <a:pt x="10514" y="3608"/>
                </a:cubicBezTo>
                <a:cubicBezTo>
                  <a:pt x="10514" y="3596"/>
                  <a:pt x="10514" y="3596"/>
                  <a:pt x="10526" y="3584"/>
                </a:cubicBezTo>
                <a:cubicBezTo>
                  <a:pt x="10526" y="3549"/>
                  <a:pt x="10538" y="3537"/>
                  <a:pt x="10538" y="3513"/>
                </a:cubicBezTo>
                <a:cubicBezTo>
                  <a:pt x="10538" y="3489"/>
                  <a:pt x="10538" y="3477"/>
                  <a:pt x="10549" y="3465"/>
                </a:cubicBezTo>
                <a:lnTo>
                  <a:pt x="10549" y="3430"/>
                </a:lnTo>
                <a:cubicBezTo>
                  <a:pt x="10549" y="3406"/>
                  <a:pt x="10573" y="3394"/>
                  <a:pt x="10573" y="3358"/>
                </a:cubicBezTo>
                <a:lnTo>
                  <a:pt x="10573" y="3310"/>
                </a:lnTo>
                <a:lnTo>
                  <a:pt x="10573" y="3287"/>
                </a:lnTo>
                <a:cubicBezTo>
                  <a:pt x="10573" y="3251"/>
                  <a:pt x="10573" y="3239"/>
                  <a:pt x="10585" y="3215"/>
                </a:cubicBezTo>
                <a:lnTo>
                  <a:pt x="10585" y="3168"/>
                </a:lnTo>
                <a:lnTo>
                  <a:pt x="10585" y="3132"/>
                </a:lnTo>
                <a:cubicBezTo>
                  <a:pt x="10609" y="2322"/>
                  <a:pt x="10097" y="1501"/>
                  <a:pt x="9025" y="894"/>
                </a:cubicBezTo>
                <a:cubicBezTo>
                  <a:pt x="7990" y="298"/>
                  <a:pt x="6635" y="1"/>
                  <a:pt x="5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21;p30">
            <a:extLst>
              <a:ext uri="{FF2B5EF4-FFF2-40B4-BE49-F238E27FC236}">
                <a16:creationId xmlns:a16="http://schemas.microsoft.com/office/drawing/2014/main" id="{7F8F58AE-7756-C531-F0A8-8EAE7C254D9D}"/>
              </a:ext>
            </a:extLst>
          </p:cNvPr>
          <p:cNvSpPr/>
          <p:nvPr/>
        </p:nvSpPr>
        <p:spPr>
          <a:xfrm>
            <a:off x="5188609" y="3031223"/>
            <a:ext cx="260167" cy="149527"/>
          </a:xfrm>
          <a:custGeom>
            <a:avLst/>
            <a:gdLst/>
            <a:ahLst/>
            <a:cxnLst/>
            <a:rect l="l" t="t" r="r" b="b"/>
            <a:pathLst>
              <a:path w="8811" h="5064" extrusionOk="0">
                <a:moveTo>
                  <a:pt x="4407" y="1"/>
                </a:moveTo>
                <a:cubicBezTo>
                  <a:pt x="3289" y="1"/>
                  <a:pt x="2173" y="248"/>
                  <a:pt x="1322" y="742"/>
                </a:cubicBezTo>
                <a:cubicBezTo>
                  <a:pt x="476" y="1230"/>
                  <a:pt x="60" y="1873"/>
                  <a:pt x="60" y="2528"/>
                </a:cubicBezTo>
                <a:lnTo>
                  <a:pt x="60" y="2587"/>
                </a:lnTo>
                <a:cubicBezTo>
                  <a:pt x="0" y="2647"/>
                  <a:pt x="0" y="2659"/>
                  <a:pt x="0" y="2694"/>
                </a:cubicBezTo>
                <a:cubicBezTo>
                  <a:pt x="0" y="2706"/>
                  <a:pt x="0" y="2730"/>
                  <a:pt x="12" y="2754"/>
                </a:cubicBezTo>
                <a:cubicBezTo>
                  <a:pt x="12" y="2766"/>
                  <a:pt x="12" y="2790"/>
                  <a:pt x="36" y="2813"/>
                </a:cubicBezTo>
                <a:cubicBezTo>
                  <a:pt x="36" y="2825"/>
                  <a:pt x="48" y="2849"/>
                  <a:pt x="48" y="2861"/>
                </a:cubicBezTo>
                <a:cubicBezTo>
                  <a:pt x="48" y="2885"/>
                  <a:pt x="60" y="2909"/>
                  <a:pt x="60" y="2921"/>
                </a:cubicBezTo>
                <a:cubicBezTo>
                  <a:pt x="60" y="2944"/>
                  <a:pt x="71" y="2968"/>
                  <a:pt x="71" y="2980"/>
                </a:cubicBezTo>
                <a:cubicBezTo>
                  <a:pt x="71" y="3004"/>
                  <a:pt x="95" y="3028"/>
                  <a:pt x="95" y="3040"/>
                </a:cubicBezTo>
                <a:cubicBezTo>
                  <a:pt x="95" y="3063"/>
                  <a:pt x="107" y="3087"/>
                  <a:pt x="119" y="3099"/>
                </a:cubicBezTo>
                <a:cubicBezTo>
                  <a:pt x="119" y="3123"/>
                  <a:pt x="131" y="3147"/>
                  <a:pt x="131" y="3159"/>
                </a:cubicBezTo>
                <a:cubicBezTo>
                  <a:pt x="155" y="3182"/>
                  <a:pt x="155" y="3206"/>
                  <a:pt x="167" y="3218"/>
                </a:cubicBezTo>
                <a:cubicBezTo>
                  <a:pt x="179" y="3242"/>
                  <a:pt x="179" y="3266"/>
                  <a:pt x="191" y="3278"/>
                </a:cubicBezTo>
                <a:cubicBezTo>
                  <a:pt x="214" y="3302"/>
                  <a:pt x="226" y="3325"/>
                  <a:pt x="226" y="3337"/>
                </a:cubicBezTo>
                <a:cubicBezTo>
                  <a:pt x="238" y="3361"/>
                  <a:pt x="238" y="3385"/>
                  <a:pt x="250" y="3397"/>
                </a:cubicBezTo>
                <a:cubicBezTo>
                  <a:pt x="274" y="3421"/>
                  <a:pt x="286" y="3444"/>
                  <a:pt x="298" y="3456"/>
                </a:cubicBezTo>
                <a:cubicBezTo>
                  <a:pt x="310" y="3480"/>
                  <a:pt x="333" y="3492"/>
                  <a:pt x="333" y="3516"/>
                </a:cubicBezTo>
                <a:cubicBezTo>
                  <a:pt x="345" y="3540"/>
                  <a:pt x="357" y="3563"/>
                  <a:pt x="369" y="3575"/>
                </a:cubicBezTo>
                <a:cubicBezTo>
                  <a:pt x="393" y="3599"/>
                  <a:pt x="405" y="3611"/>
                  <a:pt x="417" y="3635"/>
                </a:cubicBezTo>
                <a:cubicBezTo>
                  <a:pt x="429" y="3659"/>
                  <a:pt x="452" y="3683"/>
                  <a:pt x="464" y="3694"/>
                </a:cubicBezTo>
                <a:cubicBezTo>
                  <a:pt x="476" y="3718"/>
                  <a:pt x="488" y="3730"/>
                  <a:pt x="512" y="3754"/>
                </a:cubicBezTo>
                <a:lnTo>
                  <a:pt x="572" y="3814"/>
                </a:lnTo>
                <a:lnTo>
                  <a:pt x="607" y="3861"/>
                </a:lnTo>
                <a:lnTo>
                  <a:pt x="667" y="3921"/>
                </a:lnTo>
                <a:lnTo>
                  <a:pt x="714" y="3968"/>
                </a:lnTo>
                <a:cubicBezTo>
                  <a:pt x="750" y="3980"/>
                  <a:pt x="762" y="4016"/>
                  <a:pt x="786" y="4028"/>
                </a:cubicBezTo>
                <a:cubicBezTo>
                  <a:pt x="810" y="4040"/>
                  <a:pt x="822" y="4052"/>
                  <a:pt x="845" y="4075"/>
                </a:cubicBezTo>
                <a:cubicBezTo>
                  <a:pt x="881" y="4087"/>
                  <a:pt x="905" y="4111"/>
                  <a:pt x="929" y="4135"/>
                </a:cubicBezTo>
                <a:cubicBezTo>
                  <a:pt x="941" y="4147"/>
                  <a:pt x="953" y="4159"/>
                  <a:pt x="988" y="4171"/>
                </a:cubicBezTo>
                <a:cubicBezTo>
                  <a:pt x="1012" y="4206"/>
                  <a:pt x="1048" y="4218"/>
                  <a:pt x="1083" y="4230"/>
                </a:cubicBezTo>
                <a:cubicBezTo>
                  <a:pt x="1107" y="4254"/>
                  <a:pt x="1119" y="4254"/>
                  <a:pt x="1131" y="4266"/>
                </a:cubicBezTo>
                <a:cubicBezTo>
                  <a:pt x="1179" y="4290"/>
                  <a:pt x="1238" y="4325"/>
                  <a:pt x="1286" y="4349"/>
                </a:cubicBezTo>
                <a:cubicBezTo>
                  <a:pt x="1322" y="4385"/>
                  <a:pt x="1381" y="4409"/>
                  <a:pt x="1441" y="4445"/>
                </a:cubicBezTo>
                <a:cubicBezTo>
                  <a:pt x="1464" y="4456"/>
                  <a:pt x="1476" y="4456"/>
                  <a:pt x="1500" y="4468"/>
                </a:cubicBezTo>
                <a:cubicBezTo>
                  <a:pt x="1536" y="4492"/>
                  <a:pt x="1584" y="4504"/>
                  <a:pt x="1607" y="4528"/>
                </a:cubicBezTo>
                <a:cubicBezTo>
                  <a:pt x="1619" y="4552"/>
                  <a:pt x="1655" y="4552"/>
                  <a:pt x="1667" y="4564"/>
                </a:cubicBezTo>
                <a:cubicBezTo>
                  <a:pt x="1703" y="4576"/>
                  <a:pt x="1738" y="4587"/>
                  <a:pt x="1774" y="4611"/>
                </a:cubicBezTo>
                <a:cubicBezTo>
                  <a:pt x="1798" y="4623"/>
                  <a:pt x="1822" y="4623"/>
                  <a:pt x="1845" y="4635"/>
                </a:cubicBezTo>
                <a:cubicBezTo>
                  <a:pt x="1881" y="4647"/>
                  <a:pt x="1905" y="4671"/>
                  <a:pt x="1941" y="4671"/>
                </a:cubicBezTo>
                <a:cubicBezTo>
                  <a:pt x="2012" y="4695"/>
                  <a:pt x="2084" y="4730"/>
                  <a:pt x="2179" y="4754"/>
                </a:cubicBezTo>
                <a:cubicBezTo>
                  <a:pt x="2191" y="4754"/>
                  <a:pt x="2203" y="4766"/>
                  <a:pt x="2203" y="4766"/>
                </a:cubicBezTo>
                <a:cubicBezTo>
                  <a:pt x="2274" y="4802"/>
                  <a:pt x="2334" y="4814"/>
                  <a:pt x="2417" y="4826"/>
                </a:cubicBezTo>
                <a:cubicBezTo>
                  <a:pt x="2441" y="4826"/>
                  <a:pt x="2453" y="4849"/>
                  <a:pt x="2488" y="4849"/>
                </a:cubicBezTo>
                <a:cubicBezTo>
                  <a:pt x="2536" y="4861"/>
                  <a:pt x="2572" y="4873"/>
                  <a:pt x="2619" y="4873"/>
                </a:cubicBezTo>
                <a:cubicBezTo>
                  <a:pt x="2655" y="4873"/>
                  <a:pt x="2679" y="4885"/>
                  <a:pt x="2691" y="4885"/>
                </a:cubicBezTo>
                <a:cubicBezTo>
                  <a:pt x="2738" y="4909"/>
                  <a:pt x="2798" y="4921"/>
                  <a:pt x="2846" y="4921"/>
                </a:cubicBezTo>
                <a:cubicBezTo>
                  <a:pt x="2869" y="4921"/>
                  <a:pt x="2893" y="4933"/>
                  <a:pt x="2917" y="4933"/>
                </a:cubicBezTo>
                <a:cubicBezTo>
                  <a:pt x="2965" y="4945"/>
                  <a:pt x="3012" y="4945"/>
                  <a:pt x="3048" y="4968"/>
                </a:cubicBezTo>
                <a:cubicBezTo>
                  <a:pt x="3084" y="4968"/>
                  <a:pt x="3096" y="4980"/>
                  <a:pt x="3131" y="4980"/>
                </a:cubicBezTo>
                <a:cubicBezTo>
                  <a:pt x="3191" y="4992"/>
                  <a:pt x="3250" y="4992"/>
                  <a:pt x="3310" y="5004"/>
                </a:cubicBezTo>
                <a:lnTo>
                  <a:pt x="3334" y="5004"/>
                </a:lnTo>
                <a:cubicBezTo>
                  <a:pt x="3405" y="5028"/>
                  <a:pt x="3465" y="5028"/>
                  <a:pt x="3548" y="5040"/>
                </a:cubicBezTo>
                <a:lnTo>
                  <a:pt x="3584" y="5040"/>
                </a:lnTo>
                <a:cubicBezTo>
                  <a:pt x="3643" y="5040"/>
                  <a:pt x="3691" y="5052"/>
                  <a:pt x="3750" y="5052"/>
                </a:cubicBezTo>
                <a:lnTo>
                  <a:pt x="3822" y="5052"/>
                </a:lnTo>
                <a:cubicBezTo>
                  <a:pt x="3870" y="5052"/>
                  <a:pt x="3917" y="5052"/>
                  <a:pt x="3965" y="5064"/>
                </a:cubicBezTo>
                <a:lnTo>
                  <a:pt x="4929" y="5064"/>
                </a:lnTo>
                <a:cubicBezTo>
                  <a:pt x="4977" y="5064"/>
                  <a:pt x="5013" y="5064"/>
                  <a:pt x="5060" y="5052"/>
                </a:cubicBezTo>
                <a:cubicBezTo>
                  <a:pt x="5096" y="5052"/>
                  <a:pt x="5120" y="5052"/>
                  <a:pt x="5155" y="5040"/>
                </a:cubicBezTo>
                <a:cubicBezTo>
                  <a:pt x="5227" y="5028"/>
                  <a:pt x="5298" y="5028"/>
                  <a:pt x="5370" y="5004"/>
                </a:cubicBezTo>
                <a:lnTo>
                  <a:pt x="5405" y="5004"/>
                </a:lnTo>
                <a:cubicBezTo>
                  <a:pt x="5489" y="4992"/>
                  <a:pt x="5572" y="4980"/>
                  <a:pt x="5655" y="4968"/>
                </a:cubicBezTo>
                <a:cubicBezTo>
                  <a:pt x="5691" y="4968"/>
                  <a:pt x="5715" y="4945"/>
                  <a:pt x="5751" y="4945"/>
                </a:cubicBezTo>
                <a:cubicBezTo>
                  <a:pt x="5786" y="4945"/>
                  <a:pt x="5822" y="4933"/>
                  <a:pt x="5870" y="4921"/>
                </a:cubicBezTo>
                <a:cubicBezTo>
                  <a:pt x="5894" y="4921"/>
                  <a:pt x="5929" y="4909"/>
                  <a:pt x="5953" y="4909"/>
                </a:cubicBezTo>
                <a:cubicBezTo>
                  <a:pt x="6001" y="4885"/>
                  <a:pt x="6025" y="4885"/>
                  <a:pt x="6072" y="4873"/>
                </a:cubicBezTo>
                <a:cubicBezTo>
                  <a:pt x="6108" y="4873"/>
                  <a:pt x="6132" y="4861"/>
                  <a:pt x="6167" y="4849"/>
                </a:cubicBezTo>
                <a:cubicBezTo>
                  <a:pt x="6191" y="4826"/>
                  <a:pt x="6239" y="4826"/>
                  <a:pt x="6263" y="4814"/>
                </a:cubicBezTo>
                <a:cubicBezTo>
                  <a:pt x="6298" y="4802"/>
                  <a:pt x="6322" y="4802"/>
                  <a:pt x="6358" y="4790"/>
                </a:cubicBezTo>
                <a:cubicBezTo>
                  <a:pt x="6382" y="4766"/>
                  <a:pt x="6429" y="4766"/>
                  <a:pt x="6465" y="4754"/>
                </a:cubicBezTo>
                <a:cubicBezTo>
                  <a:pt x="6489" y="4742"/>
                  <a:pt x="6525" y="4742"/>
                  <a:pt x="6537" y="4730"/>
                </a:cubicBezTo>
                <a:cubicBezTo>
                  <a:pt x="6596" y="4706"/>
                  <a:pt x="6668" y="4683"/>
                  <a:pt x="6727" y="4671"/>
                </a:cubicBezTo>
                <a:cubicBezTo>
                  <a:pt x="6739" y="4671"/>
                  <a:pt x="6763" y="4647"/>
                  <a:pt x="6775" y="4647"/>
                </a:cubicBezTo>
                <a:lnTo>
                  <a:pt x="7001" y="4564"/>
                </a:lnTo>
                <a:cubicBezTo>
                  <a:pt x="7013" y="4552"/>
                  <a:pt x="7025" y="4552"/>
                  <a:pt x="7060" y="4528"/>
                </a:cubicBezTo>
                <a:cubicBezTo>
                  <a:pt x="7120" y="4504"/>
                  <a:pt x="7156" y="4492"/>
                  <a:pt x="7215" y="4456"/>
                </a:cubicBezTo>
                <a:cubicBezTo>
                  <a:pt x="7239" y="4445"/>
                  <a:pt x="7263" y="4445"/>
                  <a:pt x="7275" y="4433"/>
                </a:cubicBezTo>
                <a:cubicBezTo>
                  <a:pt x="7358" y="4397"/>
                  <a:pt x="7418" y="4349"/>
                  <a:pt x="7489" y="4325"/>
                </a:cubicBezTo>
                <a:cubicBezTo>
                  <a:pt x="7549" y="4290"/>
                  <a:pt x="7596" y="4266"/>
                  <a:pt x="7632" y="4230"/>
                </a:cubicBezTo>
                <a:cubicBezTo>
                  <a:pt x="7656" y="4230"/>
                  <a:pt x="7656" y="4218"/>
                  <a:pt x="7668" y="4218"/>
                </a:cubicBezTo>
                <a:lnTo>
                  <a:pt x="7680" y="4206"/>
                </a:lnTo>
                <a:cubicBezTo>
                  <a:pt x="7715" y="4195"/>
                  <a:pt x="7739" y="4159"/>
                  <a:pt x="7787" y="4147"/>
                </a:cubicBezTo>
                <a:cubicBezTo>
                  <a:pt x="7799" y="4147"/>
                  <a:pt x="7799" y="4135"/>
                  <a:pt x="7811" y="4135"/>
                </a:cubicBezTo>
                <a:cubicBezTo>
                  <a:pt x="7834" y="4135"/>
                  <a:pt x="7834" y="4111"/>
                  <a:pt x="7846" y="4111"/>
                </a:cubicBezTo>
                <a:cubicBezTo>
                  <a:pt x="7870" y="4099"/>
                  <a:pt x="7906" y="4075"/>
                  <a:pt x="7918" y="4052"/>
                </a:cubicBezTo>
                <a:cubicBezTo>
                  <a:pt x="7930" y="4052"/>
                  <a:pt x="7930" y="4040"/>
                  <a:pt x="7953" y="4040"/>
                </a:cubicBezTo>
                <a:lnTo>
                  <a:pt x="7977" y="4016"/>
                </a:lnTo>
                <a:cubicBezTo>
                  <a:pt x="8013" y="3992"/>
                  <a:pt x="8025" y="3968"/>
                  <a:pt x="8049" y="3956"/>
                </a:cubicBezTo>
                <a:lnTo>
                  <a:pt x="8084" y="3921"/>
                </a:lnTo>
                <a:lnTo>
                  <a:pt x="8108" y="3897"/>
                </a:lnTo>
                <a:lnTo>
                  <a:pt x="8168" y="3837"/>
                </a:lnTo>
                <a:lnTo>
                  <a:pt x="8215" y="3790"/>
                </a:lnTo>
                <a:lnTo>
                  <a:pt x="8275" y="3730"/>
                </a:lnTo>
                <a:cubicBezTo>
                  <a:pt x="8275" y="3730"/>
                  <a:pt x="8275" y="3718"/>
                  <a:pt x="8287" y="3718"/>
                </a:cubicBezTo>
                <a:cubicBezTo>
                  <a:pt x="8311" y="3694"/>
                  <a:pt x="8311" y="3683"/>
                  <a:pt x="8322" y="3671"/>
                </a:cubicBezTo>
                <a:cubicBezTo>
                  <a:pt x="8334" y="3659"/>
                  <a:pt x="8346" y="3623"/>
                  <a:pt x="8370" y="3611"/>
                </a:cubicBezTo>
                <a:cubicBezTo>
                  <a:pt x="8382" y="3599"/>
                  <a:pt x="8382" y="3575"/>
                  <a:pt x="8394" y="3563"/>
                </a:cubicBezTo>
                <a:lnTo>
                  <a:pt x="8406" y="3552"/>
                </a:lnTo>
                <a:cubicBezTo>
                  <a:pt x="8430" y="3540"/>
                  <a:pt x="8442" y="3504"/>
                  <a:pt x="8453" y="3492"/>
                </a:cubicBezTo>
                <a:cubicBezTo>
                  <a:pt x="8453" y="3492"/>
                  <a:pt x="8453" y="3480"/>
                  <a:pt x="8465" y="3480"/>
                </a:cubicBezTo>
                <a:cubicBezTo>
                  <a:pt x="8489" y="3456"/>
                  <a:pt x="8489" y="3444"/>
                  <a:pt x="8501" y="3433"/>
                </a:cubicBezTo>
                <a:cubicBezTo>
                  <a:pt x="8513" y="3421"/>
                  <a:pt x="8525" y="3385"/>
                  <a:pt x="8549" y="3373"/>
                </a:cubicBezTo>
                <a:cubicBezTo>
                  <a:pt x="8549" y="3361"/>
                  <a:pt x="8561" y="3361"/>
                  <a:pt x="8561" y="3337"/>
                </a:cubicBezTo>
                <a:cubicBezTo>
                  <a:pt x="8561" y="3325"/>
                  <a:pt x="8573" y="3325"/>
                  <a:pt x="8573" y="3313"/>
                </a:cubicBezTo>
                <a:cubicBezTo>
                  <a:pt x="8584" y="3302"/>
                  <a:pt x="8608" y="3266"/>
                  <a:pt x="8608" y="3254"/>
                </a:cubicBezTo>
                <a:cubicBezTo>
                  <a:pt x="8608" y="3242"/>
                  <a:pt x="8620" y="3242"/>
                  <a:pt x="8620" y="3218"/>
                </a:cubicBezTo>
                <a:cubicBezTo>
                  <a:pt x="8620" y="3206"/>
                  <a:pt x="8632" y="3206"/>
                  <a:pt x="8632" y="3194"/>
                </a:cubicBezTo>
                <a:cubicBezTo>
                  <a:pt x="8644" y="3182"/>
                  <a:pt x="8644" y="3147"/>
                  <a:pt x="8668" y="3135"/>
                </a:cubicBezTo>
                <a:cubicBezTo>
                  <a:pt x="8668" y="3123"/>
                  <a:pt x="8668" y="3123"/>
                  <a:pt x="8680" y="3099"/>
                </a:cubicBezTo>
                <a:cubicBezTo>
                  <a:pt x="8680" y="3087"/>
                  <a:pt x="8680" y="3087"/>
                  <a:pt x="8692" y="3075"/>
                </a:cubicBezTo>
                <a:cubicBezTo>
                  <a:pt x="8703" y="3063"/>
                  <a:pt x="8703" y="3028"/>
                  <a:pt x="8727" y="3016"/>
                </a:cubicBezTo>
                <a:cubicBezTo>
                  <a:pt x="8727" y="3004"/>
                  <a:pt x="8727" y="3004"/>
                  <a:pt x="8739" y="2980"/>
                </a:cubicBezTo>
                <a:cubicBezTo>
                  <a:pt x="8739" y="2968"/>
                  <a:pt x="8739" y="2968"/>
                  <a:pt x="8751" y="2956"/>
                </a:cubicBezTo>
                <a:cubicBezTo>
                  <a:pt x="8751" y="2944"/>
                  <a:pt x="8763" y="2909"/>
                  <a:pt x="8763" y="2897"/>
                </a:cubicBezTo>
                <a:lnTo>
                  <a:pt x="8763" y="2861"/>
                </a:lnTo>
                <a:lnTo>
                  <a:pt x="8763" y="2837"/>
                </a:lnTo>
                <a:cubicBezTo>
                  <a:pt x="8763" y="2825"/>
                  <a:pt x="8787" y="2790"/>
                  <a:pt x="8787" y="2778"/>
                </a:cubicBezTo>
                <a:lnTo>
                  <a:pt x="8787" y="2742"/>
                </a:lnTo>
                <a:lnTo>
                  <a:pt x="8787" y="2718"/>
                </a:lnTo>
                <a:lnTo>
                  <a:pt x="8787" y="2659"/>
                </a:lnTo>
                <a:lnTo>
                  <a:pt x="8787" y="2611"/>
                </a:lnTo>
                <a:lnTo>
                  <a:pt x="8787" y="2599"/>
                </a:lnTo>
                <a:cubicBezTo>
                  <a:pt x="8811" y="1932"/>
                  <a:pt x="8382" y="1254"/>
                  <a:pt x="7501" y="742"/>
                </a:cubicBezTo>
                <a:cubicBezTo>
                  <a:pt x="6644" y="248"/>
                  <a:pt x="5525" y="1"/>
                  <a:pt x="4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22;p30">
            <a:extLst>
              <a:ext uri="{FF2B5EF4-FFF2-40B4-BE49-F238E27FC236}">
                <a16:creationId xmlns:a16="http://schemas.microsoft.com/office/drawing/2014/main" id="{4B227BF8-BDE5-284C-D405-A7DE61E0D68E}"/>
              </a:ext>
            </a:extLst>
          </p:cNvPr>
          <p:cNvSpPr/>
          <p:nvPr/>
        </p:nvSpPr>
        <p:spPr>
          <a:xfrm>
            <a:off x="5162241" y="3111834"/>
            <a:ext cx="311486" cy="120590"/>
          </a:xfrm>
          <a:custGeom>
            <a:avLst/>
            <a:gdLst/>
            <a:ahLst/>
            <a:cxnLst/>
            <a:rect l="l" t="t" r="r" b="b"/>
            <a:pathLst>
              <a:path w="10549" h="4084" extrusionOk="0">
                <a:moveTo>
                  <a:pt x="0" y="0"/>
                </a:moveTo>
                <a:lnTo>
                  <a:pt x="0" y="1048"/>
                </a:lnTo>
                <a:cubicBezTo>
                  <a:pt x="0" y="1834"/>
                  <a:pt x="524" y="2619"/>
                  <a:pt x="1560" y="3239"/>
                </a:cubicBezTo>
                <a:cubicBezTo>
                  <a:pt x="1619" y="3262"/>
                  <a:pt x="1679" y="3310"/>
                  <a:pt x="1750" y="3334"/>
                </a:cubicBezTo>
                <a:cubicBezTo>
                  <a:pt x="1774" y="3358"/>
                  <a:pt x="1798" y="3358"/>
                  <a:pt x="1810" y="3370"/>
                </a:cubicBezTo>
                <a:cubicBezTo>
                  <a:pt x="1857" y="3381"/>
                  <a:pt x="1905" y="3417"/>
                  <a:pt x="1953" y="3429"/>
                </a:cubicBezTo>
                <a:cubicBezTo>
                  <a:pt x="1976" y="3441"/>
                  <a:pt x="2012" y="3453"/>
                  <a:pt x="2024" y="3453"/>
                </a:cubicBezTo>
                <a:cubicBezTo>
                  <a:pt x="2072" y="3477"/>
                  <a:pt x="2096" y="3489"/>
                  <a:pt x="2143" y="3512"/>
                </a:cubicBezTo>
                <a:cubicBezTo>
                  <a:pt x="2167" y="3536"/>
                  <a:pt x="2203" y="3548"/>
                  <a:pt x="2227" y="3548"/>
                </a:cubicBezTo>
                <a:cubicBezTo>
                  <a:pt x="2262" y="3560"/>
                  <a:pt x="2286" y="3572"/>
                  <a:pt x="2322" y="3572"/>
                </a:cubicBezTo>
                <a:cubicBezTo>
                  <a:pt x="2334" y="3572"/>
                  <a:pt x="2334" y="3572"/>
                  <a:pt x="2346" y="3596"/>
                </a:cubicBezTo>
                <a:cubicBezTo>
                  <a:pt x="2441" y="3620"/>
                  <a:pt x="2524" y="3667"/>
                  <a:pt x="2631" y="3691"/>
                </a:cubicBezTo>
                <a:cubicBezTo>
                  <a:pt x="2643" y="3691"/>
                  <a:pt x="2667" y="3715"/>
                  <a:pt x="2679" y="3715"/>
                </a:cubicBezTo>
                <a:cubicBezTo>
                  <a:pt x="2762" y="3739"/>
                  <a:pt x="2846" y="3774"/>
                  <a:pt x="2929" y="3786"/>
                </a:cubicBezTo>
                <a:cubicBezTo>
                  <a:pt x="2941" y="3786"/>
                  <a:pt x="2965" y="3798"/>
                  <a:pt x="2977" y="3798"/>
                </a:cubicBezTo>
                <a:cubicBezTo>
                  <a:pt x="2989" y="3798"/>
                  <a:pt x="3000" y="3810"/>
                  <a:pt x="3024" y="3810"/>
                </a:cubicBezTo>
                <a:cubicBezTo>
                  <a:pt x="3084" y="3834"/>
                  <a:pt x="3119" y="3846"/>
                  <a:pt x="3179" y="3858"/>
                </a:cubicBezTo>
                <a:cubicBezTo>
                  <a:pt x="3215" y="3870"/>
                  <a:pt x="3239" y="3870"/>
                  <a:pt x="3286" y="3893"/>
                </a:cubicBezTo>
                <a:lnTo>
                  <a:pt x="3465" y="3929"/>
                </a:lnTo>
                <a:cubicBezTo>
                  <a:pt x="3477" y="3929"/>
                  <a:pt x="3512" y="3953"/>
                  <a:pt x="3524" y="3953"/>
                </a:cubicBezTo>
                <a:lnTo>
                  <a:pt x="3536" y="3953"/>
                </a:lnTo>
                <a:cubicBezTo>
                  <a:pt x="3596" y="3965"/>
                  <a:pt x="3643" y="3965"/>
                  <a:pt x="3703" y="3977"/>
                </a:cubicBezTo>
                <a:cubicBezTo>
                  <a:pt x="3739" y="3977"/>
                  <a:pt x="3762" y="3989"/>
                  <a:pt x="3798" y="3989"/>
                </a:cubicBezTo>
                <a:cubicBezTo>
                  <a:pt x="3870" y="4012"/>
                  <a:pt x="3941" y="4024"/>
                  <a:pt x="4012" y="4024"/>
                </a:cubicBezTo>
                <a:lnTo>
                  <a:pt x="4048" y="4024"/>
                </a:lnTo>
                <a:cubicBezTo>
                  <a:pt x="4132" y="4036"/>
                  <a:pt x="4215" y="4048"/>
                  <a:pt x="4298" y="4048"/>
                </a:cubicBezTo>
                <a:lnTo>
                  <a:pt x="4358" y="4048"/>
                </a:lnTo>
                <a:cubicBezTo>
                  <a:pt x="4417" y="4048"/>
                  <a:pt x="4489" y="4072"/>
                  <a:pt x="4548" y="4072"/>
                </a:cubicBezTo>
                <a:lnTo>
                  <a:pt x="4643" y="4072"/>
                </a:lnTo>
                <a:cubicBezTo>
                  <a:pt x="4703" y="4072"/>
                  <a:pt x="4751" y="4084"/>
                  <a:pt x="4810" y="4084"/>
                </a:cubicBezTo>
                <a:lnTo>
                  <a:pt x="5679" y="4084"/>
                </a:lnTo>
                <a:cubicBezTo>
                  <a:pt x="5739" y="4084"/>
                  <a:pt x="5798" y="4084"/>
                  <a:pt x="5858" y="4072"/>
                </a:cubicBezTo>
                <a:lnTo>
                  <a:pt x="5965" y="4072"/>
                </a:lnTo>
                <a:cubicBezTo>
                  <a:pt x="6025" y="4072"/>
                  <a:pt x="6084" y="4048"/>
                  <a:pt x="6132" y="4048"/>
                </a:cubicBezTo>
                <a:lnTo>
                  <a:pt x="6239" y="4048"/>
                </a:lnTo>
                <a:cubicBezTo>
                  <a:pt x="6322" y="4036"/>
                  <a:pt x="6418" y="4036"/>
                  <a:pt x="6501" y="4024"/>
                </a:cubicBezTo>
                <a:lnTo>
                  <a:pt x="6548" y="4024"/>
                </a:lnTo>
                <a:cubicBezTo>
                  <a:pt x="6656" y="4012"/>
                  <a:pt x="6739" y="3989"/>
                  <a:pt x="6846" y="3977"/>
                </a:cubicBezTo>
                <a:lnTo>
                  <a:pt x="6870" y="3977"/>
                </a:lnTo>
                <a:cubicBezTo>
                  <a:pt x="6906" y="3977"/>
                  <a:pt x="6929" y="3965"/>
                  <a:pt x="6953" y="3965"/>
                </a:cubicBezTo>
                <a:cubicBezTo>
                  <a:pt x="6989" y="3953"/>
                  <a:pt x="7037" y="3953"/>
                  <a:pt x="7084" y="3929"/>
                </a:cubicBezTo>
                <a:cubicBezTo>
                  <a:pt x="7132" y="3917"/>
                  <a:pt x="7156" y="3917"/>
                  <a:pt x="7203" y="3905"/>
                </a:cubicBezTo>
                <a:cubicBezTo>
                  <a:pt x="7251" y="3893"/>
                  <a:pt x="7287" y="3893"/>
                  <a:pt x="7334" y="3870"/>
                </a:cubicBezTo>
                <a:cubicBezTo>
                  <a:pt x="7382" y="3858"/>
                  <a:pt x="7406" y="3858"/>
                  <a:pt x="7441" y="3846"/>
                </a:cubicBezTo>
                <a:cubicBezTo>
                  <a:pt x="7489" y="3834"/>
                  <a:pt x="7525" y="3810"/>
                  <a:pt x="7572" y="3810"/>
                </a:cubicBezTo>
                <a:cubicBezTo>
                  <a:pt x="7608" y="3798"/>
                  <a:pt x="7644" y="3798"/>
                  <a:pt x="7680" y="3786"/>
                </a:cubicBezTo>
                <a:lnTo>
                  <a:pt x="7811" y="3739"/>
                </a:lnTo>
                <a:cubicBezTo>
                  <a:pt x="7822" y="3739"/>
                  <a:pt x="7858" y="3727"/>
                  <a:pt x="7870" y="3727"/>
                </a:cubicBezTo>
                <a:cubicBezTo>
                  <a:pt x="7882" y="3727"/>
                  <a:pt x="7906" y="3715"/>
                  <a:pt x="7918" y="3715"/>
                </a:cubicBezTo>
                <a:cubicBezTo>
                  <a:pt x="7989" y="3679"/>
                  <a:pt x="8061" y="3655"/>
                  <a:pt x="8144" y="3631"/>
                </a:cubicBezTo>
                <a:cubicBezTo>
                  <a:pt x="8156" y="3631"/>
                  <a:pt x="8168" y="3620"/>
                  <a:pt x="8180" y="3620"/>
                </a:cubicBezTo>
                <a:cubicBezTo>
                  <a:pt x="8275" y="3596"/>
                  <a:pt x="8358" y="3548"/>
                  <a:pt x="8453" y="3512"/>
                </a:cubicBezTo>
                <a:cubicBezTo>
                  <a:pt x="8477" y="3500"/>
                  <a:pt x="8501" y="3500"/>
                  <a:pt x="8525" y="3489"/>
                </a:cubicBezTo>
                <a:cubicBezTo>
                  <a:pt x="8584" y="3453"/>
                  <a:pt x="8656" y="3429"/>
                  <a:pt x="8715" y="3393"/>
                </a:cubicBezTo>
                <a:cubicBezTo>
                  <a:pt x="8751" y="3381"/>
                  <a:pt x="8763" y="3370"/>
                  <a:pt x="8799" y="3370"/>
                </a:cubicBezTo>
                <a:cubicBezTo>
                  <a:pt x="8882" y="3322"/>
                  <a:pt x="8954" y="3274"/>
                  <a:pt x="9037" y="3239"/>
                </a:cubicBezTo>
                <a:cubicBezTo>
                  <a:pt x="9049" y="3215"/>
                  <a:pt x="9073" y="3203"/>
                  <a:pt x="9096" y="3191"/>
                </a:cubicBezTo>
                <a:cubicBezTo>
                  <a:pt x="9108" y="3179"/>
                  <a:pt x="9132" y="3155"/>
                  <a:pt x="9156" y="3155"/>
                </a:cubicBezTo>
                <a:cubicBezTo>
                  <a:pt x="9180" y="3143"/>
                  <a:pt x="9215" y="3119"/>
                  <a:pt x="9239" y="3096"/>
                </a:cubicBezTo>
                <a:cubicBezTo>
                  <a:pt x="9275" y="3084"/>
                  <a:pt x="9299" y="3060"/>
                  <a:pt x="9335" y="3036"/>
                </a:cubicBezTo>
                <a:cubicBezTo>
                  <a:pt x="9358" y="3024"/>
                  <a:pt x="9394" y="3000"/>
                  <a:pt x="9418" y="2977"/>
                </a:cubicBezTo>
                <a:cubicBezTo>
                  <a:pt x="9454" y="2965"/>
                  <a:pt x="9477" y="2941"/>
                  <a:pt x="9489" y="2917"/>
                </a:cubicBezTo>
                <a:cubicBezTo>
                  <a:pt x="9525" y="2905"/>
                  <a:pt x="9549" y="2881"/>
                  <a:pt x="9585" y="2858"/>
                </a:cubicBezTo>
                <a:cubicBezTo>
                  <a:pt x="9608" y="2846"/>
                  <a:pt x="9632" y="2822"/>
                  <a:pt x="9656" y="2798"/>
                </a:cubicBezTo>
                <a:cubicBezTo>
                  <a:pt x="9692" y="2786"/>
                  <a:pt x="9704" y="2762"/>
                  <a:pt x="9727" y="2738"/>
                </a:cubicBezTo>
                <a:lnTo>
                  <a:pt x="9763" y="2715"/>
                </a:lnTo>
                <a:cubicBezTo>
                  <a:pt x="9775" y="2703"/>
                  <a:pt x="9811" y="2679"/>
                  <a:pt x="9823" y="2655"/>
                </a:cubicBezTo>
                <a:lnTo>
                  <a:pt x="9835" y="2643"/>
                </a:lnTo>
                <a:cubicBezTo>
                  <a:pt x="9882" y="2596"/>
                  <a:pt x="9906" y="2560"/>
                  <a:pt x="9942" y="2524"/>
                </a:cubicBezTo>
                <a:lnTo>
                  <a:pt x="9966" y="2488"/>
                </a:lnTo>
                <a:cubicBezTo>
                  <a:pt x="10001" y="2465"/>
                  <a:pt x="10025" y="2417"/>
                  <a:pt x="10061" y="2381"/>
                </a:cubicBezTo>
                <a:lnTo>
                  <a:pt x="10073" y="2369"/>
                </a:lnTo>
                <a:cubicBezTo>
                  <a:pt x="10073" y="2369"/>
                  <a:pt x="10073" y="2357"/>
                  <a:pt x="10085" y="2357"/>
                </a:cubicBezTo>
                <a:cubicBezTo>
                  <a:pt x="10108" y="2346"/>
                  <a:pt x="10108" y="2322"/>
                  <a:pt x="10120" y="2322"/>
                </a:cubicBezTo>
                <a:cubicBezTo>
                  <a:pt x="10144" y="2298"/>
                  <a:pt x="10168" y="2250"/>
                  <a:pt x="10192" y="2227"/>
                </a:cubicBezTo>
                <a:cubicBezTo>
                  <a:pt x="10204" y="2203"/>
                  <a:pt x="10228" y="2179"/>
                  <a:pt x="10228" y="2167"/>
                </a:cubicBezTo>
                <a:cubicBezTo>
                  <a:pt x="10239" y="2131"/>
                  <a:pt x="10263" y="2107"/>
                  <a:pt x="10287" y="2072"/>
                </a:cubicBezTo>
                <a:cubicBezTo>
                  <a:pt x="10287" y="2060"/>
                  <a:pt x="10299" y="2060"/>
                  <a:pt x="10299" y="2048"/>
                </a:cubicBezTo>
                <a:cubicBezTo>
                  <a:pt x="10299" y="2024"/>
                  <a:pt x="10311" y="2012"/>
                  <a:pt x="10311" y="2012"/>
                </a:cubicBezTo>
                <a:cubicBezTo>
                  <a:pt x="10323" y="1988"/>
                  <a:pt x="10347" y="1953"/>
                  <a:pt x="10358" y="1941"/>
                </a:cubicBezTo>
                <a:cubicBezTo>
                  <a:pt x="10370" y="1929"/>
                  <a:pt x="10370" y="1893"/>
                  <a:pt x="10382" y="1869"/>
                </a:cubicBezTo>
                <a:cubicBezTo>
                  <a:pt x="10406" y="1834"/>
                  <a:pt x="10418" y="1810"/>
                  <a:pt x="10418" y="1786"/>
                </a:cubicBezTo>
                <a:cubicBezTo>
                  <a:pt x="10418" y="1774"/>
                  <a:pt x="10430" y="1762"/>
                  <a:pt x="10430" y="1750"/>
                </a:cubicBezTo>
                <a:cubicBezTo>
                  <a:pt x="10430" y="1726"/>
                  <a:pt x="10430" y="1726"/>
                  <a:pt x="10442" y="1715"/>
                </a:cubicBezTo>
                <a:cubicBezTo>
                  <a:pt x="10466" y="1691"/>
                  <a:pt x="10466" y="1667"/>
                  <a:pt x="10478" y="1643"/>
                </a:cubicBezTo>
                <a:cubicBezTo>
                  <a:pt x="10478" y="1607"/>
                  <a:pt x="10489" y="1595"/>
                  <a:pt x="10489" y="1572"/>
                </a:cubicBezTo>
                <a:cubicBezTo>
                  <a:pt x="10489" y="1536"/>
                  <a:pt x="10501" y="1524"/>
                  <a:pt x="10501" y="1488"/>
                </a:cubicBezTo>
                <a:cubicBezTo>
                  <a:pt x="10501" y="1476"/>
                  <a:pt x="10501" y="1465"/>
                  <a:pt x="10525" y="1453"/>
                </a:cubicBezTo>
                <a:lnTo>
                  <a:pt x="10525" y="1429"/>
                </a:lnTo>
                <a:cubicBezTo>
                  <a:pt x="10525" y="1405"/>
                  <a:pt x="10537" y="1369"/>
                  <a:pt x="10537" y="1357"/>
                </a:cubicBezTo>
                <a:cubicBezTo>
                  <a:pt x="10537" y="1334"/>
                  <a:pt x="10537" y="1310"/>
                  <a:pt x="10549" y="1286"/>
                </a:cubicBezTo>
                <a:lnTo>
                  <a:pt x="10549" y="1214"/>
                </a:lnTo>
                <a:lnTo>
                  <a:pt x="10549" y="1131"/>
                </a:lnTo>
                <a:lnTo>
                  <a:pt x="10549" y="1119"/>
                </a:lnTo>
                <a:lnTo>
                  <a:pt x="10549" y="0"/>
                </a:lnTo>
                <a:cubicBezTo>
                  <a:pt x="10549" y="36"/>
                  <a:pt x="10549" y="48"/>
                  <a:pt x="10537" y="83"/>
                </a:cubicBezTo>
                <a:lnTo>
                  <a:pt x="10537" y="107"/>
                </a:lnTo>
                <a:lnTo>
                  <a:pt x="10537" y="155"/>
                </a:lnTo>
                <a:cubicBezTo>
                  <a:pt x="10537" y="179"/>
                  <a:pt x="10525" y="202"/>
                  <a:pt x="10525" y="226"/>
                </a:cubicBezTo>
                <a:lnTo>
                  <a:pt x="10525" y="262"/>
                </a:lnTo>
                <a:cubicBezTo>
                  <a:pt x="10525" y="274"/>
                  <a:pt x="10525" y="286"/>
                  <a:pt x="10513" y="298"/>
                </a:cubicBezTo>
                <a:cubicBezTo>
                  <a:pt x="10513" y="333"/>
                  <a:pt x="10489" y="345"/>
                  <a:pt x="10489" y="381"/>
                </a:cubicBezTo>
                <a:cubicBezTo>
                  <a:pt x="10489" y="393"/>
                  <a:pt x="10489" y="393"/>
                  <a:pt x="10478" y="405"/>
                </a:cubicBezTo>
                <a:cubicBezTo>
                  <a:pt x="10478" y="417"/>
                  <a:pt x="10478" y="441"/>
                  <a:pt x="10466" y="441"/>
                </a:cubicBezTo>
                <a:cubicBezTo>
                  <a:pt x="10442" y="464"/>
                  <a:pt x="10442" y="476"/>
                  <a:pt x="10430" y="512"/>
                </a:cubicBezTo>
                <a:cubicBezTo>
                  <a:pt x="10430" y="524"/>
                  <a:pt x="10418" y="536"/>
                  <a:pt x="10418" y="536"/>
                </a:cubicBezTo>
                <a:cubicBezTo>
                  <a:pt x="10418" y="560"/>
                  <a:pt x="10406" y="572"/>
                  <a:pt x="10406" y="572"/>
                </a:cubicBezTo>
                <a:cubicBezTo>
                  <a:pt x="10382" y="595"/>
                  <a:pt x="10370" y="619"/>
                  <a:pt x="10370" y="643"/>
                </a:cubicBezTo>
                <a:cubicBezTo>
                  <a:pt x="10370" y="655"/>
                  <a:pt x="10358" y="679"/>
                  <a:pt x="10358" y="691"/>
                </a:cubicBezTo>
                <a:cubicBezTo>
                  <a:pt x="10358" y="703"/>
                  <a:pt x="10347" y="703"/>
                  <a:pt x="10347" y="714"/>
                </a:cubicBezTo>
                <a:cubicBezTo>
                  <a:pt x="10323" y="750"/>
                  <a:pt x="10311" y="762"/>
                  <a:pt x="10299" y="798"/>
                </a:cubicBezTo>
                <a:cubicBezTo>
                  <a:pt x="10299" y="810"/>
                  <a:pt x="10287" y="822"/>
                  <a:pt x="10287" y="833"/>
                </a:cubicBezTo>
                <a:cubicBezTo>
                  <a:pt x="10287" y="857"/>
                  <a:pt x="10263" y="857"/>
                  <a:pt x="10263" y="869"/>
                </a:cubicBezTo>
                <a:cubicBezTo>
                  <a:pt x="10251" y="893"/>
                  <a:pt x="10239" y="917"/>
                  <a:pt x="10228" y="941"/>
                </a:cubicBezTo>
                <a:cubicBezTo>
                  <a:pt x="10204" y="953"/>
                  <a:pt x="10204" y="976"/>
                  <a:pt x="10192" y="988"/>
                </a:cubicBezTo>
                <a:cubicBezTo>
                  <a:pt x="10192" y="988"/>
                  <a:pt x="10192" y="1000"/>
                  <a:pt x="10180" y="1000"/>
                </a:cubicBezTo>
                <a:cubicBezTo>
                  <a:pt x="10168" y="1036"/>
                  <a:pt x="10144" y="1048"/>
                  <a:pt x="10120" y="1072"/>
                </a:cubicBezTo>
                <a:cubicBezTo>
                  <a:pt x="10120" y="1072"/>
                  <a:pt x="10120" y="1095"/>
                  <a:pt x="10108" y="1095"/>
                </a:cubicBezTo>
                <a:cubicBezTo>
                  <a:pt x="10085" y="1107"/>
                  <a:pt x="10073" y="1119"/>
                  <a:pt x="10073" y="1131"/>
                </a:cubicBezTo>
                <a:cubicBezTo>
                  <a:pt x="10061" y="1167"/>
                  <a:pt x="10025" y="1179"/>
                  <a:pt x="10013" y="1214"/>
                </a:cubicBezTo>
                <a:lnTo>
                  <a:pt x="9966" y="1250"/>
                </a:lnTo>
                <a:lnTo>
                  <a:pt x="9954" y="1274"/>
                </a:lnTo>
                <a:cubicBezTo>
                  <a:pt x="9942" y="1298"/>
                  <a:pt x="9906" y="1310"/>
                  <a:pt x="9882" y="1345"/>
                </a:cubicBezTo>
                <a:cubicBezTo>
                  <a:pt x="9870" y="1357"/>
                  <a:pt x="9847" y="1393"/>
                  <a:pt x="9823" y="1405"/>
                </a:cubicBezTo>
                <a:lnTo>
                  <a:pt x="9751" y="1476"/>
                </a:lnTo>
                <a:lnTo>
                  <a:pt x="9716" y="1512"/>
                </a:lnTo>
                <a:lnTo>
                  <a:pt x="9692" y="1536"/>
                </a:lnTo>
                <a:cubicBezTo>
                  <a:pt x="9656" y="1572"/>
                  <a:pt x="9632" y="1584"/>
                  <a:pt x="9596" y="1607"/>
                </a:cubicBezTo>
                <a:lnTo>
                  <a:pt x="9573" y="1643"/>
                </a:lnTo>
                <a:lnTo>
                  <a:pt x="9537" y="1667"/>
                </a:lnTo>
                <a:cubicBezTo>
                  <a:pt x="9513" y="1703"/>
                  <a:pt x="9477" y="1715"/>
                  <a:pt x="9430" y="1750"/>
                </a:cubicBezTo>
                <a:lnTo>
                  <a:pt x="9406" y="1774"/>
                </a:lnTo>
                <a:lnTo>
                  <a:pt x="9370" y="1810"/>
                </a:lnTo>
                <a:cubicBezTo>
                  <a:pt x="9335" y="1834"/>
                  <a:pt x="9299" y="1869"/>
                  <a:pt x="9251" y="1881"/>
                </a:cubicBezTo>
                <a:cubicBezTo>
                  <a:pt x="9239" y="1881"/>
                  <a:pt x="9239" y="1893"/>
                  <a:pt x="9227" y="1893"/>
                </a:cubicBezTo>
                <a:cubicBezTo>
                  <a:pt x="9215" y="1893"/>
                  <a:pt x="9215" y="1905"/>
                  <a:pt x="9192" y="1905"/>
                </a:cubicBezTo>
                <a:cubicBezTo>
                  <a:pt x="9132" y="1953"/>
                  <a:pt x="9073" y="1988"/>
                  <a:pt x="9001" y="2024"/>
                </a:cubicBezTo>
                <a:cubicBezTo>
                  <a:pt x="8930" y="2072"/>
                  <a:pt x="8834" y="2119"/>
                  <a:pt x="8763" y="2167"/>
                </a:cubicBezTo>
                <a:cubicBezTo>
                  <a:pt x="8739" y="2179"/>
                  <a:pt x="8715" y="2191"/>
                  <a:pt x="8692" y="2191"/>
                </a:cubicBezTo>
                <a:cubicBezTo>
                  <a:pt x="8632" y="2227"/>
                  <a:pt x="8561" y="2250"/>
                  <a:pt x="8501" y="2286"/>
                </a:cubicBezTo>
                <a:cubicBezTo>
                  <a:pt x="8477" y="2298"/>
                  <a:pt x="8453" y="2298"/>
                  <a:pt x="8442" y="2310"/>
                </a:cubicBezTo>
                <a:cubicBezTo>
                  <a:pt x="8346" y="2357"/>
                  <a:pt x="8263" y="2381"/>
                  <a:pt x="8168" y="2417"/>
                </a:cubicBezTo>
                <a:cubicBezTo>
                  <a:pt x="8156" y="2417"/>
                  <a:pt x="8144" y="2429"/>
                  <a:pt x="8120" y="2429"/>
                </a:cubicBezTo>
                <a:cubicBezTo>
                  <a:pt x="8049" y="2465"/>
                  <a:pt x="7977" y="2488"/>
                  <a:pt x="7906" y="2500"/>
                </a:cubicBezTo>
                <a:cubicBezTo>
                  <a:pt x="7870" y="2524"/>
                  <a:pt x="7846" y="2524"/>
                  <a:pt x="7811" y="2536"/>
                </a:cubicBezTo>
                <a:lnTo>
                  <a:pt x="7680" y="2584"/>
                </a:lnTo>
                <a:cubicBezTo>
                  <a:pt x="7644" y="2596"/>
                  <a:pt x="7608" y="2596"/>
                  <a:pt x="7572" y="2608"/>
                </a:cubicBezTo>
                <a:cubicBezTo>
                  <a:pt x="7525" y="2619"/>
                  <a:pt x="7489" y="2643"/>
                  <a:pt x="7441" y="2643"/>
                </a:cubicBezTo>
                <a:cubicBezTo>
                  <a:pt x="7406" y="2655"/>
                  <a:pt x="7370" y="2655"/>
                  <a:pt x="7334" y="2667"/>
                </a:cubicBezTo>
                <a:cubicBezTo>
                  <a:pt x="7287" y="2679"/>
                  <a:pt x="7251" y="2679"/>
                  <a:pt x="7203" y="2703"/>
                </a:cubicBezTo>
                <a:cubicBezTo>
                  <a:pt x="7168" y="2715"/>
                  <a:pt x="7132" y="2715"/>
                  <a:pt x="7096" y="2727"/>
                </a:cubicBezTo>
                <a:cubicBezTo>
                  <a:pt x="7049" y="2738"/>
                  <a:pt x="7013" y="2738"/>
                  <a:pt x="6965" y="2762"/>
                </a:cubicBezTo>
                <a:cubicBezTo>
                  <a:pt x="6929" y="2762"/>
                  <a:pt x="6894" y="2774"/>
                  <a:pt x="6858" y="2774"/>
                </a:cubicBezTo>
                <a:cubicBezTo>
                  <a:pt x="6751" y="2786"/>
                  <a:pt x="6668" y="2798"/>
                  <a:pt x="6560" y="2822"/>
                </a:cubicBezTo>
                <a:lnTo>
                  <a:pt x="6513" y="2822"/>
                </a:lnTo>
                <a:cubicBezTo>
                  <a:pt x="6429" y="2834"/>
                  <a:pt x="6334" y="2834"/>
                  <a:pt x="6251" y="2846"/>
                </a:cubicBezTo>
                <a:cubicBezTo>
                  <a:pt x="6215" y="2846"/>
                  <a:pt x="6179" y="2846"/>
                  <a:pt x="6144" y="2858"/>
                </a:cubicBezTo>
                <a:cubicBezTo>
                  <a:pt x="6084" y="2858"/>
                  <a:pt x="6025" y="2881"/>
                  <a:pt x="5977" y="2881"/>
                </a:cubicBezTo>
                <a:cubicBezTo>
                  <a:pt x="5953" y="2881"/>
                  <a:pt x="5906" y="2881"/>
                  <a:pt x="5882" y="2893"/>
                </a:cubicBezTo>
                <a:cubicBezTo>
                  <a:pt x="5822" y="2893"/>
                  <a:pt x="5763" y="2893"/>
                  <a:pt x="5703" y="2905"/>
                </a:cubicBezTo>
                <a:lnTo>
                  <a:pt x="4822" y="2905"/>
                </a:lnTo>
                <a:cubicBezTo>
                  <a:pt x="4763" y="2905"/>
                  <a:pt x="4715" y="2905"/>
                  <a:pt x="4655" y="2893"/>
                </a:cubicBezTo>
                <a:lnTo>
                  <a:pt x="4572" y="2893"/>
                </a:lnTo>
                <a:cubicBezTo>
                  <a:pt x="4513" y="2893"/>
                  <a:pt x="4429" y="2881"/>
                  <a:pt x="4370" y="2881"/>
                </a:cubicBezTo>
                <a:lnTo>
                  <a:pt x="4310" y="2881"/>
                </a:lnTo>
                <a:cubicBezTo>
                  <a:pt x="4227" y="2858"/>
                  <a:pt x="4155" y="2858"/>
                  <a:pt x="4060" y="2846"/>
                </a:cubicBezTo>
                <a:lnTo>
                  <a:pt x="4012" y="2846"/>
                </a:lnTo>
                <a:cubicBezTo>
                  <a:pt x="3941" y="2834"/>
                  <a:pt x="3870" y="2834"/>
                  <a:pt x="3798" y="2822"/>
                </a:cubicBezTo>
                <a:cubicBezTo>
                  <a:pt x="3762" y="2822"/>
                  <a:pt x="3739" y="2798"/>
                  <a:pt x="3703" y="2798"/>
                </a:cubicBezTo>
                <a:cubicBezTo>
                  <a:pt x="3643" y="2786"/>
                  <a:pt x="3596" y="2786"/>
                  <a:pt x="3536" y="2774"/>
                </a:cubicBezTo>
                <a:cubicBezTo>
                  <a:pt x="3512" y="2774"/>
                  <a:pt x="3477" y="2762"/>
                  <a:pt x="3453" y="2762"/>
                </a:cubicBezTo>
                <a:lnTo>
                  <a:pt x="3274" y="2715"/>
                </a:lnTo>
                <a:cubicBezTo>
                  <a:pt x="3239" y="2703"/>
                  <a:pt x="3215" y="2703"/>
                  <a:pt x="3167" y="2679"/>
                </a:cubicBezTo>
                <a:cubicBezTo>
                  <a:pt x="3108" y="2667"/>
                  <a:pt x="3060" y="2655"/>
                  <a:pt x="3000" y="2643"/>
                </a:cubicBezTo>
                <a:cubicBezTo>
                  <a:pt x="2977" y="2619"/>
                  <a:pt x="2941" y="2619"/>
                  <a:pt x="2917" y="2608"/>
                </a:cubicBezTo>
                <a:cubicBezTo>
                  <a:pt x="2822" y="2584"/>
                  <a:pt x="2750" y="2560"/>
                  <a:pt x="2667" y="2536"/>
                </a:cubicBezTo>
                <a:cubicBezTo>
                  <a:pt x="2643" y="2536"/>
                  <a:pt x="2631" y="2524"/>
                  <a:pt x="2619" y="2524"/>
                </a:cubicBezTo>
                <a:cubicBezTo>
                  <a:pt x="2524" y="2488"/>
                  <a:pt x="2429" y="2465"/>
                  <a:pt x="2334" y="2417"/>
                </a:cubicBezTo>
                <a:cubicBezTo>
                  <a:pt x="2286" y="2405"/>
                  <a:pt x="2262" y="2381"/>
                  <a:pt x="2227" y="2369"/>
                </a:cubicBezTo>
                <a:cubicBezTo>
                  <a:pt x="2203" y="2357"/>
                  <a:pt x="2167" y="2346"/>
                  <a:pt x="2143" y="2346"/>
                </a:cubicBezTo>
                <a:cubicBezTo>
                  <a:pt x="2096" y="2322"/>
                  <a:pt x="2048" y="2310"/>
                  <a:pt x="2024" y="2286"/>
                </a:cubicBezTo>
                <a:cubicBezTo>
                  <a:pt x="1988" y="2262"/>
                  <a:pt x="1965" y="2250"/>
                  <a:pt x="1953" y="2250"/>
                </a:cubicBezTo>
                <a:cubicBezTo>
                  <a:pt x="1905" y="2238"/>
                  <a:pt x="1857" y="2203"/>
                  <a:pt x="1810" y="2191"/>
                </a:cubicBezTo>
                <a:cubicBezTo>
                  <a:pt x="1798" y="2179"/>
                  <a:pt x="1774" y="2179"/>
                  <a:pt x="1750" y="2167"/>
                </a:cubicBezTo>
                <a:cubicBezTo>
                  <a:pt x="1691" y="2131"/>
                  <a:pt x="1619" y="2084"/>
                  <a:pt x="1560" y="2060"/>
                </a:cubicBezTo>
                <a:cubicBezTo>
                  <a:pt x="1500" y="2012"/>
                  <a:pt x="1429" y="1988"/>
                  <a:pt x="1369" y="1941"/>
                </a:cubicBezTo>
                <a:cubicBezTo>
                  <a:pt x="1357" y="1929"/>
                  <a:pt x="1322" y="1905"/>
                  <a:pt x="1310" y="1893"/>
                </a:cubicBezTo>
                <a:cubicBezTo>
                  <a:pt x="1262" y="1869"/>
                  <a:pt x="1238" y="1834"/>
                  <a:pt x="1191" y="1822"/>
                </a:cubicBezTo>
                <a:cubicBezTo>
                  <a:pt x="1155" y="1810"/>
                  <a:pt x="1143" y="1786"/>
                  <a:pt x="1119" y="1774"/>
                </a:cubicBezTo>
                <a:cubicBezTo>
                  <a:pt x="1084" y="1750"/>
                  <a:pt x="1060" y="1726"/>
                  <a:pt x="1024" y="1703"/>
                </a:cubicBezTo>
                <a:cubicBezTo>
                  <a:pt x="1000" y="1691"/>
                  <a:pt x="976" y="1667"/>
                  <a:pt x="964" y="1643"/>
                </a:cubicBezTo>
                <a:cubicBezTo>
                  <a:pt x="941" y="1607"/>
                  <a:pt x="905" y="1595"/>
                  <a:pt x="881" y="1572"/>
                </a:cubicBezTo>
                <a:lnTo>
                  <a:pt x="822" y="1512"/>
                </a:lnTo>
                <a:cubicBezTo>
                  <a:pt x="786" y="1476"/>
                  <a:pt x="762" y="1465"/>
                  <a:pt x="738" y="1429"/>
                </a:cubicBezTo>
                <a:lnTo>
                  <a:pt x="679" y="1369"/>
                </a:lnTo>
                <a:lnTo>
                  <a:pt x="607" y="1298"/>
                </a:lnTo>
                <a:cubicBezTo>
                  <a:pt x="595" y="1286"/>
                  <a:pt x="583" y="1250"/>
                  <a:pt x="548" y="1238"/>
                </a:cubicBezTo>
                <a:cubicBezTo>
                  <a:pt x="536" y="1214"/>
                  <a:pt x="500" y="1191"/>
                  <a:pt x="488" y="1167"/>
                </a:cubicBezTo>
                <a:cubicBezTo>
                  <a:pt x="476" y="1155"/>
                  <a:pt x="464" y="1119"/>
                  <a:pt x="441" y="1107"/>
                </a:cubicBezTo>
                <a:cubicBezTo>
                  <a:pt x="429" y="1072"/>
                  <a:pt x="405" y="1060"/>
                  <a:pt x="381" y="1036"/>
                </a:cubicBezTo>
                <a:cubicBezTo>
                  <a:pt x="369" y="1012"/>
                  <a:pt x="357" y="988"/>
                  <a:pt x="345" y="976"/>
                </a:cubicBezTo>
                <a:cubicBezTo>
                  <a:pt x="322" y="941"/>
                  <a:pt x="310" y="929"/>
                  <a:pt x="298" y="893"/>
                </a:cubicBezTo>
                <a:cubicBezTo>
                  <a:pt x="286" y="869"/>
                  <a:pt x="262" y="857"/>
                  <a:pt x="250" y="822"/>
                </a:cubicBezTo>
                <a:cubicBezTo>
                  <a:pt x="238" y="798"/>
                  <a:pt x="226" y="774"/>
                  <a:pt x="202" y="750"/>
                </a:cubicBezTo>
                <a:cubicBezTo>
                  <a:pt x="191" y="714"/>
                  <a:pt x="191" y="703"/>
                  <a:pt x="179" y="679"/>
                </a:cubicBezTo>
                <a:cubicBezTo>
                  <a:pt x="167" y="643"/>
                  <a:pt x="143" y="631"/>
                  <a:pt x="143" y="595"/>
                </a:cubicBezTo>
                <a:cubicBezTo>
                  <a:pt x="131" y="572"/>
                  <a:pt x="131" y="560"/>
                  <a:pt x="119" y="524"/>
                </a:cubicBezTo>
                <a:cubicBezTo>
                  <a:pt x="107" y="500"/>
                  <a:pt x="107" y="476"/>
                  <a:pt x="83" y="452"/>
                </a:cubicBezTo>
                <a:cubicBezTo>
                  <a:pt x="71" y="417"/>
                  <a:pt x="71" y="405"/>
                  <a:pt x="71" y="381"/>
                </a:cubicBezTo>
                <a:cubicBezTo>
                  <a:pt x="60" y="345"/>
                  <a:pt x="60" y="333"/>
                  <a:pt x="60" y="298"/>
                </a:cubicBezTo>
                <a:cubicBezTo>
                  <a:pt x="60" y="274"/>
                  <a:pt x="48" y="262"/>
                  <a:pt x="48" y="226"/>
                </a:cubicBezTo>
                <a:cubicBezTo>
                  <a:pt x="48" y="202"/>
                  <a:pt x="24" y="179"/>
                  <a:pt x="24" y="155"/>
                </a:cubicBezTo>
                <a:cubicBezTo>
                  <a:pt x="24" y="119"/>
                  <a:pt x="24" y="107"/>
                  <a:pt x="12" y="83"/>
                </a:cubicBezTo>
                <a:cubicBezTo>
                  <a:pt x="12" y="48"/>
                  <a:pt x="12" y="3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3;p30">
            <a:extLst>
              <a:ext uri="{FF2B5EF4-FFF2-40B4-BE49-F238E27FC236}">
                <a16:creationId xmlns:a16="http://schemas.microsoft.com/office/drawing/2014/main" id="{5F96C45E-7FC7-2F28-5817-ABB5A9B3AC3C}"/>
              </a:ext>
            </a:extLst>
          </p:cNvPr>
          <p:cNvSpPr/>
          <p:nvPr/>
        </p:nvSpPr>
        <p:spPr>
          <a:xfrm>
            <a:off x="5249406" y="3065771"/>
            <a:ext cx="137510" cy="73848"/>
          </a:xfrm>
          <a:custGeom>
            <a:avLst/>
            <a:gdLst/>
            <a:ahLst/>
            <a:cxnLst/>
            <a:rect l="l" t="t" r="r" b="b"/>
            <a:pathLst>
              <a:path w="4657" h="2501" extrusionOk="0">
                <a:moveTo>
                  <a:pt x="2768" y="516"/>
                </a:moveTo>
                <a:cubicBezTo>
                  <a:pt x="2864" y="516"/>
                  <a:pt x="2973" y="535"/>
                  <a:pt x="3096" y="584"/>
                </a:cubicBezTo>
                <a:lnTo>
                  <a:pt x="2513" y="929"/>
                </a:lnTo>
                <a:cubicBezTo>
                  <a:pt x="2382" y="774"/>
                  <a:pt x="2334" y="655"/>
                  <a:pt x="2477" y="584"/>
                </a:cubicBezTo>
                <a:cubicBezTo>
                  <a:pt x="2556" y="545"/>
                  <a:pt x="2652" y="516"/>
                  <a:pt x="2768" y="516"/>
                </a:cubicBezTo>
                <a:close/>
                <a:moveTo>
                  <a:pt x="2215" y="1560"/>
                </a:moveTo>
                <a:cubicBezTo>
                  <a:pt x="2334" y="1703"/>
                  <a:pt x="2382" y="1822"/>
                  <a:pt x="2227" y="1905"/>
                </a:cubicBezTo>
                <a:cubicBezTo>
                  <a:pt x="2157" y="1944"/>
                  <a:pt x="2070" y="1968"/>
                  <a:pt x="1964" y="1968"/>
                </a:cubicBezTo>
                <a:cubicBezTo>
                  <a:pt x="1872" y="1968"/>
                  <a:pt x="1766" y="1950"/>
                  <a:pt x="1644" y="1905"/>
                </a:cubicBezTo>
                <a:lnTo>
                  <a:pt x="2215" y="1560"/>
                </a:lnTo>
                <a:close/>
                <a:moveTo>
                  <a:pt x="4108" y="0"/>
                </a:moveTo>
                <a:lnTo>
                  <a:pt x="3644" y="262"/>
                </a:lnTo>
                <a:cubicBezTo>
                  <a:pt x="3277" y="100"/>
                  <a:pt x="2920" y="26"/>
                  <a:pt x="2600" y="26"/>
                </a:cubicBezTo>
                <a:cubicBezTo>
                  <a:pt x="2287" y="26"/>
                  <a:pt x="2011" y="97"/>
                  <a:pt x="1799" y="227"/>
                </a:cubicBezTo>
                <a:cubicBezTo>
                  <a:pt x="1215" y="560"/>
                  <a:pt x="1572" y="953"/>
                  <a:pt x="1918" y="1274"/>
                </a:cubicBezTo>
                <a:lnTo>
                  <a:pt x="1227" y="1679"/>
                </a:lnTo>
                <a:cubicBezTo>
                  <a:pt x="965" y="1489"/>
                  <a:pt x="787" y="1262"/>
                  <a:pt x="727" y="1060"/>
                </a:cubicBezTo>
                <a:lnTo>
                  <a:pt x="1" y="1215"/>
                </a:lnTo>
                <a:cubicBezTo>
                  <a:pt x="37" y="1453"/>
                  <a:pt x="310" y="1751"/>
                  <a:pt x="691" y="2012"/>
                </a:cubicBezTo>
                <a:lnTo>
                  <a:pt x="251" y="2263"/>
                </a:lnTo>
                <a:lnTo>
                  <a:pt x="334" y="2310"/>
                </a:lnTo>
                <a:lnTo>
                  <a:pt x="668" y="2501"/>
                </a:lnTo>
                <a:lnTo>
                  <a:pt x="1132" y="2227"/>
                </a:lnTo>
                <a:cubicBezTo>
                  <a:pt x="1473" y="2380"/>
                  <a:pt x="1815" y="2449"/>
                  <a:pt x="2125" y="2449"/>
                </a:cubicBezTo>
                <a:cubicBezTo>
                  <a:pt x="2442" y="2449"/>
                  <a:pt x="2725" y="2377"/>
                  <a:pt x="2942" y="2251"/>
                </a:cubicBezTo>
                <a:cubicBezTo>
                  <a:pt x="3525" y="1905"/>
                  <a:pt x="3168" y="1536"/>
                  <a:pt x="2823" y="1203"/>
                </a:cubicBezTo>
                <a:lnTo>
                  <a:pt x="3525" y="798"/>
                </a:lnTo>
                <a:cubicBezTo>
                  <a:pt x="3704" y="941"/>
                  <a:pt x="3847" y="1096"/>
                  <a:pt x="3942" y="1298"/>
                </a:cubicBezTo>
                <a:lnTo>
                  <a:pt x="4656" y="1120"/>
                </a:lnTo>
                <a:cubicBezTo>
                  <a:pt x="4561" y="905"/>
                  <a:pt x="4358" y="679"/>
                  <a:pt x="4073" y="488"/>
                </a:cubicBezTo>
                <a:lnTo>
                  <a:pt x="4525" y="238"/>
                </a:lnTo>
                <a:lnTo>
                  <a:pt x="4108" y="0"/>
                </a:lnTo>
                <a:close/>
              </a:path>
            </a:pathLst>
          </a:custGeom>
          <a:solidFill>
            <a:srgbClr val="2C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24;p30">
            <a:extLst>
              <a:ext uri="{FF2B5EF4-FFF2-40B4-BE49-F238E27FC236}">
                <a16:creationId xmlns:a16="http://schemas.microsoft.com/office/drawing/2014/main" id="{5E97FEBA-8D54-58B2-400C-946B343FD870}"/>
              </a:ext>
            </a:extLst>
          </p:cNvPr>
          <p:cNvSpPr/>
          <p:nvPr/>
        </p:nvSpPr>
        <p:spPr>
          <a:xfrm>
            <a:off x="5160470" y="2957139"/>
            <a:ext cx="313257" cy="180738"/>
          </a:xfrm>
          <a:custGeom>
            <a:avLst/>
            <a:gdLst/>
            <a:ahLst/>
            <a:cxnLst/>
            <a:rect l="l" t="t" r="r" b="b"/>
            <a:pathLst>
              <a:path w="10609" h="6121" extrusionOk="0">
                <a:moveTo>
                  <a:pt x="5281" y="0"/>
                </a:moveTo>
                <a:cubicBezTo>
                  <a:pt x="3927" y="0"/>
                  <a:pt x="2572" y="298"/>
                  <a:pt x="1536" y="893"/>
                </a:cubicBezTo>
                <a:cubicBezTo>
                  <a:pt x="512" y="1489"/>
                  <a:pt x="1" y="2274"/>
                  <a:pt x="1" y="3048"/>
                </a:cubicBezTo>
                <a:lnTo>
                  <a:pt x="1" y="3132"/>
                </a:lnTo>
                <a:cubicBezTo>
                  <a:pt x="36" y="3179"/>
                  <a:pt x="36" y="3191"/>
                  <a:pt x="36" y="3215"/>
                </a:cubicBezTo>
                <a:cubicBezTo>
                  <a:pt x="36" y="3251"/>
                  <a:pt x="36" y="3263"/>
                  <a:pt x="48" y="3298"/>
                </a:cubicBezTo>
                <a:cubicBezTo>
                  <a:pt x="48" y="3322"/>
                  <a:pt x="48" y="3334"/>
                  <a:pt x="60" y="3370"/>
                </a:cubicBezTo>
                <a:cubicBezTo>
                  <a:pt x="60" y="3394"/>
                  <a:pt x="72" y="3417"/>
                  <a:pt x="72" y="3441"/>
                </a:cubicBezTo>
                <a:cubicBezTo>
                  <a:pt x="72" y="3477"/>
                  <a:pt x="96" y="3489"/>
                  <a:pt x="96" y="3513"/>
                </a:cubicBezTo>
                <a:cubicBezTo>
                  <a:pt x="96" y="3548"/>
                  <a:pt x="108" y="3560"/>
                  <a:pt x="108" y="3596"/>
                </a:cubicBezTo>
                <a:cubicBezTo>
                  <a:pt x="108" y="3620"/>
                  <a:pt x="120" y="3632"/>
                  <a:pt x="120" y="3667"/>
                </a:cubicBezTo>
                <a:cubicBezTo>
                  <a:pt x="131" y="3691"/>
                  <a:pt x="131" y="3715"/>
                  <a:pt x="155" y="3739"/>
                </a:cubicBezTo>
                <a:cubicBezTo>
                  <a:pt x="167" y="3775"/>
                  <a:pt x="167" y="3787"/>
                  <a:pt x="179" y="3810"/>
                </a:cubicBezTo>
                <a:cubicBezTo>
                  <a:pt x="191" y="3846"/>
                  <a:pt x="215" y="3858"/>
                  <a:pt x="215" y="3894"/>
                </a:cubicBezTo>
                <a:cubicBezTo>
                  <a:pt x="227" y="3917"/>
                  <a:pt x="227" y="3929"/>
                  <a:pt x="239" y="3965"/>
                </a:cubicBezTo>
                <a:cubicBezTo>
                  <a:pt x="251" y="3989"/>
                  <a:pt x="274" y="4013"/>
                  <a:pt x="286" y="4037"/>
                </a:cubicBezTo>
                <a:cubicBezTo>
                  <a:pt x="298" y="4072"/>
                  <a:pt x="310" y="4084"/>
                  <a:pt x="334" y="4108"/>
                </a:cubicBezTo>
                <a:cubicBezTo>
                  <a:pt x="346" y="4144"/>
                  <a:pt x="358" y="4156"/>
                  <a:pt x="370" y="4191"/>
                </a:cubicBezTo>
                <a:cubicBezTo>
                  <a:pt x="393" y="4203"/>
                  <a:pt x="405" y="4227"/>
                  <a:pt x="417" y="4251"/>
                </a:cubicBezTo>
                <a:cubicBezTo>
                  <a:pt x="429" y="4275"/>
                  <a:pt x="453" y="4287"/>
                  <a:pt x="477" y="4322"/>
                </a:cubicBezTo>
                <a:cubicBezTo>
                  <a:pt x="489" y="4334"/>
                  <a:pt x="512" y="4370"/>
                  <a:pt x="524" y="4382"/>
                </a:cubicBezTo>
                <a:cubicBezTo>
                  <a:pt x="536" y="4406"/>
                  <a:pt x="572" y="4429"/>
                  <a:pt x="584" y="4453"/>
                </a:cubicBezTo>
                <a:cubicBezTo>
                  <a:pt x="596" y="4465"/>
                  <a:pt x="608" y="4501"/>
                  <a:pt x="643" y="4513"/>
                </a:cubicBezTo>
                <a:cubicBezTo>
                  <a:pt x="655" y="4548"/>
                  <a:pt x="691" y="4560"/>
                  <a:pt x="715" y="4584"/>
                </a:cubicBezTo>
                <a:lnTo>
                  <a:pt x="774" y="4644"/>
                </a:lnTo>
                <a:lnTo>
                  <a:pt x="846" y="4727"/>
                </a:lnTo>
                <a:lnTo>
                  <a:pt x="905" y="4775"/>
                </a:lnTo>
                <a:cubicBezTo>
                  <a:pt x="941" y="4810"/>
                  <a:pt x="965" y="4822"/>
                  <a:pt x="1001" y="4858"/>
                </a:cubicBezTo>
                <a:cubicBezTo>
                  <a:pt x="1013" y="4870"/>
                  <a:pt x="1048" y="4882"/>
                  <a:pt x="1060" y="4918"/>
                </a:cubicBezTo>
                <a:cubicBezTo>
                  <a:pt x="1084" y="4941"/>
                  <a:pt x="1120" y="4953"/>
                  <a:pt x="1144" y="4989"/>
                </a:cubicBezTo>
                <a:cubicBezTo>
                  <a:pt x="1179" y="5001"/>
                  <a:pt x="1191" y="5025"/>
                  <a:pt x="1227" y="5037"/>
                </a:cubicBezTo>
                <a:cubicBezTo>
                  <a:pt x="1263" y="5060"/>
                  <a:pt x="1298" y="5096"/>
                  <a:pt x="1346" y="5108"/>
                </a:cubicBezTo>
                <a:cubicBezTo>
                  <a:pt x="1358" y="5120"/>
                  <a:pt x="1370" y="5132"/>
                  <a:pt x="1405" y="5156"/>
                </a:cubicBezTo>
                <a:cubicBezTo>
                  <a:pt x="1453" y="5191"/>
                  <a:pt x="1513" y="5227"/>
                  <a:pt x="1596" y="5275"/>
                </a:cubicBezTo>
                <a:cubicBezTo>
                  <a:pt x="1655" y="5299"/>
                  <a:pt x="1715" y="5346"/>
                  <a:pt x="1786" y="5370"/>
                </a:cubicBezTo>
                <a:cubicBezTo>
                  <a:pt x="1798" y="5394"/>
                  <a:pt x="1834" y="5394"/>
                  <a:pt x="1846" y="5406"/>
                </a:cubicBezTo>
                <a:cubicBezTo>
                  <a:pt x="1894" y="5418"/>
                  <a:pt x="1929" y="5453"/>
                  <a:pt x="1977" y="5465"/>
                </a:cubicBezTo>
                <a:cubicBezTo>
                  <a:pt x="2013" y="5477"/>
                  <a:pt x="2036" y="5489"/>
                  <a:pt x="2048" y="5489"/>
                </a:cubicBezTo>
                <a:cubicBezTo>
                  <a:pt x="2096" y="5513"/>
                  <a:pt x="2132" y="5537"/>
                  <a:pt x="2167" y="5549"/>
                </a:cubicBezTo>
                <a:cubicBezTo>
                  <a:pt x="2203" y="5572"/>
                  <a:pt x="2227" y="5584"/>
                  <a:pt x="2263" y="5584"/>
                </a:cubicBezTo>
                <a:cubicBezTo>
                  <a:pt x="2287" y="5596"/>
                  <a:pt x="2334" y="5620"/>
                  <a:pt x="2370" y="5632"/>
                </a:cubicBezTo>
                <a:cubicBezTo>
                  <a:pt x="2453" y="5656"/>
                  <a:pt x="2548" y="5703"/>
                  <a:pt x="2644" y="5727"/>
                </a:cubicBezTo>
                <a:cubicBezTo>
                  <a:pt x="2668" y="5727"/>
                  <a:pt x="2679" y="5751"/>
                  <a:pt x="2691" y="5751"/>
                </a:cubicBezTo>
                <a:cubicBezTo>
                  <a:pt x="2787" y="5775"/>
                  <a:pt x="2858" y="5811"/>
                  <a:pt x="2941" y="5822"/>
                </a:cubicBezTo>
                <a:cubicBezTo>
                  <a:pt x="2977" y="5834"/>
                  <a:pt x="3001" y="5834"/>
                  <a:pt x="3037" y="5858"/>
                </a:cubicBezTo>
                <a:cubicBezTo>
                  <a:pt x="3096" y="5870"/>
                  <a:pt x="3144" y="5882"/>
                  <a:pt x="3203" y="5894"/>
                </a:cubicBezTo>
                <a:cubicBezTo>
                  <a:pt x="3227" y="5918"/>
                  <a:pt x="3263" y="5918"/>
                  <a:pt x="3299" y="5930"/>
                </a:cubicBezTo>
                <a:lnTo>
                  <a:pt x="3489" y="5965"/>
                </a:lnTo>
                <a:cubicBezTo>
                  <a:pt x="3513" y="5965"/>
                  <a:pt x="3537" y="5989"/>
                  <a:pt x="3572" y="5989"/>
                </a:cubicBezTo>
                <a:cubicBezTo>
                  <a:pt x="3632" y="6001"/>
                  <a:pt x="3680" y="6001"/>
                  <a:pt x="3739" y="6013"/>
                </a:cubicBezTo>
                <a:cubicBezTo>
                  <a:pt x="3763" y="6013"/>
                  <a:pt x="3799" y="6037"/>
                  <a:pt x="3822" y="6037"/>
                </a:cubicBezTo>
                <a:cubicBezTo>
                  <a:pt x="3906" y="6049"/>
                  <a:pt x="3977" y="6061"/>
                  <a:pt x="4049" y="6061"/>
                </a:cubicBezTo>
                <a:lnTo>
                  <a:pt x="4096" y="6061"/>
                </a:lnTo>
                <a:cubicBezTo>
                  <a:pt x="4180" y="6072"/>
                  <a:pt x="4263" y="6096"/>
                  <a:pt x="4346" y="6096"/>
                </a:cubicBezTo>
                <a:lnTo>
                  <a:pt x="4406" y="6096"/>
                </a:lnTo>
                <a:cubicBezTo>
                  <a:pt x="4465" y="6096"/>
                  <a:pt x="4537" y="6108"/>
                  <a:pt x="4596" y="6108"/>
                </a:cubicBezTo>
                <a:lnTo>
                  <a:pt x="4692" y="6108"/>
                </a:lnTo>
                <a:cubicBezTo>
                  <a:pt x="4751" y="6108"/>
                  <a:pt x="4799" y="6120"/>
                  <a:pt x="4858" y="6120"/>
                </a:cubicBezTo>
                <a:lnTo>
                  <a:pt x="5727" y="6120"/>
                </a:lnTo>
                <a:cubicBezTo>
                  <a:pt x="5787" y="6120"/>
                  <a:pt x="5846" y="6120"/>
                  <a:pt x="5906" y="6108"/>
                </a:cubicBezTo>
                <a:cubicBezTo>
                  <a:pt x="5942" y="6108"/>
                  <a:pt x="5989" y="6108"/>
                  <a:pt x="6013" y="6096"/>
                </a:cubicBezTo>
                <a:cubicBezTo>
                  <a:pt x="6073" y="6096"/>
                  <a:pt x="6132" y="6072"/>
                  <a:pt x="6180" y="6072"/>
                </a:cubicBezTo>
                <a:cubicBezTo>
                  <a:pt x="6204" y="6072"/>
                  <a:pt x="6251" y="6072"/>
                  <a:pt x="6287" y="6061"/>
                </a:cubicBezTo>
                <a:cubicBezTo>
                  <a:pt x="6370" y="6049"/>
                  <a:pt x="6466" y="6049"/>
                  <a:pt x="6549" y="6037"/>
                </a:cubicBezTo>
                <a:lnTo>
                  <a:pt x="6597" y="6037"/>
                </a:lnTo>
                <a:cubicBezTo>
                  <a:pt x="6704" y="6013"/>
                  <a:pt x="6787" y="6001"/>
                  <a:pt x="6894" y="5989"/>
                </a:cubicBezTo>
                <a:cubicBezTo>
                  <a:pt x="6918" y="5989"/>
                  <a:pt x="6966" y="5977"/>
                  <a:pt x="7001" y="5977"/>
                </a:cubicBezTo>
                <a:cubicBezTo>
                  <a:pt x="7037" y="5953"/>
                  <a:pt x="7085" y="5953"/>
                  <a:pt x="7132" y="5942"/>
                </a:cubicBezTo>
                <a:cubicBezTo>
                  <a:pt x="7180" y="5930"/>
                  <a:pt x="7204" y="5930"/>
                  <a:pt x="7240" y="5918"/>
                </a:cubicBezTo>
                <a:cubicBezTo>
                  <a:pt x="7275" y="5894"/>
                  <a:pt x="7323" y="5894"/>
                  <a:pt x="7370" y="5882"/>
                </a:cubicBezTo>
                <a:cubicBezTo>
                  <a:pt x="7394" y="5870"/>
                  <a:pt x="7442" y="5870"/>
                  <a:pt x="7478" y="5846"/>
                </a:cubicBezTo>
                <a:cubicBezTo>
                  <a:pt x="7513" y="5834"/>
                  <a:pt x="7561" y="5822"/>
                  <a:pt x="7609" y="5822"/>
                </a:cubicBezTo>
                <a:cubicBezTo>
                  <a:pt x="7632" y="5811"/>
                  <a:pt x="7680" y="5811"/>
                  <a:pt x="7716" y="5787"/>
                </a:cubicBezTo>
                <a:lnTo>
                  <a:pt x="7847" y="5751"/>
                </a:lnTo>
                <a:cubicBezTo>
                  <a:pt x="7871" y="5727"/>
                  <a:pt x="7906" y="5727"/>
                  <a:pt x="7930" y="5715"/>
                </a:cubicBezTo>
                <a:cubicBezTo>
                  <a:pt x="8013" y="5691"/>
                  <a:pt x="8085" y="5656"/>
                  <a:pt x="8156" y="5644"/>
                </a:cubicBezTo>
                <a:cubicBezTo>
                  <a:pt x="8168" y="5644"/>
                  <a:pt x="8192" y="5632"/>
                  <a:pt x="8204" y="5632"/>
                </a:cubicBezTo>
                <a:cubicBezTo>
                  <a:pt x="8287" y="5596"/>
                  <a:pt x="8383" y="5549"/>
                  <a:pt x="8466" y="5525"/>
                </a:cubicBezTo>
                <a:cubicBezTo>
                  <a:pt x="8502" y="5513"/>
                  <a:pt x="8513" y="5513"/>
                  <a:pt x="8525" y="5489"/>
                </a:cubicBezTo>
                <a:cubicBezTo>
                  <a:pt x="8585" y="5465"/>
                  <a:pt x="8668" y="5430"/>
                  <a:pt x="8728" y="5406"/>
                </a:cubicBezTo>
                <a:cubicBezTo>
                  <a:pt x="8752" y="5394"/>
                  <a:pt x="8764" y="5370"/>
                  <a:pt x="8799" y="5370"/>
                </a:cubicBezTo>
                <a:cubicBezTo>
                  <a:pt x="8883" y="5334"/>
                  <a:pt x="8966" y="5287"/>
                  <a:pt x="9037" y="5239"/>
                </a:cubicBezTo>
                <a:cubicBezTo>
                  <a:pt x="9097" y="5191"/>
                  <a:pt x="9156" y="5168"/>
                  <a:pt x="9228" y="5120"/>
                </a:cubicBezTo>
                <a:cubicBezTo>
                  <a:pt x="9240" y="5120"/>
                  <a:pt x="9240" y="5108"/>
                  <a:pt x="9264" y="5108"/>
                </a:cubicBezTo>
                <a:cubicBezTo>
                  <a:pt x="9275" y="5108"/>
                  <a:pt x="9275" y="5096"/>
                  <a:pt x="9287" y="5096"/>
                </a:cubicBezTo>
                <a:cubicBezTo>
                  <a:pt x="9335" y="5060"/>
                  <a:pt x="9359" y="5037"/>
                  <a:pt x="9406" y="5013"/>
                </a:cubicBezTo>
                <a:lnTo>
                  <a:pt x="9442" y="4989"/>
                </a:lnTo>
                <a:lnTo>
                  <a:pt x="9466" y="4953"/>
                </a:lnTo>
                <a:cubicBezTo>
                  <a:pt x="9502" y="4929"/>
                  <a:pt x="9526" y="4918"/>
                  <a:pt x="9573" y="4882"/>
                </a:cubicBezTo>
                <a:lnTo>
                  <a:pt x="9597" y="4858"/>
                </a:lnTo>
                <a:lnTo>
                  <a:pt x="9633" y="4822"/>
                </a:lnTo>
                <a:cubicBezTo>
                  <a:pt x="9656" y="4799"/>
                  <a:pt x="9692" y="4775"/>
                  <a:pt x="9716" y="4751"/>
                </a:cubicBezTo>
                <a:lnTo>
                  <a:pt x="9752" y="4715"/>
                </a:lnTo>
                <a:lnTo>
                  <a:pt x="9776" y="4691"/>
                </a:lnTo>
                <a:cubicBezTo>
                  <a:pt x="9811" y="4656"/>
                  <a:pt x="9835" y="4644"/>
                  <a:pt x="9859" y="4620"/>
                </a:cubicBezTo>
                <a:cubicBezTo>
                  <a:pt x="9871" y="4596"/>
                  <a:pt x="9883" y="4572"/>
                  <a:pt x="9918" y="4560"/>
                </a:cubicBezTo>
                <a:lnTo>
                  <a:pt x="9990" y="4477"/>
                </a:lnTo>
                <a:lnTo>
                  <a:pt x="10002" y="4465"/>
                </a:lnTo>
                <a:lnTo>
                  <a:pt x="10049" y="4418"/>
                </a:lnTo>
                <a:cubicBezTo>
                  <a:pt x="10061" y="4394"/>
                  <a:pt x="10097" y="4382"/>
                  <a:pt x="10109" y="4346"/>
                </a:cubicBezTo>
                <a:cubicBezTo>
                  <a:pt x="10121" y="4334"/>
                  <a:pt x="10133" y="4322"/>
                  <a:pt x="10133" y="4298"/>
                </a:cubicBezTo>
                <a:cubicBezTo>
                  <a:pt x="10133" y="4298"/>
                  <a:pt x="10133" y="4287"/>
                  <a:pt x="10157" y="4287"/>
                </a:cubicBezTo>
                <a:cubicBezTo>
                  <a:pt x="10168" y="4263"/>
                  <a:pt x="10180" y="4239"/>
                  <a:pt x="10216" y="4215"/>
                </a:cubicBezTo>
                <a:cubicBezTo>
                  <a:pt x="10216" y="4215"/>
                  <a:pt x="10216" y="4203"/>
                  <a:pt x="10228" y="4203"/>
                </a:cubicBezTo>
                <a:cubicBezTo>
                  <a:pt x="10240" y="4179"/>
                  <a:pt x="10240" y="4167"/>
                  <a:pt x="10252" y="4156"/>
                </a:cubicBezTo>
                <a:cubicBezTo>
                  <a:pt x="10276" y="4120"/>
                  <a:pt x="10288" y="4108"/>
                  <a:pt x="10299" y="4084"/>
                </a:cubicBezTo>
                <a:cubicBezTo>
                  <a:pt x="10299" y="4060"/>
                  <a:pt x="10311" y="4060"/>
                  <a:pt x="10311" y="4048"/>
                </a:cubicBezTo>
                <a:cubicBezTo>
                  <a:pt x="10335" y="4037"/>
                  <a:pt x="10335" y="4025"/>
                  <a:pt x="10335" y="4001"/>
                </a:cubicBezTo>
                <a:cubicBezTo>
                  <a:pt x="10347" y="3977"/>
                  <a:pt x="10359" y="3965"/>
                  <a:pt x="10371" y="3929"/>
                </a:cubicBezTo>
                <a:cubicBezTo>
                  <a:pt x="10371" y="3917"/>
                  <a:pt x="10395" y="3917"/>
                  <a:pt x="10395" y="3906"/>
                </a:cubicBezTo>
                <a:cubicBezTo>
                  <a:pt x="10395" y="3882"/>
                  <a:pt x="10407" y="3870"/>
                  <a:pt x="10407" y="3858"/>
                </a:cubicBezTo>
                <a:cubicBezTo>
                  <a:pt x="10418" y="3822"/>
                  <a:pt x="10430" y="3810"/>
                  <a:pt x="10430" y="3787"/>
                </a:cubicBezTo>
                <a:cubicBezTo>
                  <a:pt x="10430" y="3763"/>
                  <a:pt x="10454" y="3751"/>
                  <a:pt x="10454" y="3751"/>
                </a:cubicBezTo>
                <a:cubicBezTo>
                  <a:pt x="10454" y="3739"/>
                  <a:pt x="10466" y="3727"/>
                  <a:pt x="10466" y="3727"/>
                </a:cubicBezTo>
                <a:cubicBezTo>
                  <a:pt x="10478" y="3691"/>
                  <a:pt x="10478" y="3679"/>
                  <a:pt x="10490" y="3644"/>
                </a:cubicBezTo>
                <a:cubicBezTo>
                  <a:pt x="10490" y="3632"/>
                  <a:pt x="10490" y="3620"/>
                  <a:pt x="10514" y="3620"/>
                </a:cubicBezTo>
                <a:cubicBezTo>
                  <a:pt x="10514" y="3608"/>
                  <a:pt x="10514" y="3608"/>
                  <a:pt x="10526" y="3584"/>
                </a:cubicBezTo>
                <a:cubicBezTo>
                  <a:pt x="10526" y="3560"/>
                  <a:pt x="10538" y="3548"/>
                  <a:pt x="10538" y="3513"/>
                </a:cubicBezTo>
                <a:cubicBezTo>
                  <a:pt x="10538" y="3501"/>
                  <a:pt x="10538" y="3489"/>
                  <a:pt x="10549" y="3465"/>
                </a:cubicBezTo>
                <a:lnTo>
                  <a:pt x="10549" y="3441"/>
                </a:lnTo>
                <a:cubicBezTo>
                  <a:pt x="10549" y="3406"/>
                  <a:pt x="10573" y="3394"/>
                  <a:pt x="10573" y="3370"/>
                </a:cubicBezTo>
                <a:lnTo>
                  <a:pt x="10573" y="3322"/>
                </a:lnTo>
                <a:lnTo>
                  <a:pt x="10573" y="3286"/>
                </a:lnTo>
                <a:cubicBezTo>
                  <a:pt x="10573" y="3263"/>
                  <a:pt x="10573" y="3251"/>
                  <a:pt x="10585" y="3215"/>
                </a:cubicBezTo>
                <a:lnTo>
                  <a:pt x="10585" y="3167"/>
                </a:lnTo>
                <a:lnTo>
                  <a:pt x="10585" y="3144"/>
                </a:lnTo>
                <a:cubicBezTo>
                  <a:pt x="10609" y="2322"/>
                  <a:pt x="10097" y="1501"/>
                  <a:pt x="9025" y="893"/>
                </a:cubicBezTo>
                <a:cubicBezTo>
                  <a:pt x="7990" y="298"/>
                  <a:pt x="6635" y="0"/>
                  <a:pt x="5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25;p30">
            <a:extLst>
              <a:ext uri="{FF2B5EF4-FFF2-40B4-BE49-F238E27FC236}">
                <a16:creationId xmlns:a16="http://schemas.microsoft.com/office/drawing/2014/main" id="{299FD262-A204-AA2F-49AF-4960B7A52138}"/>
              </a:ext>
            </a:extLst>
          </p:cNvPr>
          <p:cNvSpPr/>
          <p:nvPr/>
        </p:nvSpPr>
        <p:spPr>
          <a:xfrm>
            <a:off x="5188609" y="2971814"/>
            <a:ext cx="260167" cy="149882"/>
          </a:xfrm>
          <a:custGeom>
            <a:avLst/>
            <a:gdLst/>
            <a:ahLst/>
            <a:cxnLst/>
            <a:rect l="l" t="t" r="r" b="b"/>
            <a:pathLst>
              <a:path w="8811" h="5076" extrusionOk="0">
                <a:moveTo>
                  <a:pt x="4407" y="0"/>
                </a:moveTo>
                <a:cubicBezTo>
                  <a:pt x="3289" y="0"/>
                  <a:pt x="2173" y="247"/>
                  <a:pt x="1322" y="742"/>
                </a:cubicBezTo>
                <a:cubicBezTo>
                  <a:pt x="476" y="1230"/>
                  <a:pt x="60" y="1873"/>
                  <a:pt x="60" y="2528"/>
                </a:cubicBezTo>
                <a:lnTo>
                  <a:pt x="60" y="2587"/>
                </a:lnTo>
                <a:cubicBezTo>
                  <a:pt x="0" y="2658"/>
                  <a:pt x="0" y="2682"/>
                  <a:pt x="0" y="2694"/>
                </a:cubicBezTo>
                <a:cubicBezTo>
                  <a:pt x="0" y="2706"/>
                  <a:pt x="0" y="2742"/>
                  <a:pt x="12" y="2754"/>
                </a:cubicBezTo>
                <a:cubicBezTo>
                  <a:pt x="12" y="2766"/>
                  <a:pt x="12" y="2789"/>
                  <a:pt x="36" y="2813"/>
                </a:cubicBezTo>
                <a:cubicBezTo>
                  <a:pt x="36" y="2825"/>
                  <a:pt x="48" y="2849"/>
                  <a:pt x="48" y="2873"/>
                </a:cubicBezTo>
                <a:cubicBezTo>
                  <a:pt x="48" y="2885"/>
                  <a:pt x="60" y="2909"/>
                  <a:pt x="60" y="2932"/>
                </a:cubicBezTo>
                <a:cubicBezTo>
                  <a:pt x="60" y="2944"/>
                  <a:pt x="71" y="2968"/>
                  <a:pt x="71" y="2992"/>
                </a:cubicBezTo>
                <a:cubicBezTo>
                  <a:pt x="71" y="3004"/>
                  <a:pt x="95" y="3028"/>
                  <a:pt x="95" y="3051"/>
                </a:cubicBezTo>
                <a:cubicBezTo>
                  <a:pt x="95" y="3063"/>
                  <a:pt x="107" y="3087"/>
                  <a:pt x="119" y="3111"/>
                </a:cubicBezTo>
                <a:cubicBezTo>
                  <a:pt x="119" y="3123"/>
                  <a:pt x="131" y="3147"/>
                  <a:pt x="131" y="3170"/>
                </a:cubicBezTo>
                <a:cubicBezTo>
                  <a:pt x="155" y="3182"/>
                  <a:pt x="155" y="3206"/>
                  <a:pt x="167" y="3230"/>
                </a:cubicBezTo>
                <a:cubicBezTo>
                  <a:pt x="179" y="3242"/>
                  <a:pt x="179" y="3266"/>
                  <a:pt x="191" y="3290"/>
                </a:cubicBezTo>
                <a:cubicBezTo>
                  <a:pt x="214" y="3301"/>
                  <a:pt x="226" y="3325"/>
                  <a:pt x="226" y="3349"/>
                </a:cubicBezTo>
                <a:cubicBezTo>
                  <a:pt x="238" y="3361"/>
                  <a:pt x="238" y="3385"/>
                  <a:pt x="250" y="3409"/>
                </a:cubicBezTo>
                <a:cubicBezTo>
                  <a:pt x="274" y="3420"/>
                  <a:pt x="286" y="3444"/>
                  <a:pt x="298" y="3468"/>
                </a:cubicBezTo>
                <a:cubicBezTo>
                  <a:pt x="310" y="3480"/>
                  <a:pt x="333" y="3492"/>
                  <a:pt x="333" y="3528"/>
                </a:cubicBezTo>
                <a:cubicBezTo>
                  <a:pt x="345" y="3540"/>
                  <a:pt x="357" y="3563"/>
                  <a:pt x="369" y="3587"/>
                </a:cubicBezTo>
                <a:cubicBezTo>
                  <a:pt x="393" y="3599"/>
                  <a:pt x="405" y="3611"/>
                  <a:pt x="417" y="3647"/>
                </a:cubicBezTo>
                <a:cubicBezTo>
                  <a:pt x="429" y="3659"/>
                  <a:pt x="452" y="3682"/>
                  <a:pt x="464" y="3706"/>
                </a:cubicBezTo>
                <a:cubicBezTo>
                  <a:pt x="476" y="3718"/>
                  <a:pt x="488" y="3730"/>
                  <a:pt x="512" y="3766"/>
                </a:cubicBezTo>
                <a:lnTo>
                  <a:pt x="572" y="3825"/>
                </a:lnTo>
                <a:lnTo>
                  <a:pt x="607" y="3861"/>
                </a:lnTo>
                <a:lnTo>
                  <a:pt x="667" y="3921"/>
                </a:lnTo>
                <a:lnTo>
                  <a:pt x="714" y="3968"/>
                </a:lnTo>
                <a:cubicBezTo>
                  <a:pt x="750" y="3980"/>
                  <a:pt x="762" y="4016"/>
                  <a:pt x="786" y="4028"/>
                </a:cubicBezTo>
                <a:cubicBezTo>
                  <a:pt x="810" y="4040"/>
                  <a:pt x="822" y="4063"/>
                  <a:pt x="845" y="4075"/>
                </a:cubicBezTo>
                <a:cubicBezTo>
                  <a:pt x="881" y="4087"/>
                  <a:pt x="905" y="4123"/>
                  <a:pt x="929" y="4135"/>
                </a:cubicBezTo>
                <a:cubicBezTo>
                  <a:pt x="941" y="4147"/>
                  <a:pt x="953" y="4159"/>
                  <a:pt x="988" y="4182"/>
                </a:cubicBezTo>
                <a:cubicBezTo>
                  <a:pt x="1012" y="4206"/>
                  <a:pt x="1048" y="4218"/>
                  <a:pt x="1083" y="4242"/>
                </a:cubicBezTo>
                <a:cubicBezTo>
                  <a:pt x="1107" y="4254"/>
                  <a:pt x="1119" y="4254"/>
                  <a:pt x="1131" y="4266"/>
                </a:cubicBezTo>
                <a:cubicBezTo>
                  <a:pt x="1179" y="4302"/>
                  <a:pt x="1238" y="4325"/>
                  <a:pt x="1286" y="4361"/>
                </a:cubicBezTo>
                <a:cubicBezTo>
                  <a:pt x="1322" y="4385"/>
                  <a:pt x="1381" y="4421"/>
                  <a:pt x="1441" y="4444"/>
                </a:cubicBezTo>
                <a:cubicBezTo>
                  <a:pt x="1464" y="4456"/>
                  <a:pt x="1476" y="4456"/>
                  <a:pt x="1500" y="4480"/>
                </a:cubicBezTo>
                <a:cubicBezTo>
                  <a:pt x="1536" y="4492"/>
                  <a:pt x="1584" y="4504"/>
                  <a:pt x="1607" y="4540"/>
                </a:cubicBezTo>
                <a:cubicBezTo>
                  <a:pt x="1619" y="4552"/>
                  <a:pt x="1655" y="4552"/>
                  <a:pt x="1667" y="4563"/>
                </a:cubicBezTo>
                <a:cubicBezTo>
                  <a:pt x="1703" y="4575"/>
                  <a:pt x="1738" y="4599"/>
                  <a:pt x="1774" y="4611"/>
                </a:cubicBezTo>
                <a:cubicBezTo>
                  <a:pt x="1798" y="4623"/>
                  <a:pt x="1822" y="4623"/>
                  <a:pt x="1845" y="4635"/>
                </a:cubicBezTo>
                <a:cubicBezTo>
                  <a:pt x="1881" y="4659"/>
                  <a:pt x="1905" y="4671"/>
                  <a:pt x="1941" y="4671"/>
                </a:cubicBezTo>
                <a:cubicBezTo>
                  <a:pt x="2012" y="4694"/>
                  <a:pt x="2084" y="4730"/>
                  <a:pt x="2179" y="4754"/>
                </a:cubicBezTo>
                <a:cubicBezTo>
                  <a:pt x="2191" y="4754"/>
                  <a:pt x="2203" y="4778"/>
                  <a:pt x="2203" y="4778"/>
                </a:cubicBezTo>
                <a:cubicBezTo>
                  <a:pt x="2274" y="4802"/>
                  <a:pt x="2334" y="4813"/>
                  <a:pt x="2417" y="4837"/>
                </a:cubicBezTo>
                <a:cubicBezTo>
                  <a:pt x="2441" y="4837"/>
                  <a:pt x="2453" y="4849"/>
                  <a:pt x="2488" y="4849"/>
                </a:cubicBezTo>
                <a:cubicBezTo>
                  <a:pt x="2536" y="4861"/>
                  <a:pt x="2572" y="4873"/>
                  <a:pt x="2619" y="4873"/>
                </a:cubicBezTo>
                <a:cubicBezTo>
                  <a:pt x="2655" y="4873"/>
                  <a:pt x="2679" y="4897"/>
                  <a:pt x="2691" y="4897"/>
                </a:cubicBezTo>
                <a:cubicBezTo>
                  <a:pt x="2738" y="4909"/>
                  <a:pt x="2798" y="4921"/>
                  <a:pt x="2846" y="4921"/>
                </a:cubicBezTo>
                <a:cubicBezTo>
                  <a:pt x="2869" y="4921"/>
                  <a:pt x="2893" y="4933"/>
                  <a:pt x="2917" y="4933"/>
                </a:cubicBezTo>
                <a:cubicBezTo>
                  <a:pt x="2965" y="4956"/>
                  <a:pt x="3012" y="4956"/>
                  <a:pt x="3048" y="4968"/>
                </a:cubicBezTo>
                <a:cubicBezTo>
                  <a:pt x="3084" y="4968"/>
                  <a:pt x="3096" y="4980"/>
                  <a:pt x="3131" y="4980"/>
                </a:cubicBezTo>
                <a:cubicBezTo>
                  <a:pt x="3191" y="4992"/>
                  <a:pt x="3250" y="4992"/>
                  <a:pt x="3310" y="5016"/>
                </a:cubicBezTo>
                <a:lnTo>
                  <a:pt x="3334" y="5016"/>
                </a:lnTo>
                <a:cubicBezTo>
                  <a:pt x="3405" y="5028"/>
                  <a:pt x="3465" y="5028"/>
                  <a:pt x="3548" y="5040"/>
                </a:cubicBezTo>
                <a:lnTo>
                  <a:pt x="3584" y="5040"/>
                </a:lnTo>
                <a:cubicBezTo>
                  <a:pt x="3643" y="5040"/>
                  <a:pt x="3691" y="5052"/>
                  <a:pt x="3750" y="5052"/>
                </a:cubicBezTo>
                <a:lnTo>
                  <a:pt x="3822" y="5052"/>
                </a:lnTo>
                <a:cubicBezTo>
                  <a:pt x="3870" y="5052"/>
                  <a:pt x="3917" y="5052"/>
                  <a:pt x="3965" y="5075"/>
                </a:cubicBezTo>
                <a:lnTo>
                  <a:pt x="4929" y="5075"/>
                </a:lnTo>
                <a:cubicBezTo>
                  <a:pt x="4977" y="5075"/>
                  <a:pt x="5013" y="5075"/>
                  <a:pt x="5060" y="5052"/>
                </a:cubicBezTo>
                <a:cubicBezTo>
                  <a:pt x="5096" y="5052"/>
                  <a:pt x="5120" y="5052"/>
                  <a:pt x="5155" y="5040"/>
                </a:cubicBezTo>
                <a:cubicBezTo>
                  <a:pt x="5227" y="5028"/>
                  <a:pt x="5298" y="5028"/>
                  <a:pt x="5370" y="5016"/>
                </a:cubicBezTo>
                <a:lnTo>
                  <a:pt x="5405" y="5016"/>
                </a:lnTo>
                <a:cubicBezTo>
                  <a:pt x="5489" y="4992"/>
                  <a:pt x="5572" y="4980"/>
                  <a:pt x="5655" y="4968"/>
                </a:cubicBezTo>
                <a:cubicBezTo>
                  <a:pt x="5691" y="4968"/>
                  <a:pt x="5715" y="4956"/>
                  <a:pt x="5751" y="4956"/>
                </a:cubicBezTo>
                <a:cubicBezTo>
                  <a:pt x="5786" y="4956"/>
                  <a:pt x="5822" y="4933"/>
                  <a:pt x="5870" y="4921"/>
                </a:cubicBezTo>
                <a:cubicBezTo>
                  <a:pt x="5894" y="4921"/>
                  <a:pt x="5929" y="4909"/>
                  <a:pt x="5953" y="4909"/>
                </a:cubicBezTo>
                <a:cubicBezTo>
                  <a:pt x="6001" y="4897"/>
                  <a:pt x="6025" y="4897"/>
                  <a:pt x="6072" y="4873"/>
                </a:cubicBezTo>
                <a:cubicBezTo>
                  <a:pt x="6108" y="4873"/>
                  <a:pt x="6132" y="4861"/>
                  <a:pt x="6167" y="4849"/>
                </a:cubicBezTo>
                <a:cubicBezTo>
                  <a:pt x="6191" y="4837"/>
                  <a:pt x="6239" y="4837"/>
                  <a:pt x="6263" y="4813"/>
                </a:cubicBezTo>
                <a:cubicBezTo>
                  <a:pt x="6298" y="4802"/>
                  <a:pt x="6322" y="4802"/>
                  <a:pt x="6358" y="4790"/>
                </a:cubicBezTo>
                <a:cubicBezTo>
                  <a:pt x="6382" y="4778"/>
                  <a:pt x="6429" y="4778"/>
                  <a:pt x="6465" y="4754"/>
                </a:cubicBezTo>
                <a:cubicBezTo>
                  <a:pt x="6489" y="4742"/>
                  <a:pt x="6525" y="4742"/>
                  <a:pt x="6537" y="4730"/>
                </a:cubicBezTo>
                <a:cubicBezTo>
                  <a:pt x="6596" y="4718"/>
                  <a:pt x="6668" y="4683"/>
                  <a:pt x="6727" y="4671"/>
                </a:cubicBezTo>
                <a:cubicBezTo>
                  <a:pt x="6739" y="4671"/>
                  <a:pt x="6763" y="4659"/>
                  <a:pt x="6775" y="4659"/>
                </a:cubicBezTo>
                <a:lnTo>
                  <a:pt x="7001" y="4563"/>
                </a:lnTo>
                <a:cubicBezTo>
                  <a:pt x="7013" y="4552"/>
                  <a:pt x="7025" y="4552"/>
                  <a:pt x="7060" y="4540"/>
                </a:cubicBezTo>
                <a:cubicBezTo>
                  <a:pt x="7120" y="4504"/>
                  <a:pt x="7156" y="4492"/>
                  <a:pt x="7215" y="4456"/>
                </a:cubicBezTo>
                <a:cubicBezTo>
                  <a:pt x="7239" y="4444"/>
                  <a:pt x="7263" y="4444"/>
                  <a:pt x="7275" y="4432"/>
                </a:cubicBezTo>
                <a:cubicBezTo>
                  <a:pt x="7358" y="4397"/>
                  <a:pt x="7418" y="4361"/>
                  <a:pt x="7489" y="4325"/>
                </a:cubicBezTo>
                <a:cubicBezTo>
                  <a:pt x="7549" y="4302"/>
                  <a:pt x="7596" y="4266"/>
                  <a:pt x="7632" y="4242"/>
                </a:cubicBezTo>
                <a:cubicBezTo>
                  <a:pt x="7656" y="4242"/>
                  <a:pt x="7656" y="4218"/>
                  <a:pt x="7668" y="4218"/>
                </a:cubicBezTo>
                <a:lnTo>
                  <a:pt x="7680" y="4206"/>
                </a:lnTo>
                <a:cubicBezTo>
                  <a:pt x="7715" y="4194"/>
                  <a:pt x="7739" y="4159"/>
                  <a:pt x="7787" y="4147"/>
                </a:cubicBezTo>
                <a:cubicBezTo>
                  <a:pt x="7799" y="4147"/>
                  <a:pt x="7799" y="4135"/>
                  <a:pt x="7811" y="4135"/>
                </a:cubicBezTo>
                <a:cubicBezTo>
                  <a:pt x="7834" y="4135"/>
                  <a:pt x="7834" y="4123"/>
                  <a:pt x="7846" y="4123"/>
                </a:cubicBezTo>
                <a:cubicBezTo>
                  <a:pt x="7870" y="4099"/>
                  <a:pt x="7906" y="4075"/>
                  <a:pt x="7918" y="4063"/>
                </a:cubicBezTo>
                <a:cubicBezTo>
                  <a:pt x="7930" y="4063"/>
                  <a:pt x="7930" y="4040"/>
                  <a:pt x="7953" y="4040"/>
                </a:cubicBezTo>
                <a:lnTo>
                  <a:pt x="7977" y="4016"/>
                </a:lnTo>
                <a:cubicBezTo>
                  <a:pt x="8013" y="4004"/>
                  <a:pt x="8025" y="3968"/>
                  <a:pt x="8049" y="3956"/>
                </a:cubicBezTo>
                <a:lnTo>
                  <a:pt x="8084" y="3921"/>
                </a:lnTo>
                <a:lnTo>
                  <a:pt x="8108" y="3897"/>
                </a:lnTo>
                <a:lnTo>
                  <a:pt x="8168" y="3837"/>
                </a:lnTo>
                <a:lnTo>
                  <a:pt x="8215" y="3790"/>
                </a:lnTo>
                <a:lnTo>
                  <a:pt x="8275" y="3730"/>
                </a:lnTo>
                <a:cubicBezTo>
                  <a:pt x="8275" y="3730"/>
                  <a:pt x="8275" y="3718"/>
                  <a:pt x="8287" y="3718"/>
                </a:cubicBezTo>
                <a:cubicBezTo>
                  <a:pt x="8311" y="3706"/>
                  <a:pt x="8311" y="3682"/>
                  <a:pt x="8322" y="3670"/>
                </a:cubicBezTo>
                <a:cubicBezTo>
                  <a:pt x="8334" y="3659"/>
                  <a:pt x="8346" y="3623"/>
                  <a:pt x="8370" y="3611"/>
                </a:cubicBezTo>
                <a:cubicBezTo>
                  <a:pt x="8382" y="3599"/>
                  <a:pt x="8382" y="3587"/>
                  <a:pt x="8394" y="3563"/>
                </a:cubicBezTo>
                <a:lnTo>
                  <a:pt x="8406" y="3551"/>
                </a:lnTo>
                <a:cubicBezTo>
                  <a:pt x="8430" y="3540"/>
                  <a:pt x="8442" y="3504"/>
                  <a:pt x="8453" y="3492"/>
                </a:cubicBezTo>
                <a:cubicBezTo>
                  <a:pt x="8453" y="3492"/>
                  <a:pt x="8453" y="3480"/>
                  <a:pt x="8465" y="3480"/>
                </a:cubicBezTo>
                <a:cubicBezTo>
                  <a:pt x="8489" y="3468"/>
                  <a:pt x="8489" y="3444"/>
                  <a:pt x="8501" y="3432"/>
                </a:cubicBezTo>
                <a:cubicBezTo>
                  <a:pt x="8513" y="3420"/>
                  <a:pt x="8525" y="3385"/>
                  <a:pt x="8549" y="3373"/>
                </a:cubicBezTo>
                <a:cubicBezTo>
                  <a:pt x="8549" y="3361"/>
                  <a:pt x="8561" y="3361"/>
                  <a:pt x="8561" y="3349"/>
                </a:cubicBezTo>
                <a:cubicBezTo>
                  <a:pt x="8561" y="3325"/>
                  <a:pt x="8573" y="3325"/>
                  <a:pt x="8573" y="3313"/>
                </a:cubicBezTo>
                <a:cubicBezTo>
                  <a:pt x="8584" y="3301"/>
                  <a:pt x="8608" y="3266"/>
                  <a:pt x="8608" y="3254"/>
                </a:cubicBezTo>
                <a:cubicBezTo>
                  <a:pt x="8608" y="3242"/>
                  <a:pt x="8620" y="3242"/>
                  <a:pt x="8620" y="3230"/>
                </a:cubicBezTo>
                <a:cubicBezTo>
                  <a:pt x="8620" y="3206"/>
                  <a:pt x="8632" y="3206"/>
                  <a:pt x="8632" y="3194"/>
                </a:cubicBezTo>
                <a:cubicBezTo>
                  <a:pt x="8644" y="3182"/>
                  <a:pt x="8644" y="3147"/>
                  <a:pt x="8668" y="3135"/>
                </a:cubicBezTo>
                <a:cubicBezTo>
                  <a:pt x="8668" y="3123"/>
                  <a:pt x="8668" y="3123"/>
                  <a:pt x="8680" y="3111"/>
                </a:cubicBezTo>
                <a:cubicBezTo>
                  <a:pt x="8680" y="3087"/>
                  <a:pt x="8680" y="3087"/>
                  <a:pt x="8692" y="3075"/>
                </a:cubicBezTo>
                <a:cubicBezTo>
                  <a:pt x="8703" y="3063"/>
                  <a:pt x="8703" y="3028"/>
                  <a:pt x="8727" y="3016"/>
                </a:cubicBezTo>
                <a:cubicBezTo>
                  <a:pt x="8727" y="3004"/>
                  <a:pt x="8727" y="3004"/>
                  <a:pt x="8739" y="2992"/>
                </a:cubicBezTo>
                <a:cubicBezTo>
                  <a:pt x="8739" y="2968"/>
                  <a:pt x="8739" y="2968"/>
                  <a:pt x="8751" y="2956"/>
                </a:cubicBezTo>
                <a:cubicBezTo>
                  <a:pt x="8751" y="2944"/>
                  <a:pt x="8763" y="2909"/>
                  <a:pt x="8763" y="2897"/>
                </a:cubicBezTo>
                <a:lnTo>
                  <a:pt x="8763" y="2873"/>
                </a:lnTo>
                <a:lnTo>
                  <a:pt x="8763" y="2837"/>
                </a:lnTo>
                <a:cubicBezTo>
                  <a:pt x="8763" y="2825"/>
                  <a:pt x="8787" y="2789"/>
                  <a:pt x="8787" y="2778"/>
                </a:cubicBezTo>
                <a:lnTo>
                  <a:pt x="8787" y="2754"/>
                </a:lnTo>
                <a:lnTo>
                  <a:pt x="8787" y="2718"/>
                </a:lnTo>
                <a:lnTo>
                  <a:pt x="8787" y="2658"/>
                </a:lnTo>
                <a:lnTo>
                  <a:pt x="8787" y="2611"/>
                </a:lnTo>
                <a:lnTo>
                  <a:pt x="8787" y="2599"/>
                </a:lnTo>
                <a:cubicBezTo>
                  <a:pt x="8811" y="1932"/>
                  <a:pt x="8382" y="1265"/>
                  <a:pt x="7501" y="742"/>
                </a:cubicBezTo>
                <a:cubicBezTo>
                  <a:pt x="6644" y="247"/>
                  <a:pt x="5525" y="0"/>
                  <a:pt x="4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26;p30">
            <a:extLst>
              <a:ext uri="{FF2B5EF4-FFF2-40B4-BE49-F238E27FC236}">
                <a16:creationId xmlns:a16="http://schemas.microsoft.com/office/drawing/2014/main" id="{75375172-FE44-7BB9-5A5B-0DFB97CAFB70}"/>
              </a:ext>
            </a:extLst>
          </p:cNvPr>
          <p:cNvSpPr/>
          <p:nvPr/>
        </p:nvSpPr>
        <p:spPr>
          <a:xfrm>
            <a:off x="5162241" y="3052749"/>
            <a:ext cx="311486" cy="120266"/>
          </a:xfrm>
          <a:custGeom>
            <a:avLst/>
            <a:gdLst/>
            <a:ahLst/>
            <a:cxnLst/>
            <a:rect l="l" t="t" r="r" b="b"/>
            <a:pathLst>
              <a:path w="10549" h="4073" extrusionOk="0">
                <a:moveTo>
                  <a:pt x="0" y="1"/>
                </a:moveTo>
                <a:lnTo>
                  <a:pt x="0" y="1037"/>
                </a:lnTo>
                <a:cubicBezTo>
                  <a:pt x="0" y="1822"/>
                  <a:pt x="524" y="2620"/>
                  <a:pt x="1560" y="3227"/>
                </a:cubicBezTo>
                <a:cubicBezTo>
                  <a:pt x="1619" y="3251"/>
                  <a:pt x="1679" y="3299"/>
                  <a:pt x="1750" y="3335"/>
                </a:cubicBezTo>
                <a:cubicBezTo>
                  <a:pt x="1774" y="3346"/>
                  <a:pt x="1798" y="3346"/>
                  <a:pt x="1810" y="3358"/>
                </a:cubicBezTo>
                <a:cubicBezTo>
                  <a:pt x="1857" y="3370"/>
                  <a:pt x="1905" y="3406"/>
                  <a:pt x="1953" y="3418"/>
                </a:cubicBezTo>
                <a:cubicBezTo>
                  <a:pt x="1976" y="3430"/>
                  <a:pt x="2012" y="3454"/>
                  <a:pt x="2024" y="3454"/>
                </a:cubicBezTo>
                <a:cubicBezTo>
                  <a:pt x="2072" y="3466"/>
                  <a:pt x="2096" y="3477"/>
                  <a:pt x="2143" y="3513"/>
                </a:cubicBezTo>
                <a:cubicBezTo>
                  <a:pt x="2167" y="3525"/>
                  <a:pt x="2203" y="3537"/>
                  <a:pt x="2227" y="3537"/>
                </a:cubicBezTo>
                <a:cubicBezTo>
                  <a:pt x="2262" y="3549"/>
                  <a:pt x="2286" y="3573"/>
                  <a:pt x="2322" y="3573"/>
                </a:cubicBezTo>
                <a:cubicBezTo>
                  <a:pt x="2334" y="3573"/>
                  <a:pt x="2334" y="3573"/>
                  <a:pt x="2346" y="3585"/>
                </a:cubicBezTo>
                <a:cubicBezTo>
                  <a:pt x="2441" y="3608"/>
                  <a:pt x="2524" y="3656"/>
                  <a:pt x="2631" y="3692"/>
                </a:cubicBezTo>
                <a:cubicBezTo>
                  <a:pt x="2643" y="3692"/>
                  <a:pt x="2667" y="3704"/>
                  <a:pt x="2679" y="3704"/>
                </a:cubicBezTo>
                <a:cubicBezTo>
                  <a:pt x="2762" y="3727"/>
                  <a:pt x="2846" y="3763"/>
                  <a:pt x="2929" y="3775"/>
                </a:cubicBezTo>
                <a:cubicBezTo>
                  <a:pt x="2941" y="3775"/>
                  <a:pt x="2965" y="3787"/>
                  <a:pt x="2977" y="3787"/>
                </a:cubicBezTo>
                <a:cubicBezTo>
                  <a:pt x="2989" y="3787"/>
                  <a:pt x="3000" y="3811"/>
                  <a:pt x="3024" y="3811"/>
                </a:cubicBezTo>
                <a:cubicBezTo>
                  <a:pt x="3084" y="3823"/>
                  <a:pt x="3119" y="3835"/>
                  <a:pt x="3179" y="3847"/>
                </a:cubicBezTo>
                <a:cubicBezTo>
                  <a:pt x="3215" y="3870"/>
                  <a:pt x="3239" y="3870"/>
                  <a:pt x="3286" y="3882"/>
                </a:cubicBezTo>
                <a:lnTo>
                  <a:pt x="3465" y="3930"/>
                </a:lnTo>
                <a:cubicBezTo>
                  <a:pt x="3477" y="3930"/>
                  <a:pt x="3512" y="3942"/>
                  <a:pt x="3524" y="3942"/>
                </a:cubicBezTo>
                <a:lnTo>
                  <a:pt x="3536" y="3942"/>
                </a:lnTo>
                <a:cubicBezTo>
                  <a:pt x="3596" y="3954"/>
                  <a:pt x="3643" y="3954"/>
                  <a:pt x="3703" y="3966"/>
                </a:cubicBezTo>
                <a:cubicBezTo>
                  <a:pt x="3739" y="3966"/>
                  <a:pt x="3762" y="3989"/>
                  <a:pt x="3798" y="3989"/>
                </a:cubicBezTo>
                <a:cubicBezTo>
                  <a:pt x="3870" y="4001"/>
                  <a:pt x="3941" y="4013"/>
                  <a:pt x="4012" y="4013"/>
                </a:cubicBezTo>
                <a:lnTo>
                  <a:pt x="4048" y="4013"/>
                </a:lnTo>
                <a:cubicBezTo>
                  <a:pt x="4132" y="4025"/>
                  <a:pt x="4215" y="4049"/>
                  <a:pt x="4298" y="4049"/>
                </a:cubicBezTo>
                <a:lnTo>
                  <a:pt x="4358" y="4049"/>
                </a:lnTo>
                <a:cubicBezTo>
                  <a:pt x="4417" y="4049"/>
                  <a:pt x="4489" y="4061"/>
                  <a:pt x="4548" y="4061"/>
                </a:cubicBezTo>
                <a:lnTo>
                  <a:pt x="4643" y="4061"/>
                </a:lnTo>
                <a:cubicBezTo>
                  <a:pt x="4703" y="4061"/>
                  <a:pt x="4751" y="4073"/>
                  <a:pt x="4810" y="4073"/>
                </a:cubicBezTo>
                <a:lnTo>
                  <a:pt x="5679" y="4073"/>
                </a:lnTo>
                <a:cubicBezTo>
                  <a:pt x="5739" y="4073"/>
                  <a:pt x="5798" y="4073"/>
                  <a:pt x="5858" y="4061"/>
                </a:cubicBezTo>
                <a:cubicBezTo>
                  <a:pt x="5894" y="4061"/>
                  <a:pt x="5941" y="4061"/>
                  <a:pt x="5965" y="4049"/>
                </a:cubicBezTo>
                <a:cubicBezTo>
                  <a:pt x="6025" y="4049"/>
                  <a:pt x="6084" y="4025"/>
                  <a:pt x="6132" y="4025"/>
                </a:cubicBezTo>
                <a:lnTo>
                  <a:pt x="6239" y="4025"/>
                </a:lnTo>
                <a:cubicBezTo>
                  <a:pt x="6322" y="4013"/>
                  <a:pt x="6418" y="4013"/>
                  <a:pt x="6501" y="4001"/>
                </a:cubicBezTo>
                <a:lnTo>
                  <a:pt x="6548" y="4001"/>
                </a:lnTo>
                <a:cubicBezTo>
                  <a:pt x="6656" y="3989"/>
                  <a:pt x="6739" y="3966"/>
                  <a:pt x="6846" y="3954"/>
                </a:cubicBezTo>
                <a:lnTo>
                  <a:pt x="6870" y="3954"/>
                </a:lnTo>
                <a:cubicBezTo>
                  <a:pt x="6906" y="3954"/>
                  <a:pt x="6929" y="3942"/>
                  <a:pt x="6953" y="3942"/>
                </a:cubicBezTo>
                <a:cubicBezTo>
                  <a:pt x="6989" y="3930"/>
                  <a:pt x="7037" y="3930"/>
                  <a:pt x="7084" y="3906"/>
                </a:cubicBezTo>
                <a:cubicBezTo>
                  <a:pt x="7132" y="3894"/>
                  <a:pt x="7156" y="3894"/>
                  <a:pt x="7203" y="3882"/>
                </a:cubicBezTo>
                <a:cubicBezTo>
                  <a:pt x="7251" y="3870"/>
                  <a:pt x="7287" y="3870"/>
                  <a:pt x="7334" y="3847"/>
                </a:cubicBezTo>
                <a:cubicBezTo>
                  <a:pt x="7382" y="3835"/>
                  <a:pt x="7406" y="3835"/>
                  <a:pt x="7441" y="3823"/>
                </a:cubicBezTo>
                <a:cubicBezTo>
                  <a:pt x="7489" y="3811"/>
                  <a:pt x="7525" y="3787"/>
                  <a:pt x="7572" y="3787"/>
                </a:cubicBezTo>
                <a:cubicBezTo>
                  <a:pt x="7608" y="3775"/>
                  <a:pt x="7644" y="3775"/>
                  <a:pt x="7680" y="3763"/>
                </a:cubicBezTo>
                <a:lnTo>
                  <a:pt x="7811" y="3716"/>
                </a:lnTo>
                <a:cubicBezTo>
                  <a:pt x="7822" y="3716"/>
                  <a:pt x="7858" y="3704"/>
                  <a:pt x="7870" y="3704"/>
                </a:cubicBezTo>
                <a:cubicBezTo>
                  <a:pt x="7882" y="3704"/>
                  <a:pt x="7906" y="3692"/>
                  <a:pt x="7918" y="3692"/>
                </a:cubicBezTo>
                <a:cubicBezTo>
                  <a:pt x="7989" y="3656"/>
                  <a:pt x="8061" y="3632"/>
                  <a:pt x="8144" y="3608"/>
                </a:cubicBezTo>
                <a:cubicBezTo>
                  <a:pt x="8156" y="3608"/>
                  <a:pt x="8168" y="3596"/>
                  <a:pt x="8180" y="3596"/>
                </a:cubicBezTo>
                <a:cubicBezTo>
                  <a:pt x="8275" y="3573"/>
                  <a:pt x="8358" y="3525"/>
                  <a:pt x="8453" y="3489"/>
                </a:cubicBezTo>
                <a:cubicBezTo>
                  <a:pt x="8477" y="3477"/>
                  <a:pt x="8501" y="3477"/>
                  <a:pt x="8525" y="3466"/>
                </a:cubicBezTo>
                <a:cubicBezTo>
                  <a:pt x="8584" y="3430"/>
                  <a:pt x="8656" y="3406"/>
                  <a:pt x="8715" y="3370"/>
                </a:cubicBezTo>
                <a:cubicBezTo>
                  <a:pt x="8751" y="3358"/>
                  <a:pt x="8763" y="3346"/>
                  <a:pt x="8799" y="3346"/>
                </a:cubicBezTo>
                <a:cubicBezTo>
                  <a:pt x="8882" y="3299"/>
                  <a:pt x="8954" y="3251"/>
                  <a:pt x="9037" y="3215"/>
                </a:cubicBezTo>
                <a:cubicBezTo>
                  <a:pt x="9049" y="3192"/>
                  <a:pt x="9073" y="3180"/>
                  <a:pt x="9096" y="3168"/>
                </a:cubicBezTo>
                <a:cubicBezTo>
                  <a:pt x="9108" y="3156"/>
                  <a:pt x="9132" y="3132"/>
                  <a:pt x="9156" y="3132"/>
                </a:cubicBezTo>
                <a:cubicBezTo>
                  <a:pt x="9180" y="3120"/>
                  <a:pt x="9215" y="3096"/>
                  <a:pt x="9239" y="3073"/>
                </a:cubicBezTo>
                <a:cubicBezTo>
                  <a:pt x="9275" y="3061"/>
                  <a:pt x="9299" y="3037"/>
                  <a:pt x="9335" y="3013"/>
                </a:cubicBezTo>
                <a:cubicBezTo>
                  <a:pt x="9358" y="3001"/>
                  <a:pt x="9394" y="2977"/>
                  <a:pt x="9418" y="2954"/>
                </a:cubicBezTo>
                <a:cubicBezTo>
                  <a:pt x="9454" y="2942"/>
                  <a:pt x="9477" y="2918"/>
                  <a:pt x="9489" y="2894"/>
                </a:cubicBezTo>
                <a:cubicBezTo>
                  <a:pt x="9525" y="2882"/>
                  <a:pt x="9549" y="2858"/>
                  <a:pt x="9585" y="2834"/>
                </a:cubicBezTo>
                <a:cubicBezTo>
                  <a:pt x="9608" y="2823"/>
                  <a:pt x="9632" y="2799"/>
                  <a:pt x="9656" y="2775"/>
                </a:cubicBezTo>
                <a:cubicBezTo>
                  <a:pt x="9692" y="2763"/>
                  <a:pt x="9704" y="2739"/>
                  <a:pt x="9727" y="2715"/>
                </a:cubicBezTo>
                <a:lnTo>
                  <a:pt x="9763" y="2692"/>
                </a:lnTo>
                <a:cubicBezTo>
                  <a:pt x="9775" y="2680"/>
                  <a:pt x="9811" y="2656"/>
                  <a:pt x="9823" y="2632"/>
                </a:cubicBezTo>
                <a:lnTo>
                  <a:pt x="9835" y="2620"/>
                </a:lnTo>
                <a:cubicBezTo>
                  <a:pt x="9882" y="2573"/>
                  <a:pt x="9906" y="2537"/>
                  <a:pt x="9942" y="2501"/>
                </a:cubicBezTo>
                <a:lnTo>
                  <a:pt x="9966" y="2465"/>
                </a:lnTo>
                <a:cubicBezTo>
                  <a:pt x="10001" y="2442"/>
                  <a:pt x="10025" y="2394"/>
                  <a:pt x="10061" y="2358"/>
                </a:cubicBezTo>
                <a:lnTo>
                  <a:pt x="10073" y="2346"/>
                </a:lnTo>
                <a:lnTo>
                  <a:pt x="10085" y="2334"/>
                </a:lnTo>
                <a:cubicBezTo>
                  <a:pt x="10108" y="2323"/>
                  <a:pt x="10108" y="2299"/>
                  <a:pt x="10120" y="2299"/>
                </a:cubicBezTo>
                <a:cubicBezTo>
                  <a:pt x="10144" y="2275"/>
                  <a:pt x="10168" y="2227"/>
                  <a:pt x="10192" y="2203"/>
                </a:cubicBezTo>
                <a:cubicBezTo>
                  <a:pt x="10204" y="2180"/>
                  <a:pt x="10228" y="2156"/>
                  <a:pt x="10228" y="2144"/>
                </a:cubicBezTo>
                <a:cubicBezTo>
                  <a:pt x="10239" y="2108"/>
                  <a:pt x="10263" y="2084"/>
                  <a:pt x="10287" y="2049"/>
                </a:cubicBezTo>
                <a:cubicBezTo>
                  <a:pt x="10287" y="2037"/>
                  <a:pt x="10299" y="2037"/>
                  <a:pt x="10299" y="2025"/>
                </a:cubicBezTo>
                <a:cubicBezTo>
                  <a:pt x="10299" y="2001"/>
                  <a:pt x="10311" y="1989"/>
                  <a:pt x="10311" y="1989"/>
                </a:cubicBezTo>
                <a:cubicBezTo>
                  <a:pt x="10323" y="1965"/>
                  <a:pt x="10347" y="1930"/>
                  <a:pt x="10358" y="1918"/>
                </a:cubicBezTo>
                <a:cubicBezTo>
                  <a:pt x="10370" y="1906"/>
                  <a:pt x="10370" y="1870"/>
                  <a:pt x="10382" y="1846"/>
                </a:cubicBezTo>
                <a:cubicBezTo>
                  <a:pt x="10406" y="1811"/>
                  <a:pt x="10418" y="1787"/>
                  <a:pt x="10418" y="1763"/>
                </a:cubicBezTo>
                <a:cubicBezTo>
                  <a:pt x="10418" y="1751"/>
                  <a:pt x="10430" y="1739"/>
                  <a:pt x="10430" y="1727"/>
                </a:cubicBezTo>
                <a:cubicBezTo>
                  <a:pt x="10430" y="1703"/>
                  <a:pt x="10430" y="1703"/>
                  <a:pt x="10442" y="1691"/>
                </a:cubicBezTo>
                <a:cubicBezTo>
                  <a:pt x="10466" y="1668"/>
                  <a:pt x="10466" y="1644"/>
                  <a:pt x="10478" y="1620"/>
                </a:cubicBezTo>
                <a:cubicBezTo>
                  <a:pt x="10478" y="1584"/>
                  <a:pt x="10489" y="1572"/>
                  <a:pt x="10489" y="1549"/>
                </a:cubicBezTo>
                <a:cubicBezTo>
                  <a:pt x="10489" y="1513"/>
                  <a:pt x="10501" y="1501"/>
                  <a:pt x="10501" y="1465"/>
                </a:cubicBezTo>
                <a:cubicBezTo>
                  <a:pt x="10501" y="1453"/>
                  <a:pt x="10501" y="1441"/>
                  <a:pt x="10525" y="1430"/>
                </a:cubicBezTo>
                <a:lnTo>
                  <a:pt x="10525" y="1406"/>
                </a:lnTo>
                <a:cubicBezTo>
                  <a:pt x="10525" y="1382"/>
                  <a:pt x="10537" y="1346"/>
                  <a:pt x="10537" y="1334"/>
                </a:cubicBezTo>
                <a:cubicBezTo>
                  <a:pt x="10537" y="1310"/>
                  <a:pt x="10537" y="1287"/>
                  <a:pt x="10549" y="1263"/>
                </a:cubicBezTo>
                <a:lnTo>
                  <a:pt x="10549" y="1191"/>
                </a:lnTo>
                <a:lnTo>
                  <a:pt x="10549" y="1108"/>
                </a:lnTo>
                <a:lnTo>
                  <a:pt x="10549" y="1096"/>
                </a:lnTo>
                <a:lnTo>
                  <a:pt x="10549" y="1"/>
                </a:lnTo>
                <a:cubicBezTo>
                  <a:pt x="10549" y="25"/>
                  <a:pt x="10549" y="37"/>
                  <a:pt x="10537" y="72"/>
                </a:cubicBezTo>
                <a:lnTo>
                  <a:pt x="10537" y="96"/>
                </a:lnTo>
                <a:lnTo>
                  <a:pt x="10537" y="144"/>
                </a:lnTo>
                <a:cubicBezTo>
                  <a:pt x="10537" y="179"/>
                  <a:pt x="10525" y="191"/>
                  <a:pt x="10525" y="215"/>
                </a:cubicBezTo>
                <a:lnTo>
                  <a:pt x="10525" y="251"/>
                </a:lnTo>
                <a:cubicBezTo>
                  <a:pt x="10525" y="263"/>
                  <a:pt x="10525" y="275"/>
                  <a:pt x="10513" y="298"/>
                </a:cubicBezTo>
                <a:cubicBezTo>
                  <a:pt x="10513" y="322"/>
                  <a:pt x="10489" y="334"/>
                  <a:pt x="10489" y="370"/>
                </a:cubicBezTo>
                <a:cubicBezTo>
                  <a:pt x="10489" y="382"/>
                  <a:pt x="10489" y="382"/>
                  <a:pt x="10478" y="394"/>
                </a:cubicBezTo>
                <a:cubicBezTo>
                  <a:pt x="10478" y="418"/>
                  <a:pt x="10478" y="429"/>
                  <a:pt x="10466" y="429"/>
                </a:cubicBezTo>
                <a:cubicBezTo>
                  <a:pt x="10442" y="453"/>
                  <a:pt x="10442" y="477"/>
                  <a:pt x="10430" y="501"/>
                </a:cubicBezTo>
                <a:cubicBezTo>
                  <a:pt x="10430" y="513"/>
                  <a:pt x="10418" y="537"/>
                  <a:pt x="10418" y="537"/>
                </a:cubicBezTo>
                <a:cubicBezTo>
                  <a:pt x="10418" y="549"/>
                  <a:pt x="10406" y="560"/>
                  <a:pt x="10406" y="560"/>
                </a:cubicBezTo>
                <a:cubicBezTo>
                  <a:pt x="10382" y="596"/>
                  <a:pt x="10370" y="608"/>
                  <a:pt x="10370" y="632"/>
                </a:cubicBezTo>
                <a:cubicBezTo>
                  <a:pt x="10370" y="656"/>
                  <a:pt x="10358" y="668"/>
                  <a:pt x="10358" y="679"/>
                </a:cubicBezTo>
                <a:cubicBezTo>
                  <a:pt x="10358" y="691"/>
                  <a:pt x="10347" y="691"/>
                  <a:pt x="10347" y="715"/>
                </a:cubicBezTo>
                <a:cubicBezTo>
                  <a:pt x="10323" y="739"/>
                  <a:pt x="10311" y="751"/>
                  <a:pt x="10299" y="787"/>
                </a:cubicBezTo>
                <a:cubicBezTo>
                  <a:pt x="10299" y="799"/>
                  <a:pt x="10287" y="810"/>
                  <a:pt x="10287" y="834"/>
                </a:cubicBezTo>
                <a:cubicBezTo>
                  <a:pt x="10287" y="846"/>
                  <a:pt x="10263" y="846"/>
                  <a:pt x="10263" y="858"/>
                </a:cubicBezTo>
                <a:cubicBezTo>
                  <a:pt x="10251" y="894"/>
                  <a:pt x="10239" y="906"/>
                  <a:pt x="10228" y="929"/>
                </a:cubicBezTo>
                <a:cubicBezTo>
                  <a:pt x="10204" y="953"/>
                  <a:pt x="10204" y="965"/>
                  <a:pt x="10192" y="977"/>
                </a:cubicBezTo>
                <a:cubicBezTo>
                  <a:pt x="10192" y="977"/>
                  <a:pt x="10192" y="989"/>
                  <a:pt x="10180" y="989"/>
                </a:cubicBezTo>
                <a:cubicBezTo>
                  <a:pt x="10168" y="1025"/>
                  <a:pt x="10144" y="1037"/>
                  <a:pt x="10120" y="1072"/>
                </a:cubicBezTo>
                <a:cubicBezTo>
                  <a:pt x="10120" y="1072"/>
                  <a:pt x="10120" y="1084"/>
                  <a:pt x="10108" y="1084"/>
                </a:cubicBezTo>
                <a:cubicBezTo>
                  <a:pt x="10085" y="1096"/>
                  <a:pt x="10073" y="1108"/>
                  <a:pt x="10073" y="1132"/>
                </a:cubicBezTo>
                <a:cubicBezTo>
                  <a:pt x="10061" y="1156"/>
                  <a:pt x="10025" y="1168"/>
                  <a:pt x="10013" y="1203"/>
                </a:cubicBezTo>
                <a:lnTo>
                  <a:pt x="9966" y="1251"/>
                </a:lnTo>
                <a:lnTo>
                  <a:pt x="9954" y="1263"/>
                </a:lnTo>
                <a:cubicBezTo>
                  <a:pt x="9942" y="1287"/>
                  <a:pt x="9906" y="1310"/>
                  <a:pt x="9882" y="1334"/>
                </a:cubicBezTo>
                <a:cubicBezTo>
                  <a:pt x="9870" y="1346"/>
                  <a:pt x="9847" y="1382"/>
                  <a:pt x="9823" y="1394"/>
                </a:cubicBezTo>
                <a:lnTo>
                  <a:pt x="9751" y="1465"/>
                </a:lnTo>
                <a:lnTo>
                  <a:pt x="9716" y="1501"/>
                </a:lnTo>
                <a:lnTo>
                  <a:pt x="9692" y="1525"/>
                </a:lnTo>
                <a:cubicBezTo>
                  <a:pt x="9656" y="1561"/>
                  <a:pt x="9632" y="1572"/>
                  <a:pt x="9596" y="1608"/>
                </a:cubicBezTo>
                <a:lnTo>
                  <a:pt x="9573" y="1632"/>
                </a:lnTo>
                <a:lnTo>
                  <a:pt x="9537" y="1668"/>
                </a:lnTo>
                <a:cubicBezTo>
                  <a:pt x="9513" y="1691"/>
                  <a:pt x="9477" y="1703"/>
                  <a:pt x="9430" y="1739"/>
                </a:cubicBezTo>
                <a:lnTo>
                  <a:pt x="9406" y="1763"/>
                </a:lnTo>
                <a:lnTo>
                  <a:pt x="9370" y="1799"/>
                </a:lnTo>
                <a:cubicBezTo>
                  <a:pt x="9335" y="1822"/>
                  <a:pt x="9299" y="1858"/>
                  <a:pt x="9251" y="1870"/>
                </a:cubicBezTo>
                <a:cubicBezTo>
                  <a:pt x="9239" y="1870"/>
                  <a:pt x="9239" y="1882"/>
                  <a:pt x="9227" y="1882"/>
                </a:cubicBezTo>
                <a:cubicBezTo>
                  <a:pt x="9215" y="1882"/>
                  <a:pt x="9215" y="1906"/>
                  <a:pt x="9192" y="1906"/>
                </a:cubicBezTo>
                <a:cubicBezTo>
                  <a:pt x="9132" y="1942"/>
                  <a:pt x="9073" y="1977"/>
                  <a:pt x="9001" y="2025"/>
                </a:cubicBezTo>
                <a:cubicBezTo>
                  <a:pt x="8930" y="2061"/>
                  <a:pt x="8834" y="2108"/>
                  <a:pt x="8763" y="2156"/>
                </a:cubicBezTo>
                <a:cubicBezTo>
                  <a:pt x="8739" y="2168"/>
                  <a:pt x="8715" y="2180"/>
                  <a:pt x="8692" y="2180"/>
                </a:cubicBezTo>
                <a:cubicBezTo>
                  <a:pt x="8632" y="2215"/>
                  <a:pt x="8561" y="2239"/>
                  <a:pt x="8501" y="2275"/>
                </a:cubicBezTo>
                <a:cubicBezTo>
                  <a:pt x="8477" y="2287"/>
                  <a:pt x="8453" y="2287"/>
                  <a:pt x="8442" y="2299"/>
                </a:cubicBezTo>
                <a:cubicBezTo>
                  <a:pt x="8346" y="2346"/>
                  <a:pt x="8263" y="2382"/>
                  <a:pt x="8168" y="2406"/>
                </a:cubicBezTo>
                <a:cubicBezTo>
                  <a:pt x="8156" y="2406"/>
                  <a:pt x="8144" y="2418"/>
                  <a:pt x="8120" y="2418"/>
                </a:cubicBezTo>
                <a:cubicBezTo>
                  <a:pt x="8049" y="2453"/>
                  <a:pt x="7977" y="2477"/>
                  <a:pt x="7906" y="2501"/>
                </a:cubicBezTo>
                <a:cubicBezTo>
                  <a:pt x="7870" y="2513"/>
                  <a:pt x="7846" y="2513"/>
                  <a:pt x="7811" y="2525"/>
                </a:cubicBezTo>
                <a:lnTo>
                  <a:pt x="7680" y="2573"/>
                </a:lnTo>
                <a:cubicBezTo>
                  <a:pt x="7644" y="2584"/>
                  <a:pt x="7608" y="2584"/>
                  <a:pt x="7572" y="2596"/>
                </a:cubicBezTo>
                <a:cubicBezTo>
                  <a:pt x="7525" y="2620"/>
                  <a:pt x="7489" y="2632"/>
                  <a:pt x="7441" y="2632"/>
                </a:cubicBezTo>
                <a:cubicBezTo>
                  <a:pt x="7406" y="2644"/>
                  <a:pt x="7370" y="2644"/>
                  <a:pt x="7334" y="2656"/>
                </a:cubicBezTo>
                <a:cubicBezTo>
                  <a:pt x="7287" y="2680"/>
                  <a:pt x="7251" y="2680"/>
                  <a:pt x="7203" y="2692"/>
                </a:cubicBezTo>
                <a:cubicBezTo>
                  <a:pt x="7168" y="2704"/>
                  <a:pt x="7132" y="2704"/>
                  <a:pt x="7096" y="2715"/>
                </a:cubicBezTo>
                <a:cubicBezTo>
                  <a:pt x="7049" y="2739"/>
                  <a:pt x="7013" y="2739"/>
                  <a:pt x="6965" y="2751"/>
                </a:cubicBezTo>
                <a:cubicBezTo>
                  <a:pt x="6929" y="2751"/>
                  <a:pt x="6894" y="2763"/>
                  <a:pt x="6858" y="2763"/>
                </a:cubicBezTo>
                <a:cubicBezTo>
                  <a:pt x="6751" y="2775"/>
                  <a:pt x="6668" y="2799"/>
                  <a:pt x="6560" y="2811"/>
                </a:cubicBezTo>
                <a:lnTo>
                  <a:pt x="6513" y="2811"/>
                </a:lnTo>
                <a:cubicBezTo>
                  <a:pt x="6429" y="2823"/>
                  <a:pt x="6334" y="2823"/>
                  <a:pt x="6251" y="2834"/>
                </a:cubicBezTo>
                <a:cubicBezTo>
                  <a:pt x="6215" y="2834"/>
                  <a:pt x="6179" y="2834"/>
                  <a:pt x="6144" y="2858"/>
                </a:cubicBezTo>
                <a:cubicBezTo>
                  <a:pt x="6084" y="2858"/>
                  <a:pt x="6025" y="2870"/>
                  <a:pt x="5977" y="2870"/>
                </a:cubicBezTo>
                <a:cubicBezTo>
                  <a:pt x="5953" y="2870"/>
                  <a:pt x="5906" y="2870"/>
                  <a:pt x="5882" y="2882"/>
                </a:cubicBezTo>
                <a:cubicBezTo>
                  <a:pt x="5822" y="2882"/>
                  <a:pt x="5763" y="2882"/>
                  <a:pt x="5703" y="2894"/>
                </a:cubicBezTo>
                <a:lnTo>
                  <a:pt x="4822" y="2894"/>
                </a:lnTo>
                <a:cubicBezTo>
                  <a:pt x="4763" y="2894"/>
                  <a:pt x="4715" y="2894"/>
                  <a:pt x="4655" y="2882"/>
                </a:cubicBezTo>
                <a:lnTo>
                  <a:pt x="4572" y="2882"/>
                </a:lnTo>
                <a:cubicBezTo>
                  <a:pt x="4513" y="2882"/>
                  <a:pt x="4429" y="2870"/>
                  <a:pt x="4370" y="2870"/>
                </a:cubicBezTo>
                <a:lnTo>
                  <a:pt x="4310" y="2870"/>
                </a:lnTo>
                <a:cubicBezTo>
                  <a:pt x="4227" y="2858"/>
                  <a:pt x="4155" y="2858"/>
                  <a:pt x="4060" y="2834"/>
                </a:cubicBezTo>
                <a:lnTo>
                  <a:pt x="4012" y="2834"/>
                </a:lnTo>
                <a:cubicBezTo>
                  <a:pt x="3941" y="2823"/>
                  <a:pt x="3870" y="2823"/>
                  <a:pt x="3798" y="2811"/>
                </a:cubicBezTo>
                <a:cubicBezTo>
                  <a:pt x="3762" y="2811"/>
                  <a:pt x="3739" y="2799"/>
                  <a:pt x="3703" y="2799"/>
                </a:cubicBezTo>
                <a:cubicBezTo>
                  <a:pt x="3643" y="2775"/>
                  <a:pt x="3596" y="2775"/>
                  <a:pt x="3536" y="2763"/>
                </a:cubicBezTo>
                <a:cubicBezTo>
                  <a:pt x="3512" y="2763"/>
                  <a:pt x="3477" y="2751"/>
                  <a:pt x="3453" y="2751"/>
                </a:cubicBezTo>
                <a:lnTo>
                  <a:pt x="3274" y="2704"/>
                </a:lnTo>
                <a:cubicBezTo>
                  <a:pt x="3239" y="2692"/>
                  <a:pt x="3215" y="2692"/>
                  <a:pt x="3167" y="2680"/>
                </a:cubicBezTo>
                <a:cubicBezTo>
                  <a:pt x="3108" y="2656"/>
                  <a:pt x="3060" y="2644"/>
                  <a:pt x="3000" y="2632"/>
                </a:cubicBezTo>
                <a:cubicBezTo>
                  <a:pt x="2977" y="2620"/>
                  <a:pt x="2941" y="2620"/>
                  <a:pt x="2917" y="2596"/>
                </a:cubicBezTo>
                <a:cubicBezTo>
                  <a:pt x="2822" y="2573"/>
                  <a:pt x="2750" y="2561"/>
                  <a:pt x="2667" y="2525"/>
                </a:cubicBezTo>
                <a:cubicBezTo>
                  <a:pt x="2643" y="2525"/>
                  <a:pt x="2631" y="2513"/>
                  <a:pt x="2619" y="2513"/>
                </a:cubicBezTo>
                <a:cubicBezTo>
                  <a:pt x="2524" y="2477"/>
                  <a:pt x="2429" y="2453"/>
                  <a:pt x="2334" y="2406"/>
                </a:cubicBezTo>
                <a:cubicBezTo>
                  <a:pt x="2286" y="2394"/>
                  <a:pt x="2262" y="2382"/>
                  <a:pt x="2227" y="2358"/>
                </a:cubicBezTo>
                <a:cubicBezTo>
                  <a:pt x="2203" y="2346"/>
                  <a:pt x="2167" y="2334"/>
                  <a:pt x="2143" y="2334"/>
                </a:cubicBezTo>
                <a:cubicBezTo>
                  <a:pt x="2096" y="2323"/>
                  <a:pt x="2048" y="2299"/>
                  <a:pt x="2024" y="2275"/>
                </a:cubicBezTo>
                <a:cubicBezTo>
                  <a:pt x="1988" y="2263"/>
                  <a:pt x="1965" y="2239"/>
                  <a:pt x="1953" y="2239"/>
                </a:cubicBezTo>
                <a:cubicBezTo>
                  <a:pt x="1905" y="2227"/>
                  <a:pt x="1857" y="2203"/>
                  <a:pt x="1810" y="2180"/>
                </a:cubicBezTo>
                <a:cubicBezTo>
                  <a:pt x="1798" y="2168"/>
                  <a:pt x="1774" y="2168"/>
                  <a:pt x="1750" y="2156"/>
                </a:cubicBezTo>
                <a:cubicBezTo>
                  <a:pt x="1691" y="2120"/>
                  <a:pt x="1619" y="2084"/>
                  <a:pt x="1560" y="2049"/>
                </a:cubicBezTo>
                <a:cubicBezTo>
                  <a:pt x="1500" y="2001"/>
                  <a:pt x="1429" y="1977"/>
                  <a:pt x="1369" y="1930"/>
                </a:cubicBezTo>
                <a:cubicBezTo>
                  <a:pt x="1357" y="1918"/>
                  <a:pt x="1322" y="1906"/>
                  <a:pt x="1310" y="1882"/>
                </a:cubicBezTo>
                <a:cubicBezTo>
                  <a:pt x="1262" y="1858"/>
                  <a:pt x="1238" y="1822"/>
                  <a:pt x="1191" y="1811"/>
                </a:cubicBezTo>
                <a:cubicBezTo>
                  <a:pt x="1155" y="1799"/>
                  <a:pt x="1143" y="1787"/>
                  <a:pt x="1119" y="1763"/>
                </a:cubicBezTo>
                <a:cubicBezTo>
                  <a:pt x="1084" y="1739"/>
                  <a:pt x="1060" y="1727"/>
                  <a:pt x="1024" y="1691"/>
                </a:cubicBezTo>
                <a:cubicBezTo>
                  <a:pt x="1000" y="1680"/>
                  <a:pt x="976" y="1668"/>
                  <a:pt x="964" y="1632"/>
                </a:cubicBezTo>
                <a:cubicBezTo>
                  <a:pt x="941" y="1608"/>
                  <a:pt x="905" y="1584"/>
                  <a:pt x="881" y="1561"/>
                </a:cubicBezTo>
                <a:lnTo>
                  <a:pt x="822" y="1501"/>
                </a:lnTo>
                <a:cubicBezTo>
                  <a:pt x="786" y="1465"/>
                  <a:pt x="762" y="1453"/>
                  <a:pt x="738" y="1430"/>
                </a:cubicBezTo>
                <a:lnTo>
                  <a:pt x="679" y="1370"/>
                </a:lnTo>
                <a:lnTo>
                  <a:pt x="607" y="1287"/>
                </a:lnTo>
                <a:cubicBezTo>
                  <a:pt x="595" y="1275"/>
                  <a:pt x="583" y="1251"/>
                  <a:pt x="548" y="1227"/>
                </a:cubicBezTo>
                <a:cubicBezTo>
                  <a:pt x="536" y="1203"/>
                  <a:pt x="500" y="1191"/>
                  <a:pt x="488" y="1156"/>
                </a:cubicBezTo>
                <a:cubicBezTo>
                  <a:pt x="476" y="1144"/>
                  <a:pt x="464" y="1108"/>
                  <a:pt x="441" y="1096"/>
                </a:cubicBezTo>
                <a:cubicBezTo>
                  <a:pt x="429" y="1072"/>
                  <a:pt x="405" y="1049"/>
                  <a:pt x="381" y="1025"/>
                </a:cubicBezTo>
                <a:cubicBezTo>
                  <a:pt x="369" y="1013"/>
                  <a:pt x="357" y="977"/>
                  <a:pt x="345" y="965"/>
                </a:cubicBezTo>
                <a:cubicBezTo>
                  <a:pt x="322" y="929"/>
                  <a:pt x="310" y="918"/>
                  <a:pt x="298" y="894"/>
                </a:cubicBezTo>
                <a:cubicBezTo>
                  <a:pt x="286" y="858"/>
                  <a:pt x="262" y="846"/>
                  <a:pt x="250" y="810"/>
                </a:cubicBezTo>
                <a:cubicBezTo>
                  <a:pt x="238" y="787"/>
                  <a:pt x="226" y="775"/>
                  <a:pt x="202" y="739"/>
                </a:cubicBezTo>
                <a:cubicBezTo>
                  <a:pt x="191" y="715"/>
                  <a:pt x="191" y="691"/>
                  <a:pt x="179" y="668"/>
                </a:cubicBezTo>
                <a:cubicBezTo>
                  <a:pt x="167" y="632"/>
                  <a:pt x="143" y="620"/>
                  <a:pt x="143" y="596"/>
                </a:cubicBezTo>
                <a:cubicBezTo>
                  <a:pt x="131" y="560"/>
                  <a:pt x="131" y="549"/>
                  <a:pt x="119" y="513"/>
                </a:cubicBezTo>
                <a:cubicBezTo>
                  <a:pt x="107" y="489"/>
                  <a:pt x="107" y="477"/>
                  <a:pt x="83" y="441"/>
                </a:cubicBezTo>
                <a:cubicBezTo>
                  <a:pt x="71" y="418"/>
                  <a:pt x="71" y="394"/>
                  <a:pt x="71" y="370"/>
                </a:cubicBezTo>
                <a:cubicBezTo>
                  <a:pt x="60" y="334"/>
                  <a:pt x="60" y="322"/>
                  <a:pt x="60" y="298"/>
                </a:cubicBezTo>
                <a:cubicBezTo>
                  <a:pt x="60" y="263"/>
                  <a:pt x="48" y="251"/>
                  <a:pt x="48" y="215"/>
                </a:cubicBezTo>
                <a:cubicBezTo>
                  <a:pt x="48" y="191"/>
                  <a:pt x="24" y="179"/>
                  <a:pt x="24" y="144"/>
                </a:cubicBezTo>
                <a:cubicBezTo>
                  <a:pt x="24" y="120"/>
                  <a:pt x="24" y="96"/>
                  <a:pt x="12" y="72"/>
                </a:cubicBezTo>
                <a:cubicBezTo>
                  <a:pt x="12" y="37"/>
                  <a:pt x="12" y="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27;p30">
            <a:extLst>
              <a:ext uri="{FF2B5EF4-FFF2-40B4-BE49-F238E27FC236}">
                <a16:creationId xmlns:a16="http://schemas.microsoft.com/office/drawing/2014/main" id="{D2F14A31-82B3-B071-5C4D-31D860C9346A}"/>
              </a:ext>
            </a:extLst>
          </p:cNvPr>
          <p:cNvSpPr/>
          <p:nvPr/>
        </p:nvSpPr>
        <p:spPr>
          <a:xfrm>
            <a:off x="5249406" y="3006716"/>
            <a:ext cx="137510" cy="73848"/>
          </a:xfrm>
          <a:custGeom>
            <a:avLst/>
            <a:gdLst/>
            <a:ahLst/>
            <a:cxnLst/>
            <a:rect l="l" t="t" r="r" b="b"/>
            <a:pathLst>
              <a:path w="4657" h="2501" extrusionOk="0">
                <a:moveTo>
                  <a:pt x="2768" y="504"/>
                </a:moveTo>
                <a:cubicBezTo>
                  <a:pt x="2864" y="504"/>
                  <a:pt x="2973" y="523"/>
                  <a:pt x="3096" y="572"/>
                </a:cubicBezTo>
                <a:lnTo>
                  <a:pt x="2513" y="917"/>
                </a:lnTo>
                <a:cubicBezTo>
                  <a:pt x="2382" y="786"/>
                  <a:pt x="2334" y="667"/>
                  <a:pt x="2477" y="572"/>
                </a:cubicBezTo>
                <a:cubicBezTo>
                  <a:pt x="2556" y="532"/>
                  <a:pt x="2652" y="504"/>
                  <a:pt x="2768" y="504"/>
                </a:cubicBezTo>
                <a:close/>
                <a:moveTo>
                  <a:pt x="2215" y="1560"/>
                </a:moveTo>
                <a:cubicBezTo>
                  <a:pt x="2334" y="1691"/>
                  <a:pt x="2382" y="1810"/>
                  <a:pt x="2227" y="1893"/>
                </a:cubicBezTo>
                <a:cubicBezTo>
                  <a:pt x="2160" y="1936"/>
                  <a:pt x="2076" y="1960"/>
                  <a:pt x="1975" y="1960"/>
                </a:cubicBezTo>
                <a:cubicBezTo>
                  <a:pt x="1880" y="1960"/>
                  <a:pt x="1770" y="1939"/>
                  <a:pt x="1644" y="1893"/>
                </a:cubicBezTo>
                <a:lnTo>
                  <a:pt x="2215" y="1560"/>
                </a:lnTo>
                <a:close/>
                <a:moveTo>
                  <a:pt x="4108" y="0"/>
                </a:moveTo>
                <a:lnTo>
                  <a:pt x="3644" y="274"/>
                </a:lnTo>
                <a:cubicBezTo>
                  <a:pt x="3277" y="106"/>
                  <a:pt x="2920" y="31"/>
                  <a:pt x="2600" y="31"/>
                </a:cubicBezTo>
                <a:cubicBezTo>
                  <a:pt x="2287" y="31"/>
                  <a:pt x="2011" y="103"/>
                  <a:pt x="1799" y="226"/>
                </a:cubicBezTo>
                <a:cubicBezTo>
                  <a:pt x="1215" y="572"/>
                  <a:pt x="1572" y="953"/>
                  <a:pt x="1918" y="1286"/>
                </a:cubicBezTo>
                <a:lnTo>
                  <a:pt x="1227" y="1691"/>
                </a:lnTo>
                <a:cubicBezTo>
                  <a:pt x="965" y="1488"/>
                  <a:pt x="787" y="1274"/>
                  <a:pt x="727" y="1060"/>
                </a:cubicBezTo>
                <a:lnTo>
                  <a:pt x="1" y="1226"/>
                </a:lnTo>
                <a:cubicBezTo>
                  <a:pt x="37" y="1465"/>
                  <a:pt x="310" y="1762"/>
                  <a:pt x="691" y="2012"/>
                </a:cubicBezTo>
                <a:lnTo>
                  <a:pt x="251" y="2262"/>
                </a:lnTo>
                <a:lnTo>
                  <a:pt x="334" y="2310"/>
                </a:lnTo>
                <a:lnTo>
                  <a:pt x="668" y="2500"/>
                </a:lnTo>
                <a:lnTo>
                  <a:pt x="1132" y="2238"/>
                </a:lnTo>
                <a:cubicBezTo>
                  <a:pt x="1466" y="2382"/>
                  <a:pt x="1800" y="2446"/>
                  <a:pt x="2104" y="2446"/>
                </a:cubicBezTo>
                <a:cubicBezTo>
                  <a:pt x="2429" y="2446"/>
                  <a:pt x="2720" y="2373"/>
                  <a:pt x="2942" y="2250"/>
                </a:cubicBezTo>
                <a:cubicBezTo>
                  <a:pt x="3525" y="1917"/>
                  <a:pt x="3168" y="1536"/>
                  <a:pt x="2823" y="1215"/>
                </a:cubicBezTo>
                <a:lnTo>
                  <a:pt x="3525" y="810"/>
                </a:lnTo>
                <a:cubicBezTo>
                  <a:pt x="3704" y="941"/>
                  <a:pt x="3847" y="1107"/>
                  <a:pt x="3942" y="1298"/>
                </a:cubicBezTo>
                <a:lnTo>
                  <a:pt x="4656" y="1119"/>
                </a:lnTo>
                <a:cubicBezTo>
                  <a:pt x="4561" y="917"/>
                  <a:pt x="4358" y="691"/>
                  <a:pt x="4073" y="500"/>
                </a:cubicBezTo>
                <a:lnTo>
                  <a:pt x="4525" y="238"/>
                </a:lnTo>
                <a:lnTo>
                  <a:pt x="4108" y="0"/>
                </a:lnTo>
                <a:close/>
              </a:path>
            </a:pathLst>
          </a:custGeom>
          <a:solidFill>
            <a:srgbClr val="2C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28;p30">
            <a:extLst>
              <a:ext uri="{FF2B5EF4-FFF2-40B4-BE49-F238E27FC236}">
                <a16:creationId xmlns:a16="http://schemas.microsoft.com/office/drawing/2014/main" id="{0B9C99A1-7504-069E-EAF9-877AD2143793}"/>
              </a:ext>
            </a:extLst>
          </p:cNvPr>
          <p:cNvSpPr/>
          <p:nvPr/>
        </p:nvSpPr>
        <p:spPr>
          <a:xfrm>
            <a:off x="5160470" y="2897730"/>
            <a:ext cx="313257" cy="180708"/>
          </a:xfrm>
          <a:custGeom>
            <a:avLst/>
            <a:gdLst/>
            <a:ahLst/>
            <a:cxnLst/>
            <a:rect l="l" t="t" r="r" b="b"/>
            <a:pathLst>
              <a:path w="10609" h="6120" extrusionOk="0">
                <a:moveTo>
                  <a:pt x="5281" y="0"/>
                </a:moveTo>
                <a:cubicBezTo>
                  <a:pt x="3927" y="0"/>
                  <a:pt x="2572" y="298"/>
                  <a:pt x="1536" y="893"/>
                </a:cubicBezTo>
                <a:cubicBezTo>
                  <a:pt x="512" y="1488"/>
                  <a:pt x="1" y="2286"/>
                  <a:pt x="1" y="3060"/>
                </a:cubicBezTo>
                <a:lnTo>
                  <a:pt x="1" y="3132"/>
                </a:lnTo>
                <a:cubicBezTo>
                  <a:pt x="36" y="3179"/>
                  <a:pt x="36" y="3203"/>
                  <a:pt x="36" y="3227"/>
                </a:cubicBezTo>
                <a:cubicBezTo>
                  <a:pt x="36" y="3251"/>
                  <a:pt x="36" y="3262"/>
                  <a:pt x="48" y="3298"/>
                </a:cubicBezTo>
                <a:cubicBezTo>
                  <a:pt x="48" y="3322"/>
                  <a:pt x="48" y="3346"/>
                  <a:pt x="60" y="3370"/>
                </a:cubicBezTo>
                <a:cubicBezTo>
                  <a:pt x="60" y="3405"/>
                  <a:pt x="72" y="3417"/>
                  <a:pt x="72" y="3441"/>
                </a:cubicBezTo>
                <a:cubicBezTo>
                  <a:pt x="72" y="3477"/>
                  <a:pt x="96" y="3489"/>
                  <a:pt x="96" y="3524"/>
                </a:cubicBezTo>
                <a:cubicBezTo>
                  <a:pt x="96" y="3548"/>
                  <a:pt x="108" y="3560"/>
                  <a:pt x="108" y="3596"/>
                </a:cubicBezTo>
                <a:cubicBezTo>
                  <a:pt x="108" y="3620"/>
                  <a:pt x="120" y="3643"/>
                  <a:pt x="120" y="3667"/>
                </a:cubicBezTo>
                <a:cubicBezTo>
                  <a:pt x="131" y="3703"/>
                  <a:pt x="131" y="3715"/>
                  <a:pt x="155" y="3739"/>
                </a:cubicBezTo>
                <a:cubicBezTo>
                  <a:pt x="167" y="3774"/>
                  <a:pt x="167" y="3786"/>
                  <a:pt x="179" y="3822"/>
                </a:cubicBezTo>
                <a:cubicBezTo>
                  <a:pt x="191" y="3846"/>
                  <a:pt x="215" y="3858"/>
                  <a:pt x="215" y="3894"/>
                </a:cubicBezTo>
                <a:cubicBezTo>
                  <a:pt x="227" y="3917"/>
                  <a:pt x="227" y="3941"/>
                  <a:pt x="239" y="3965"/>
                </a:cubicBezTo>
                <a:cubicBezTo>
                  <a:pt x="251" y="4001"/>
                  <a:pt x="274" y="4013"/>
                  <a:pt x="286" y="4036"/>
                </a:cubicBezTo>
                <a:cubicBezTo>
                  <a:pt x="298" y="4072"/>
                  <a:pt x="310" y="4084"/>
                  <a:pt x="334" y="4120"/>
                </a:cubicBezTo>
                <a:cubicBezTo>
                  <a:pt x="346" y="4144"/>
                  <a:pt x="358" y="4155"/>
                  <a:pt x="370" y="4191"/>
                </a:cubicBezTo>
                <a:cubicBezTo>
                  <a:pt x="393" y="4203"/>
                  <a:pt x="405" y="4239"/>
                  <a:pt x="417" y="4251"/>
                </a:cubicBezTo>
                <a:cubicBezTo>
                  <a:pt x="429" y="4275"/>
                  <a:pt x="453" y="4298"/>
                  <a:pt x="477" y="4322"/>
                </a:cubicBezTo>
                <a:cubicBezTo>
                  <a:pt x="489" y="4334"/>
                  <a:pt x="512" y="4370"/>
                  <a:pt x="524" y="4382"/>
                </a:cubicBezTo>
                <a:cubicBezTo>
                  <a:pt x="536" y="4417"/>
                  <a:pt x="572" y="4429"/>
                  <a:pt x="584" y="4453"/>
                </a:cubicBezTo>
                <a:cubicBezTo>
                  <a:pt x="596" y="4477"/>
                  <a:pt x="608" y="4501"/>
                  <a:pt x="643" y="4513"/>
                </a:cubicBezTo>
                <a:cubicBezTo>
                  <a:pt x="655" y="4548"/>
                  <a:pt x="691" y="4560"/>
                  <a:pt x="715" y="4596"/>
                </a:cubicBezTo>
                <a:lnTo>
                  <a:pt x="774" y="4656"/>
                </a:lnTo>
                <a:lnTo>
                  <a:pt x="846" y="4727"/>
                </a:lnTo>
                <a:lnTo>
                  <a:pt x="905" y="4786"/>
                </a:lnTo>
                <a:cubicBezTo>
                  <a:pt x="941" y="4810"/>
                  <a:pt x="965" y="4822"/>
                  <a:pt x="1001" y="4858"/>
                </a:cubicBezTo>
                <a:cubicBezTo>
                  <a:pt x="1013" y="4870"/>
                  <a:pt x="1048" y="4894"/>
                  <a:pt x="1060" y="4917"/>
                </a:cubicBezTo>
                <a:cubicBezTo>
                  <a:pt x="1084" y="4953"/>
                  <a:pt x="1120" y="4965"/>
                  <a:pt x="1144" y="4989"/>
                </a:cubicBezTo>
                <a:cubicBezTo>
                  <a:pt x="1179" y="5001"/>
                  <a:pt x="1191" y="5025"/>
                  <a:pt x="1227" y="5037"/>
                </a:cubicBezTo>
                <a:cubicBezTo>
                  <a:pt x="1263" y="5060"/>
                  <a:pt x="1298" y="5096"/>
                  <a:pt x="1346" y="5108"/>
                </a:cubicBezTo>
                <a:cubicBezTo>
                  <a:pt x="1358" y="5120"/>
                  <a:pt x="1370" y="5144"/>
                  <a:pt x="1405" y="5156"/>
                </a:cubicBezTo>
                <a:cubicBezTo>
                  <a:pt x="1453" y="5203"/>
                  <a:pt x="1513" y="5227"/>
                  <a:pt x="1596" y="5275"/>
                </a:cubicBezTo>
                <a:cubicBezTo>
                  <a:pt x="1655" y="5298"/>
                  <a:pt x="1715" y="5346"/>
                  <a:pt x="1786" y="5382"/>
                </a:cubicBezTo>
                <a:cubicBezTo>
                  <a:pt x="1798" y="5394"/>
                  <a:pt x="1834" y="5394"/>
                  <a:pt x="1846" y="5406"/>
                </a:cubicBezTo>
                <a:cubicBezTo>
                  <a:pt x="1894" y="5418"/>
                  <a:pt x="1929" y="5453"/>
                  <a:pt x="1977" y="5465"/>
                </a:cubicBezTo>
                <a:cubicBezTo>
                  <a:pt x="2013" y="5477"/>
                  <a:pt x="2036" y="5501"/>
                  <a:pt x="2048" y="5501"/>
                </a:cubicBezTo>
                <a:cubicBezTo>
                  <a:pt x="2096" y="5513"/>
                  <a:pt x="2132" y="5537"/>
                  <a:pt x="2167" y="5560"/>
                </a:cubicBezTo>
                <a:cubicBezTo>
                  <a:pt x="2203" y="5572"/>
                  <a:pt x="2227" y="5584"/>
                  <a:pt x="2263" y="5584"/>
                </a:cubicBezTo>
                <a:cubicBezTo>
                  <a:pt x="2287" y="5596"/>
                  <a:pt x="2334" y="5620"/>
                  <a:pt x="2370" y="5632"/>
                </a:cubicBezTo>
                <a:cubicBezTo>
                  <a:pt x="2453" y="5656"/>
                  <a:pt x="2548" y="5703"/>
                  <a:pt x="2644" y="5739"/>
                </a:cubicBezTo>
                <a:cubicBezTo>
                  <a:pt x="2668" y="5739"/>
                  <a:pt x="2679" y="5751"/>
                  <a:pt x="2691" y="5751"/>
                </a:cubicBezTo>
                <a:cubicBezTo>
                  <a:pt x="2787" y="5787"/>
                  <a:pt x="2858" y="5810"/>
                  <a:pt x="2941" y="5822"/>
                </a:cubicBezTo>
                <a:cubicBezTo>
                  <a:pt x="2977" y="5846"/>
                  <a:pt x="3001" y="5846"/>
                  <a:pt x="3037" y="5858"/>
                </a:cubicBezTo>
                <a:cubicBezTo>
                  <a:pt x="3096" y="5870"/>
                  <a:pt x="3144" y="5882"/>
                  <a:pt x="3203" y="5894"/>
                </a:cubicBezTo>
                <a:cubicBezTo>
                  <a:pt x="3227" y="5918"/>
                  <a:pt x="3263" y="5918"/>
                  <a:pt x="3299" y="5929"/>
                </a:cubicBezTo>
                <a:lnTo>
                  <a:pt x="3489" y="5977"/>
                </a:lnTo>
                <a:cubicBezTo>
                  <a:pt x="3513" y="5977"/>
                  <a:pt x="3537" y="5989"/>
                  <a:pt x="3572" y="5989"/>
                </a:cubicBezTo>
                <a:cubicBezTo>
                  <a:pt x="3632" y="6001"/>
                  <a:pt x="3680" y="6001"/>
                  <a:pt x="3739" y="6025"/>
                </a:cubicBezTo>
                <a:cubicBezTo>
                  <a:pt x="3763" y="6025"/>
                  <a:pt x="3799" y="6037"/>
                  <a:pt x="3822" y="6037"/>
                </a:cubicBezTo>
                <a:cubicBezTo>
                  <a:pt x="3906" y="6049"/>
                  <a:pt x="3977" y="6060"/>
                  <a:pt x="4049" y="6060"/>
                </a:cubicBezTo>
                <a:lnTo>
                  <a:pt x="4096" y="6060"/>
                </a:lnTo>
                <a:cubicBezTo>
                  <a:pt x="4180" y="6084"/>
                  <a:pt x="4263" y="6096"/>
                  <a:pt x="4346" y="6096"/>
                </a:cubicBezTo>
                <a:lnTo>
                  <a:pt x="4406" y="6096"/>
                </a:lnTo>
                <a:cubicBezTo>
                  <a:pt x="4465" y="6096"/>
                  <a:pt x="4537" y="6108"/>
                  <a:pt x="4596" y="6108"/>
                </a:cubicBezTo>
                <a:lnTo>
                  <a:pt x="4692" y="6108"/>
                </a:lnTo>
                <a:cubicBezTo>
                  <a:pt x="4751" y="6108"/>
                  <a:pt x="4799" y="6120"/>
                  <a:pt x="4858" y="6120"/>
                </a:cubicBezTo>
                <a:lnTo>
                  <a:pt x="5727" y="6120"/>
                </a:lnTo>
                <a:cubicBezTo>
                  <a:pt x="5787" y="6120"/>
                  <a:pt x="5846" y="6120"/>
                  <a:pt x="5906" y="6108"/>
                </a:cubicBezTo>
                <a:cubicBezTo>
                  <a:pt x="5942" y="6108"/>
                  <a:pt x="5989" y="6108"/>
                  <a:pt x="6013" y="6096"/>
                </a:cubicBezTo>
                <a:cubicBezTo>
                  <a:pt x="6073" y="6096"/>
                  <a:pt x="6132" y="6084"/>
                  <a:pt x="6180" y="6084"/>
                </a:cubicBezTo>
                <a:cubicBezTo>
                  <a:pt x="6204" y="6084"/>
                  <a:pt x="6251" y="6084"/>
                  <a:pt x="6287" y="6060"/>
                </a:cubicBezTo>
                <a:cubicBezTo>
                  <a:pt x="6370" y="6049"/>
                  <a:pt x="6466" y="6049"/>
                  <a:pt x="6549" y="6037"/>
                </a:cubicBezTo>
                <a:lnTo>
                  <a:pt x="6597" y="6037"/>
                </a:lnTo>
                <a:cubicBezTo>
                  <a:pt x="6704" y="6025"/>
                  <a:pt x="6787" y="6001"/>
                  <a:pt x="6894" y="5989"/>
                </a:cubicBezTo>
                <a:cubicBezTo>
                  <a:pt x="6918" y="5989"/>
                  <a:pt x="6966" y="5977"/>
                  <a:pt x="7001" y="5977"/>
                </a:cubicBezTo>
                <a:cubicBezTo>
                  <a:pt x="7037" y="5965"/>
                  <a:pt x="7085" y="5965"/>
                  <a:pt x="7132" y="5941"/>
                </a:cubicBezTo>
                <a:cubicBezTo>
                  <a:pt x="7180" y="5929"/>
                  <a:pt x="7204" y="5929"/>
                  <a:pt x="7240" y="5918"/>
                </a:cubicBezTo>
                <a:cubicBezTo>
                  <a:pt x="7275" y="5894"/>
                  <a:pt x="7323" y="5894"/>
                  <a:pt x="7370" y="5882"/>
                </a:cubicBezTo>
                <a:cubicBezTo>
                  <a:pt x="7394" y="5870"/>
                  <a:pt x="7442" y="5870"/>
                  <a:pt x="7478" y="5858"/>
                </a:cubicBezTo>
                <a:cubicBezTo>
                  <a:pt x="7513" y="5834"/>
                  <a:pt x="7561" y="5822"/>
                  <a:pt x="7609" y="5822"/>
                </a:cubicBezTo>
                <a:cubicBezTo>
                  <a:pt x="7632" y="5810"/>
                  <a:pt x="7680" y="5810"/>
                  <a:pt x="7716" y="5799"/>
                </a:cubicBezTo>
                <a:lnTo>
                  <a:pt x="7847" y="5751"/>
                </a:lnTo>
                <a:cubicBezTo>
                  <a:pt x="7871" y="5739"/>
                  <a:pt x="7906" y="5739"/>
                  <a:pt x="7930" y="5715"/>
                </a:cubicBezTo>
                <a:cubicBezTo>
                  <a:pt x="8013" y="5691"/>
                  <a:pt x="8085" y="5656"/>
                  <a:pt x="8156" y="5644"/>
                </a:cubicBezTo>
                <a:cubicBezTo>
                  <a:pt x="8168" y="5644"/>
                  <a:pt x="8192" y="5632"/>
                  <a:pt x="8204" y="5632"/>
                </a:cubicBezTo>
                <a:cubicBezTo>
                  <a:pt x="8287" y="5596"/>
                  <a:pt x="8383" y="5560"/>
                  <a:pt x="8466" y="5525"/>
                </a:cubicBezTo>
                <a:cubicBezTo>
                  <a:pt x="8502" y="5513"/>
                  <a:pt x="8513" y="5513"/>
                  <a:pt x="8525" y="5501"/>
                </a:cubicBezTo>
                <a:cubicBezTo>
                  <a:pt x="8585" y="5465"/>
                  <a:pt x="8668" y="5441"/>
                  <a:pt x="8728" y="5406"/>
                </a:cubicBezTo>
                <a:cubicBezTo>
                  <a:pt x="8752" y="5394"/>
                  <a:pt x="8764" y="5382"/>
                  <a:pt x="8799" y="5382"/>
                </a:cubicBezTo>
                <a:cubicBezTo>
                  <a:pt x="8883" y="5334"/>
                  <a:pt x="8966" y="5287"/>
                  <a:pt x="9037" y="5239"/>
                </a:cubicBezTo>
                <a:cubicBezTo>
                  <a:pt x="9097" y="5203"/>
                  <a:pt x="9156" y="5167"/>
                  <a:pt x="9228" y="5120"/>
                </a:cubicBezTo>
                <a:cubicBezTo>
                  <a:pt x="9240" y="5120"/>
                  <a:pt x="9240" y="5108"/>
                  <a:pt x="9264" y="5108"/>
                </a:cubicBezTo>
                <a:cubicBezTo>
                  <a:pt x="9275" y="5108"/>
                  <a:pt x="9275" y="5096"/>
                  <a:pt x="9287" y="5096"/>
                </a:cubicBezTo>
                <a:cubicBezTo>
                  <a:pt x="9335" y="5060"/>
                  <a:pt x="9359" y="5037"/>
                  <a:pt x="9406" y="5025"/>
                </a:cubicBezTo>
                <a:lnTo>
                  <a:pt x="9442" y="4989"/>
                </a:lnTo>
                <a:lnTo>
                  <a:pt x="9466" y="4965"/>
                </a:lnTo>
                <a:cubicBezTo>
                  <a:pt x="9502" y="4929"/>
                  <a:pt x="9526" y="4917"/>
                  <a:pt x="9573" y="4882"/>
                </a:cubicBezTo>
                <a:lnTo>
                  <a:pt x="9597" y="4858"/>
                </a:lnTo>
                <a:lnTo>
                  <a:pt x="9633" y="4822"/>
                </a:lnTo>
                <a:cubicBezTo>
                  <a:pt x="9656" y="4798"/>
                  <a:pt x="9692" y="4786"/>
                  <a:pt x="9716" y="4751"/>
                </a:cubicBezTo>
                <a:lnTo>
                  <a:pt x="9752" y="4727"/>
                </a:lnTo>
                <a:lnTo>
                  <a:pt x="9776" y="4691"/>
                </a:lnTo>
                <a:cubicBezTo>
                  <a:pt x="9811" y="4667"/>
                  <a:pt x="9835" y="4644"/>
                  <a:pt x="9859" y="4620"/>
                </a:cubicBezTo>
                <a:cubicBezTo>
                  <a:pt x="9871" y="4608"/>
                  <a:pt x="9883" y="4572"/>
                  <a:pt x="9918" y="4560"/>
                </a:cubicBezTo>
                <a:lnTo>
                  <a:pt x="9990" y="4489"/>
                </a:lnTo>
                <a:lnTo>
                  <a:pt x="10002" y="4465"/>
                </a:lnTo>
                <a:lnTo>
                  <a:pt x="10049" y="4429"/>
                </a:lnTo>
                <a:cubicBezTo>
                  <a:pt x="10061" y="4394"/>
                  <a:pt x="10097" y="4382"/>
                  <a:pt x="10109" y="4346"/>
                </a:cubicBezTo>
                <a:cubicBezTo>
                  <a:pt x="10121" y="4334"/>
                  <a:pt x="10133" y="4322"/>
                  <a:pt x="10133" y="4310"/>
                </a:cubicBezTo>
                <a:cubicBezTo>
                  <a:pt x="10133" y="4310"/>
                  <a:pt x="10133" y="4286"/>
                  <a:pt x="10157" y="4286"/>
                </a:cubicBezTo>
                <a:cubicBezTo>
                  <a:pt x="10168" y="4263"/>
                  <a:pt x="10180" y="4251"/>
                  <a:pt x="10216" y="4215"/>
                </a:cubicBezTo>
                <a:cubicBezTo>
                  <a:pt x="10216" y="4215"/>
                  <a:pt x="10216" y="4203"/>
                  <a:pt x="10228" y="4203"/>
                </a:cubicBezTo>
                <a:cubicBezTo>
                  <a:pt x="10240" y="4191"/>
                  <a:pt x="10240" y="4167"/>
                  <a:pt x="10252" y="4155"/>
                </a:cubicBezTo>
                <a:cubicBezTo>
                  <a:pt x="10276" y="4132"/>
                  <a:pt x="10288" y="4108"/>
                  <a:pt x="10299" y="4084"/>
                </a:cubicBezTo>
                <a:cubicBezTo>
                  <a:pt x="10299" y="4072"/>
                  <a:pt x="10311" y="4072"/>
                  <a:pt x="10311" y="4048"/>
                </a:cubicBezTo>
                <a:cubicBezTo>
                  <a:pt x="10335" y="4036"/>
                  <a:pt x="10335" y="4024"/>
                  <a:pt x="10335" y="4013"/>
                </a:cubicBezTo>
                <a:cubicBezTo>
                  <a:pt x="10347" y="3977"/>
                  <a:pt x="10359" y="3965"/>
                  <a:pt x="10371" y="3929"/>
                </a:cubicBezTo>
                <a:cubicBezTo>
                  <a:pt x="10371" y="3917"/>
                  <a:pt x="10395" y="3917"/>
                  <a:pt x="10395" y="3905"/>
                </a:cubicBezTo>
                <a:cubicBezTo>
                  <a:pt x="10395" y="3894"/>
                  <a:pt x="10407" y="3870"/>
                  <a:pt x="10407" y="3858"/>
                </a:cubicBezTo>
                <a:cubicBezTo>
                  <a:pt x="10418" y="3834"/>
                  <a:pt x="10430" y="3810"/>
                  <a:pt x="10430" y="3786"/>
                </a:cubicBezTo>
                <a:cubicBezTo>
                  <a:pt x="10430" y="3774"/>
                  <a:pt x="10454" y="3751"/>
                  <a:pt x="10454" y="3751"/>
                </a:cubicBezTo>
                <a:cubicBezTo>
                  <a:pt x="10454" y="3739"/>
                  <a:pt x="10466" y="3727"/>
                  <a:pt x="10466" y="3727"/>
                </a:cubicBezTo>
                <a:cubicBezTo>
                  <a:pt x="10478" y="3691"/>
                  <a:pt x="10478" y="3679"/>
                  <a:pt x="10490" y="3655"/>
                </a:cubicBezTo>
                <a:cubicBezTo>
                  <a:pt x="10490" y="3632"/>
                  <a:pt x="10490" y="3620"/>
                  <a:pt x="10514" y="3620"/>
                </a:cubicBezTo>
                <a:cubicBezTo>
                  <a:pt x="10514" y="3608"/>
                  <a:pt x="10514" y="3608"/>
                  <a:pt x="10526" y="3596"/>
                </a:cubicBezTo>
                <a:cubicBezTo>
                  <a:pt x="10526" y="3560"/>
                  <a:pt x="10538" y="3548"/>
                  <a:pt x="10538" y="3513"/>
                </a:cubicBezTo>
                <a:cubicBezTo>
                  <a:pt x="10538" y="3501"/>
                  <a:pt x="10538" y="3489"/>
                  <a:pt x="10549" y="3477"/>
                </a:cubicBezTo>
                <a:lnTo>
                  <a:pt x="10549" y="3441"/>
                </a:lnTo>
                <a:cubicBezTo>
                  <a:pt x="10549" y="3417"/>
                  <a:pt x="10573" y="3393"/>
                  <a:pt x="10573" y="3370"/>
                </a:cubicBezTo>
                <a:lnTo>
                  <a:pt x="10573" y="3322"/>
                </a:lnTo>
                <a:lnTo>
                  <a:pt x="10573" y="3298"/>
                </a:lnTo>
                <a:cubicBezTo>
                  <a:pt x="10573" y="3262"/>
                  <a:pt x="10573" y="3251"/>
                  <a:pt x="10585" y="3215"/>
                </a:cubicBezTo>
                <a:lnTo>
                  <a:pt x="10585" y="3179"/>
                </a:lnTo>
                <a:lnTo>
                  <a:pt x="10585" y="3143"/>
                </a:lnTo>
                <a:cubicBezTo>
                  <a:pt x="10609" y="2322"/>
                  <a:pt x="10097" y="1512"/>
                  <a:pt x="9025" y="893"/>
                </a:cubicBezTo>
                <a:cubicBezTo>
                  <a:pt x="7990" y="298"/>
                  <a:pt x="6635" y="0"/>
                  <a:pt x="5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29;p30">
            <a:extLst>
              <a:ext uri="{FF2B5EF4-FFF2-40B4-BE49-F238E27FC236}">
                <a16:creationId xmlns:a16="http://schemas.microsoft.com/office/drawing/2014/main" id="{11A8CF7C-5CAA-947D-EE42-AE638EAB4E72}"/>
              </a:ext>
            </a:extLst>
          </p:cNvPr>
          <p:cNvSpPr/>
          <p:nvPr/>
        </p:nvSpPr>
        <p:spPr>
          <a:xfrm>
            <a:off x="5188609" y="2913025"/>
            <a:ext cx="260167" cy="149616"/>
          </a:xfrm>
          <a:custGeom>
            <a:avLst/>
            <a:gdLst/>
            <a:ahLst/>
            <a:cxnLst/>
            <a:rect l="l" t="t" r="r" b="b"/>
            <a:pathLst>
              <a:path w="8811" h="5067" extrusionOk="0">
                <a:moveTo>
                  <a:pt x="4407" y="0"/>
                </a:moveTo>
                <a:cubicBezTo>
                  <a:pt x="3289" y="0"/>
                  <a:pt x="2173" y="244"/>
                  <a:pt x="1322" y="732"/>
                </a:cubicBezTo>
                <a:cubicBezTo>
                  <a:pt x="476" y="1232"/>
                  <a:pt x="60" y="1863"/>
                  <a:pt x="60" y="2518"/>
                </a:cubicBezTo>
                <a:lnTo>
                  <a:pt x="60" y="2578"/>
                </a:lnTo>
                <a:cubicBezTo>
                  <a:pt x="0" y="2649"/>
                  <a:pt x="0" y="2661"/>
                  <a:pt x="0" y="2685"/>
                </a:cubicBezTo>
                <a:cubicBezTo>
                  <a:pt x="0" y="2709"/>
                  <a:pt x="0" y="2733"/>
                  <a:pt x="12" y="2744"/>
                </a:cubicBezTo>
                <a:cubicBezTo>
                  <a:pt x="12" y="2768"/>
                  <a:pt x="12" y="2792"/>
                  <a:pt x="36" y="2804"/>
                </a:cubicBezTo>
                <a:cubicBezTo>
                  <a:pt x="36" y="2828"/>
                  <a:pt x="48" y="2852"/>
                  <a:pt x="48" y="2864"/>
                </a:cubicBezTo>
                <a:cubicBezTo>
                  <a:pt x="48" y="2887"/>
                  <a:pt x="60" y="2911"/>
                  <a:pt x="60" y="2923"/>
                </a:cubicBezTo>
                <a:cubicBezTo>
                  <a:pt x="60" y="2947"/>
                  <a:pt x="71" y="2971"/>
                  <a:pt x="71" y="2983"/>
                </a:cubicBezTo>
                <a:cubicBezTo>
                  <a:pt x="71" y="2995"/>
                  <a:pt x="95" y="3030"/>
                  <a:pt x="95" y="3042"/>
                </a:cubicBezTo>
                <a:cubicBezTo>
                  <a:pt x="95" y="3054"/>
                  <a:pt x="107" y="3090"/>
                  <a:pt x="119" y="3102"/>
                </a:cubicBezTo>
                <a:cubicBezTo>
                  <a:pt x="119" y="3114"/>
                  <a:pt x="131" y="3149"/>
                  <a:pt x="131" y="3161"/>
                </a:cubicBezTo>
                <a:cubicBezTo>
                  <a:pt x="155" y="3173"/>
                  <a:pt x="155" y="3209"/>
                  <a:pt x="167" y="3221"/>
                </a:cubicBezTo>
                <a:cubicBezTo>
                  <a:pt x="179" y="3233"/>
                  <a:pt x="179" y="3268"/>
                  <a:pt x="191" y="3280"/>
                </a:cubicBezTo>
                <a:cubicBezTo>
                  <a:pt x="214" y="3292"/>
                  <a:pt x="226" y="3328"/>
                  <a:pt x="226" y="3340"/>
                </a:cubicBezTo>
                <a:cubicBezTo>
                  <a:pt x="238" y="3352"/>
                  <a:pt x="238" y="3387"/>
                  <a:pt x="250" y="3399"/>
                </a:cubicBezTo>
                <a:cubicBezTo>
                  <a:pt x="274" y="3411"/>
                  <a:pt x="286" y="3447"/>
                  <a:pt x="298" y="3459"/>
                </a:cubicBezTo>
                <a:cubicBezTo>
                  <a:pt x="310" y="3471"/>
                  <a:pt x="333" y="3495"/>
                  <a:pt x="333" y="3518"/>
                </a:cubicBezTo>
                <a:cubicBezTo>
                  <a:pt x="345" y="3530"/>
                  <a:pt x="357" y="3566"/>
                  <a:pt x="369" y="3578"/>
                </a:cubicBezTo>
                <a:cubicBezTo>
                  <a:pt x="393" y="3590"/>
                  <a:pt x="405" y="3614"/>
                  <a:pt x="417" y="3637"/>
                </a:cubicBezTo>
                <a:cubicBezTo>
                  <a:pt x="429" y="3649"/>
                  <a:pt x="452" y="3685"/>
                  <a:pt x="464" y="3697"/>
                </a:cubicBezTo>
                <a:cubicBezTo>
                  <a:pt x="476" y="3709"/>
                  <a:pt x="488" y="3733"/>
                  <a:pt x="512" y="3757"/>
                </a:cubicBezTo>
                <a:lnTo>
                  <a:pt x="572" y="3816"/>
                </a:lnTo>
                <a:lnTo>
                  <a:pt x="607" y="3864"/>
                </a:lnTo>
                <a:lnTo>
                  <a:pt x="667" y="3923"/>
                </a:lnTo>
                <a:lnTo>
                  <a:pt x="714" y="3971"/>
                </a:lnTo>
                <a:cubicBezTo>
                  <a:pt x="750" y="3983"/>
                  <a:pt x="762" y="4007"/>
                  <a:pt x="786" y="4030"/>
                </a:cubicBezTo>
                <a:cubicBezTo>
                  <a:pt x="810" y="4042"/>
                  <a:pt x="822" y="4054"/>
                  <a:pt x="845" y="4066"/>
                </a:cubicBezTo>
                <a:cubicBezTo>
                  <a:pt x="881" y="4090"/>
                  <a:pt x="905" y="4114"/>
                  <a:pt x="929" y="4126"/>
                </a:cubicBezTo>
                <a:cubicBezTo>
                  <a:pt x="941" y="4149"/>
                  <a:pt x="953" y="4161"/>
                  <a:pt x="988" y="4173"/>
                </a:cubicBezTo>
                <a:cubicBezTo>
                  <a:pt x="1012" y="4209"/>
                  <a:pt x="1048" y="4221"/>
                  <a:pt x="1083" y="4233"/>
                </a:cubicBezTo>
                <a:cubicBezTo>
                  <a:pt x="1107" y="4245"/>
                  <a:pt x="1119" y="4245"/>
                  <a:pt x="1131" y="4268"/>
                </a:cubicBezTo>
                <a:cubicBezTo>
                  <a:pt x="1179" y="4292"/>
                  <a:pt x="1238" y="4328"/>
                  <a:pt x="1286" y="4352"/>
                </a:cubicBezTo>
                <a:cubicBezTo>
                  <a:pt x="1322" y="4388"/>
                  <a:pt x="1381" y="4411"/>
                  <a:pt x="1441" y="4447"/>
                </a:cubicBezTo>
                <a:cubicBezTo>
                  <a:pt x="1464" y="4459"/>
                  <a:pt x="1476" y="4459"/>
                  <a:pt x="1500" y="4471"/>
                </a:cubicBezTo>
                <a:cubicBezTo>
                  <a:pt x="1536" y="4483"/>
                  <a:pt x="1584" y="4507"/>
                  <a:pt x="1607" y="4530"/>
                </a:cubicBezTo>
                <a:cubicBezTo>
                  <a:pt x="1619" y="4542"/>
                  <a:pt x="1655" y="4542"/>
                  <a:pt x="1667" y="4566"/>
                </a:cubicBezTo>
                <a:cubicBezTo>
                  <a:pt x="1703" y="4578"/>
                  <a:pt x="1738" y="4590"/>
                  <a:pt x="1774" y="4602"/>
                </a:cubicBezTo>
                <a:cubicBezTo>
                  <a:pt x="1798" y="4626"/>
                  <a:pt x="1822" y="4626"/>
                  <a:pt x="1845" y="4638"/>
                </a:cubicBezTo>
                <a:cubicBezTo>
                  <a:pt x="1881" y="4649"/>
                  <a:pt x="1905" y="4661"/>
                  <a:pt x="1941" y="4661"/>
                </a:cubicBezTo>
                <a:cubicBezTo>
                  <a:pt x="2012" y="4697"/>
                  <a:pt x="2084" y="4721"/>
                  <a:pt x="2179" y="4757"/>
                </a:cubicBezTo>
                <a:cubicBezTo>
                  <a:pt x="2191" y="4757"/>
                  <a:pt x="2203" y="4769"/>
                  <a:pt x="2203" y="4769"/>
                </a:cubicBezTo>
                <a:cubicBezTo>
                  <a:pt x="2274" y="4804"/>
                  <a:pt x="2334" y="4816"/>
                  <a:pt x="2417" y="4828"/>
                </a:cubicBezTo>
                <a:cubicBezTo>
                  <a:pt x="2441" y="4828"/>
                  <a:pt x="2453" y="4840"/>
                  <a:pt x="2488" y="4840"/>
                </a:cubicBezTo>
                <a:cubicBezTo>
                  <a:pt x="2536" y="4864"/>
                  <a:pt x="2572" y="4876"/>
                  <a:pt x="2619" y="4876"/>
                </a:cubicBezTo>
                <a:cubicBezTo>
                  <a:pt x="2655" y="4876"/>
                  <a:pt x="2679" y="4888"/>
                  <a:pt x="2691" y="4888"/>
                </a:cubicBezTo>
                <a:cubicBezTo>
                  <a:pt x="2738" y="4900"/>
                  <a:pt x="2798" y="4923"/>
                  <a:pt x="2846" y="4923"/>
                </a:cubicBezTo>
                <a:cubicBezTo>
                  <a:pt x="2869" y="4923"/>
                  <a:pt x="2893" y="4935"/>
                  <a:pt x="2917" y="4935"/>
                </a:cubicBezTo>
                <a:cubicBezTo>
                  <a:pt x="2965" y="4947"/>
                  <a:pt x="3012" y="4947"/>
                  <a:pt x="3048" y="4959"/>
                </a:cubicBezTo>
                <a:cubicBezTo>
                  <a:pt x="3084" y="4959"/>
                  <a:pt x="3096" y="4983"/>
                  <a:pt x="3131" y="4983"/>
                </a:cubicBezTo>
                <a:cubicBezTo>
                  <a:pt x="3191" y="4995"/>
                  <a:pt x="3250" y="4995"/>
                  <a:pt x="3310" y="5007"/>
                </a:cubicBezTo>
                <a:lnTo>
                  <a:pt x="3334" y="5007"/>
                </a:lnTo>
                <a:cubicBezTo>
                  <a:pt x="3405" y="5019"/>
                  <a:pt x="3465" y="5019"/>
                  <a:pt x="3548" y="5042"/>
                </a:cubicBezTo>
                <a:lnTo>
                  <a:pt x="3584" y="5042"/>
                </a:lnTo>
                <a:cubicBezTo>
                  <a:pt x="3643" y="5042"/>
                  <a:pt x="3691" y="5054"/>
                  <a:pt x="3750" y="5054"/>
                </a:cubicBezTo>
                <a:lnTo>
                  <a:pt x="3822" y="5054"/>
                </a:lnTo>
                <a:cubicBezTo>
                  <a:pt x="3870" y="5054"/>
                  <a:pt x="3917" y="5054"/>
                  <a:pt x="3965" y="5066"/>
                </a:cubicBezTo>
                <a:lnTo>
                  <a:pt x="4929" y="5066"/>
                </a:lnTo>
                <a:cubicBezTo>
                  <a:pt x="4977" y="5066"/>
                  <a:pt x="5013" y="5066"/>
                  <a:pt x="5060" y="5054"/>
                </a:cubicBezTo>
                <a:cubicBezTo>
                  <a:pt x="5096" y="5054"/>
                  <a:pt x="5120" y="5054"/>
                  <a:pt x="5155" y="5042"/>
                </a:cubicBezTo>
                <a:cubicBezTo>
                  <a:pt x="5227" y="5019"/>
                  <a:pt x="5298" y="5019"/>
                  <a:pt x="5370" y="5007"/>
                </a:cubicBezTo>
                <a:lnTo>
                  <a:pt x="5405" y="5007"/>
                </a:lnTo>
                <a:cubicBezTo>
                  <a:pt x="5489" y="4995"/>
                  <a:pt x="5572" y="4983"/>
                  <a:pt x="5655" y="4959"/>
                </a:cubicBezTo>
                <a:cubicBezTo>
                  <a:pt x="5691" y="4959"/>
                  <a:pt x="5715" y="4947"/>
                  <a:pt x="5751" y="4947"/>
                </a:cubicBezTo>
                <a:cubicBezTo>
                  <a:pt x="5786" y="4947"/>
                  <a:pt x="5822" y="4935"/>
                  <a:pt x="5870" y="4923"/>
                </a:cubicBezTo>
                <a:cubicBezTo>
                  <a:pt x="5894" y="4923"/>
                  <a:pt x="5929" y="4900"/>
                  <a:pt x="5953" y="4900"/>
                </a:cubicBezTo>
                <a:cubicBezTo>
                  <a:pt x="6001" y="4888"/>
                  <a:pt x="6025" y="4888"/>
                  <a:pt x="6072" y="4876"/>
                </a:cubicBezTo>
                <a:cubicBezTo>
                  <a:pt x="6108" y="4876"/>
                  <a:pt x="6132" y="4864"/>
                  <a:pt x="6167" y="4840"/>
                </a:cubicBezTo>
                <a:cubicBezTo>
                  <a:pt x="6191" y="4828"/>
                  <a:pt x="6239" y="4828"/>
                  <a:pt x="6263" y="4816"/>
                </a:cubicBezTo>
                <a:cubicBezTo>
                  <a:pt x="6298" y="4804"/>
                  <a:pt x="6322" y="4804"/>
                  <a:pt x="6358" y="4780"/>
                </a:cubicBezTo>
                <a:cubicBezTo>
                  <a:pt x="6382" y="4769"/>
                  <a:pt x="6429" y="4769"/>
                  <a:pt x="6465" y="4757"/>
                </a:cubicBezTo>
                <a:cubicBezTo>
                  <a:pt x="6489" y="4745"/>
                  <a:pt x="6525" y="4745"/>
                  <a:pt x="6537" y="4721"/>
                </a:cubicBezTo>
                <a:cubicBezTo>
                  <a:pt x="6596" y="4709"/>
                  <a:pt x="6668" y="4685"/>
                  <a:pt x="6727" y="4661"/>
                </a:cubicBezTo>
                <a:cubicBezTo>
                  <a:pt x="6739" y="4661"/>
                  <a:pt x="6763" y="4649"/>
                  <a:pt x="6775" y="4649"/>
                </a:cubicBezTo>
                <a:lnTo>
                  <a:pt x="7001" y="4566"/>
                </a:lnTo>
                <a:cubicBezTo>
                  <a:pt x="7013" y="4542"/>
                  <a:pt x="7025" y="4542"/>
                  <a:pt x="7060" y="4530"/>
                </a:cubicBezTo>
                <a:cubicBezTo>
                  <a:pt x="7120" y="4507"/>
                  <a:pt x="7156" y="4483"/>
                  <a:pt x="7215" y="4459"/>
                </a:cubicBezTo>
                <a:cubicBezTo>
                  <a:pt x="7239" y="4447"/>
                  <a:pt x="7263" y="4447"/>
                  <a:pt x="7275" y="4423"/>
                </a:cubicBezTo>
                <a:cubicBezTo>
                  <a:pt x="7358" y="4399"/>
                  <a:pt x="7418" y="4352"/>
                  <a:pt x="7489" y="4328"/>
                </a:cubicBezTo>
                <a:cubicBezTo>
                  <a:pt x="7549" y="4292"/>
                  <a:pt x="7596" y="4268"/>
                  <a:pt x="7632" y="4233"/>
                </a:cubicBezTo>
                <a:cubicBezTo>
                  <a:pt x="7656" y="4233"/>
                  <a:pt x="7656" y="4221"/>
                  <a:pt x="7668" y="4221"/>
                </a:cubicBezTo>
                <a:lnTo>
                  <a:pt x="7680" y="4209"/>
                </a:lnTo>
                <a:cubicBezTo>
                  <a:pt x="7715" y="4185"/>
                  <a:pt x="7739" y="4161"/>
                  <a:pt x="7787" y="4149"/>
                </a:cubicBezTo>
                <a:cubicBezTo>
                  <a:pt x="7799" y="4149"/>
                  <a:pt x="7799" y="4126"/>
                  <a:pt x="7811" y="4126"/>
                </a:cubicBezTo>
                <a:cubicBezTo>
                  <a:pt x="7834" y="4126"/>
                  <a:pt x="7834" y="4114"/>
                  <a:pt x="7846" y="4114"/>
                </a:cubicBezTo>
                <a:cubicBezTo>
                  <a:pt x="7870" y="4102"/>
                  <a:pt x="7906" y="4066"/>
                  <a:pt x="7918" y="4054"/>
                </a:cubicBezTo>
                <a:cubicBezTo>
                  <a:pt x="7930" y="4054"/>
                  <a:pt x="7930" y="4042"/>
                  <a:pt x="7953" y="4042"/>
                </a:cubicBezTo>
                <a:lnTo>
                  <a:pt x="7977" y="4007"/>
                </a:lnTo>
                <a:cubicBezTo>
                  <a:pt x="8013" y="3995"/>
                  <a:pt x="8025" y="3971"/>
                  <a:pt x="8049" y="3947"/>
                </a:cubicBezTo>
                <a:lnTo>
                  <a:pt x="8084" y="3923"/>
                </a:lnTo>
                <a:lnTo>
                  <a:pt x="8108" y="3887"/>
                </a:lnTo>
                <a:lnTo>
                  <a:pt x="8168" y="3828"/>
                </a:lnTo>
                <a:lnTo>
                  <a:pt x="8215" y="3792"/>
                </a:lnTo>
                <a:lnTo>
                  <a:pt x="8275" y="3733"/>
                </a:lnTo>
                <a:cubicBezTo>
                  <a:pt x="8275" y="3733"/>
                  <a:pt x="8275" y="3709"/>
                  <a:pt x="8287" y="3709"/>
                </a:cubicBezTo>
                <a:cubicBezTo>
                  <a:pt x="8311" y="3697"/>
                  <a:pt x="8311" y="3685"/>
                  <a:pt x="8322" y="3673"/>
                </a:cubicBezTo>
                <a:cubicBezTo>
                  <a:pt x="8334" y="3649"/>
                  <a:pt x="8346" y="3626"/>
                  <a:pt x="8370" y="3614"/>
                </a:cubicBezTo>
                <a:cubicBezTo>
                  <a:pt x="8382" y="3590"/>
                  <a:pt x="8382" y="3578"/>
                  <a:pt x="8394" y="3566"/>
                </a:cubicBezTo>
                <a:lnTo>
                  <a:pt x="8406" y="3554"/>
                </a:lnTo>
                <a:cubicBezTo>
                  <a:pt x="8430" y="3530"/>
                  <a:pt x="8442" y="3506"/>
                  <a:pt x="8453" y="3495"/>
                </a:cubicBezTo>
                <a:cubicBezTo>
                  <a:pt x="8453" y="3495"/>
                  <a:pt x="8453" y="3471"/>
                  <a:pt x="8465" y="3471"/>
                </a:cubicBezTo>
                <a:cubicBezTo>
                  <a:pt x="8489" y="3459"/>
                  <a:pt x="8489" y="3447"/>
                  <a:pt x="8501" y="3435"/>
                </a:cubicBezTo>
                <a:cubicBezTo>
                  <a:pt x="8513" y="3411"/>
                  <a:pt x="8525" y="3387"/>
                  <a:pt x="8549" y="3376"/>
                </a:cubicBezTo>
                <a:cubicBezTo>
                  <a:pt x="8549" y="3352"/>
                  <a:pt x="8561" y="3352"/>
                  <a:pt x="8561" y="3340"/>
                </a:cubicBezTo>
                <a:cubicBezTo>
                  <a:pt x="8561" y="3328"/>
                  <a:pt x="8573" y="3328"/>
                  <a:pt x="8573" y="3316"/>
                </a:cubicBezTo>
                <a:cubicBezTo>
                  <a:pt x="8584" y="3292"/>
                  <a:pt x="8608" y="3268"/>
                  <a:pt x="8608" y="3256"/>
                </a:cubicBezTo>
                <a:cubicBezTo>
                  <a:pt x="8608" y="3233"/>
                  <a:pt x="8620" y="3233"/>
                  <a:pt x="8620" y="3221"/>
                </a:cubicBezTo>
                <a:cubicBezTo>
                  <a:pt x="8620" y="3209"/>
                  <a:pt x="8632" y="3209"/>
                  <a:pt x="8632" y="3197"/>
                </a:cubicBezTo>
                <a:cubicBezTo>
                  <a:pt x="8644" y="3173"/>
                  <a:pt x="8644" y="3149"/>
                  <a:pt x="8668" y="3137"/>
                </a:cubicBezTo>
                <a:cubicBezTo>
                  <a:pt x="8668" y="3114"/>
                  <a:pt x="8668" y="3114"/>
                  <a:pt x="8680" y="3102"/>
                </a:cubicBezTo>
                <a:cubicBezTo>
                  <a:pt x="8680" y="3090"/>
                  <a:pt x="8680" y="3090"/>
                  <a:pt x="8692" y="3078"/>
                </a:cubicBezTo>
                <a:cubicBezTo>
                  <a:pt x="8703" y="3054"/>
                  <a:pt x="8703" y="3030"/>
                  <a:pt x="8727" y="3018"/>
                </a:cubicBezTo>
                <a:cubicBezTo>
                  <a:pt x="8727" y="2995"/>
                  <a:pt x="8727" y="2995"/>
                  <a:pt x="8739" y="2983"/>
                </a:cubicBezTo>
                <a:cubicBezTo>
                  <a:pt x="8739" y="2971"/>
                  <a:pt x="8739" y="2971"/>
                  <a:pt x="8751" y="2959"/>
                </a:cubicBezTo>
                <a:cubicBezTo>
                  <a:pt x="8751" y="2935"/>
                  <a:pt x="8763" y="2911"/>
                  <a:pt x="8763" y="2899"/>
                </a:cubicBezTo>
                <a:lnTo>
                  <a:pt x="8763" y="2864"/>
                </a:lnTo>
                <a:lnTo>
                  <a:pt x="8763" y="2840"/>
                </a:lnTo>
                <a:cubicBezTo>
                  <a:pt x="8763" y="2816"/>
                  <a:pt x="8787" y="2792"/>
                  <a:pt x="8787" y="2780"/>
                </a:cubicBezTo>
                <a:lnTo>
                  <a:pt x="8787" y="2744"/>
                </a:lnTo>
                <a:lnTo>
                  <a:pt x="8787" y="2721"/>
                </a:lnTo>
                <a:lnTo>
                  <a:pt x="8787" y="2661"/>
                </a:lnTo>
                <a:lnTo>
                  <a:pt x="8787" y="2614"/>
                </a:lnTo>
                <a:lnTo>
                  <a:pt x="8787" y="2602"/>
                </a:lnTo>
                <a:cubicBezTo>
                  <a:pt x="8811" y="1923"/>
                  <a:pt x="8382" y="1256"/>
                  <a:pt x="7501" y="732"/>
                </a:cubicBezTo>
                <a:cubicBezTo>
                  <a:pt x="6644" y="244"/>
                  <a:pt x="5525" y="0"/>
                  <a:pt x="4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30;p30">
            <a:extLst>
              <a:ext uri="{FF2B5EF4-FFF2-40B4-BE49-F238E27FC236}">
                <a16:creationId xmlns:a16="http://schemas.microsoft.com/office/drawing/2014/main" id="{BB9EC763-77D5-A021-11EE-58A278B079D4}"/>
              </a:ext>
            </a:extLst>
          </p:cNvPr>
          <p:cNvSpPr/>
          <p:nvPr/>
        </p:nvSpPr>
        <p:spPr>
          <a:xfrm>
            <a:off x="5162241" y="2993694"/>
            <a:ext cx="311486" cy="120620"/>
          </a:xfrm>
          <a:custGeom>
            <a:avLst/>
            <a:gdLst/>
            <a:ahLst/>
            <a:cxnLst/>
            <a:rect l="l" t="t" r="r" b="b"/>
            <a:pathLst>
              <a:path w="10549" h="4085" extrusionOk="0">
                <a:moveTo>
                  <a:pt x="0" y="1"/>
                </a:moveTo>
                <a:lnTo>
                  <a:pt x="0" y="1048"/>
                </a:lnTo>
                <a:cubicBezTo>
                  <a:pt x="0" y="1834"/>
                  <a:pt x="524" y="2620"/>
                  <a:pt x="1560" y="3227"/>
                </a:cubicBezTo>
                <a:cubicBezTo>
                  <a:pt x="1619" y="3263"/>
                  <a:pt x="1679" y="3310"/>
                  <a:pt x="1750" y="3334"/>
                </a:cubicBezTo>
                <a:cubicBezTo>
                  <a:pt x="1774" y="3346"/>
                  <a:pt x="1798" y="3346"/>
                  <a:pt x="1810" y="3370"/>
                </a:cubicBezTo>
                <a:cubicBezTo>
                  <a:pt x="1857" y="3382"/>
                  <a:pt x="1905" y="3406"/>
                  <a:pt x="1953" y="3430"/>
                </a:cubicBezTo>
                <a:cubicBezTo>
                  <a:pt x="1976" y="3441"/>
                  <a:pt x="2012" y="3453"/>
                  <a:pt x="2024" y="3453"/>
                </a:cubicBezTo>
                <a:cubicBezTo>
                  <a:pt x="2072" y="3465"/>
                  <a:pt x="2096" y="3489"/>
                  <a:pt x="2143" y="3513"/>
                </a:cubicBezTo>
                <a:cubicBezTo>
                  <a:pt x="2167" y="3525"/>
                  <a:pt x="2203" y="3549"/>
                  <a:pt x="2227" y="3549"/>
                </a:cubicBezTo>
                <a:cubicBezTo>
                  <a:pt x="2262" y="3561"/>
                  <a:pt x="2286" y="3572"/>
                  <a:pt x="2322" y="3572"/>
                </a:cubicBezTo>
                <a:cubicBezTo>
                  <a:pt x="2334" y="3572"/>
                  <a:pt x="2334" y="3572"/>
                  <a:pt x="2346" y="3584"/>
                </a:cubicBezTo>
                <a:cubicBezTo>
                  <a:pt x="2441" y="3620"/>
                  <a:pt x="2524" y="3668"/>
                  <a:pt x="2631" y="3691"/>
                </a:cubicBezTo>
                <a:cubicBezTo>
                  <a:pt x="2643" y="3691"/>
                  <a:pt x="2667" y="3703"/>
                  <a:pt x="2679" y="3703"/>
                </a:cubicBezTo>
                <a:cubicBezTo>
                  <a:pt x="2762" y="3739"/>
                  <a:pt x="2846" y="3763"/>
                  <a:pt x="2929" y="3787"/>
                </a:cubicBezTo>
                <a:cubicBezTo>
                  <a:pt x="2941" y="3787"/>
                  <a:pt x="2965" y="3799"/>
                  <a:pt x="2977" y="3799"/>
                </a:cubicBezTo>
                <a:cubicBezTo>
                  <a:pt x="2989" y="3799"/>
                  <a:pt x="3000" y="3811"/>
                  <a:pt x="3024" y="3811"/>
                </a:cubicBezTo>
                <a:cubicBezTo>
                  <a:pt x="3084" y="3822"/>
                  <a:pt x="3119" y="3846"/>
                  <a:pt x="3179" y="3858"/>
                </a:cubicBezTo>
                <a:cubicBezTo>
                  <a:pt x="3215" y="3870"/>
                  <a:pt x="3239" y="3870"/>
                  <a:pt x="3286" y="3882"/>
                </a:cubicBezTo>
                <a:lnTo>
                  <a:pt x="3465" y="3930"/>
                </a:lnTo>
                <a:cubicBezTo>
                  <a:pt x="3477" y="3930"/>
                  <a:pt x="3512" y="3942"/>
                  <a:pt x="3524" y="3942"/>
                </a:cubicBezTo>
                <a:lnTo>
                  <a:pt x="3536" y="3942"/>
                </a:lnTo>
                <a:cubicBezTo>
                  <a:pt x="3596" y="3965"/>
                  <a:pt x="3643" y="3965"/>
                  <a:pt x="3703" y="3977"/>
                </a:cubicBezTo>
                <a:cubicBezTo>
                  <a:pt x="3739" y="3977"/>
                  <a:pt x="3762" y="3989"/>
                  <a:pt x="3798" y="3989"/>
                </a:cubicBezTo>
                <a:cubicBezTo>
                  <a:pt x="3870" y="4001"/>
                  <a:pt x="3941" y="4025"/>
                  <a:pt x="4012" y="4025"/>
                </a:cubicBezTo>
                <a:lnTo>
                  <a:pt x="4048" y="4025"/>
                </a:lnTo>
                <a:cubicBezTo>
                  <a:pt x="4132" y="4037"/>
                  <a:pt x="4215" y="4049"/>
                  <a:pt x="4298" y="4049"/>
                </a:cubicBezTo>
                <a:lnTo>
                  <a:pt x="4358" y="4049"/>
                </a:lnTo>
                <a:cubicBezTo>
                  <a:pt x="4417" y="4049"/>
                  <a:pt x="4489" y="4061"/>
                  <a:pt x="4548" y="4061"/>
                </a:cubicBezTo>
                <a:lnTo>
                  <a:pt x="4643" y="4061"/>
                </a:lnTo>
                <a:cubicBezTo>
                  <a:pt x="4703" y="4061"/>
                  <a:pt x="4751" y="4084"/>
                  <a:pt x="4810" y="4084"/>
                </a:cubicBezTo>
                <a:lnTo>
                  <a:pt x="5679" y="4084"/>
                </a:lnTo>
                <a:cubicBezTo>
                  <a:pt x="5739" y="4084"/>
                  <a:pt x="5798" y="4084"/>
                  <a:pt x="5858" y="4061"/>
                </a:cubicBezTo>
                <a:lnTo>
                  <a:pt x="5965" y="4061"/>
                </a:lnTo>
                <a:cubicBezTo>
                  <a:pt x="6025" y="4061"/>
                  <a:pt x="6084" y="4049"/>
                  <a:pt x="6132" y="4049"/>
                </a:cubicBezTo>
                <a:lnTo>
                  <a:pt x="6239" y="4049"/>
                </a:lnTo>
                <a:cubicBezTo>
                  <a:pt x="6322" y="4037"/>
                  <a:pt x="6418" y="4037"/>
                  <a:pt x="6501" y="4025"/>
                </a:cubicBezTo>
                <a:lnTo>
                  <a:pt x="6548" y="4025"/>
                </a:lnTo>
                <a:cubicBezTo>
                  <a:pt x="6656" y="4001"/>
                  <a:pt x="6739" y="3989"/>
                  <a:pt x="6846" y="3977"/>
                </a:cubicBezTo>
                <a:lnTo>
                  <a:pt x="6870" y="3977"/>
                </a:lnTo>
                <a:cubicBezTo>
                  <a:pt x="6906" y="3977"/>
                  <a:pt x="6929" y="3965"/>
                  <a:pt x="6953" y="3965"/>
                </a:cubicBezTo>
                <a:cubicBezTo>
                  <a:pt x="6989" y="3942"/>
                  <a:pt x="7037" y="3942"/>
                  <a:pt x="7084" y="3930"/>
                </a:cubicBezTo>
                <a:cubicBezTo>
                  <a:pt x="7132" y="3918"/>
                  <a:pt x="7156" y="3918"/>
                  <a:pt x="7203" y="3906"/>
                </a:cubicBezTo>
                <a:cubicBezTo>
                  <a:pt x="7251" y="3882"/>
                  <a:pt x="7287" y="3882"/>
                  <a:pt x="7334" y="3870"/>
                </a:cubicBezTo>
                <a:cubicBezTo>
                  <a:pt x="7382" y="3858"/>
                  <a:pt x="7406" y="3858"/>
                  <a:pt x="7441" y="3846"/>
                </a:cubicBezTo>
                <a:cubicBezTo>
                  <a:pt x="7489" y="3822"/>
                  <a:pt x="7525" y="3811"/>
                  <a:pt x="7572" y="3811"/>
                </a:cubicBezTo>
                <a:cubicBezTo>
                  <a:pt x="7608" y="3799"/>
                  <a:pt x="7644" y="3799"/>
                  <a:pt x="7680" y="3787"/>
                </a:cubicBezTo>
                <a:lnTo>
                  <a:pt x="7811" y="3739"/>
                </a:lnTo>
                <a:cubicBezTo>
                  <a:pt x="7822" y="3739"/>
                  <a:pt x="7858" y="3727"/>
                  <a:pt x="7870" y="3727"/>
                </a:cubicBezTo>
                <a:cubicBezTo>
                  <a:pt x="7882" y="3727"/>
                  <a:pt x="7906" y="3703"/>
                  <a:pt x="7918" y="3703"/>
                </a:cubicBezTo>
                <a:cubicBezTo>
                  <a:pt x="7989" y="3680"/>
                  <a:pt x="8061" y="3644"/>
                  <a:pt x="8144" y="3632"/>
                </a:cubicBezTo>
                <a:cubicBezTo>
                  <a:pt x="8156" y="3632"/>
                  <a:pt x="8168" y="3620"/>
                  <a:pt x="8180" y="3620"/>
                </a:cubicBezTo>
                <a:cubicBezTo>
                  <a:pt x="8275" y="3584"/>
                  <a:pt x="8358" y="3549"/>
                  <a:pt x="8453" y="3513"/>
                </a:cubicBezTo>
                <a:cubicBezTo>
                  <a:pt x="8477" y="3501"/>
                  <a:pt x="8501" y="3501"/>
                  <a:pt x="8525" y="3489"/>
                </a:cubicBezTo>
                <a:cubicBezTo>
                  <a:pt x="8584" y="3453"/>
                  <a:pt x="8656" y="3430"/>
                  <a:pt x="8715" y="3394"/>
                </a:cubicBezTo>
                <a:cubicBezTo>
                  <a:pt x="8751" y="3382"/>
                  <a:pt x="8763" y="3370"/>
                  <a:pt x="8799" y="3370"/>
                </a:cubicBezTo>
                <a:cubicBezTo>
                  <a:pt x="8882" y="3322"/>
                  <a:pt x="8954" y="3275"/>
                  <a:pt x="9037" y="3227"/>
                </a:cubicBezTo>
                <a:cubicBezTo>
                  <a:pt x="9049" y="3215"/>
                  <a:pt x="9073" y="3203"/>
                  <a:pt x="9096" y="3191"/>
                </a:cubicBezTo>
                <a:cubicBezTo>
                  <a:pt x="9108" y="3168"/>
                  <a:pt x="9132" y="3156"/>
                  <a:pt x="9156" y="3156"/>
                </a:cubicBezTo>
                <a:cubicBezTo>
                  <a:pt x="9180" y="3144"/>
                  <a:pt x="9215" y="3108"/>
                  <a:pt x="9239" y="3096"/>
                </a:cubicBezTo>
                <a:cubicBezTo>
                  <a:pt x="9275" y="3084"/>
                  <a:pt x="9299" y="3049"/>
                  <a:pt x="9335" y="3037"/>
                </a:cubicBezTo>
                <a:cubicBezTo>
                  <a:pt x="9358" y="3025"/>
                  <a:pt x="9394" y="2989"/>
                  <a:pt x="9418" y="2977"/>
                </a:cubicBezTo>
                <a:cubicBezTo>
                  <a:pt x="9454" y="2965"/>
                  <a:pt x="9477" y="2929"/>
                  <a:pt x="9489" y="2918"/>
                </a:cubicBezTo>
                <a:cubicBezTo>
                  <a:pt x="9525" y="2906"/>
                  <a:pt x="9549" y="2870"/>
                  <a:pt x="9585" y="2858"/>
                </a:cubicBezTo>
                <a:cubicBezTo>
                  <a:pt x="9608" y="2846"/>
                  <a:pt x="9632" y="2810"/>
                  <a:pt x="9656" y="2799"/>
                </a:cubicBezTo>
                <a:cubicBezTo>
                  <a:pt x="9692" y="2787"/>
                  <a:pt x="9704" y="2751"/>
                  <a:pt x="9727" y="2739"/>
                </a:cubicBezTo>
                <a:lnTo>
                  <a:pt x="9763" y="2715"/>
                </a:lnTo>
                <a:cubicBezTo>
                  <a:pt x="9775" y="2691"/>
                  <a:pt x="9811" y="2679"/>
                  <a:pt x="9823" y="2656"/>
                </a:cubicBezTo>
                <a:lnTo>
                  <a:pt x="9835" y="2632"/>
                </a:lnTo>
                <a:cubicBezTo>
                  <a:pt x="9882" y="2596"/>
                  <a:pt x="9906" y="2560"/>
                  <a:pt x="9942" y="2513"/>
                </a:cubicBezTo>
                <a:lnTo>
                  <a:pt x="9966" y="2489"/>
                </a:lnTo>
                <a:cubicBezTo>
                  <a:pt x="10001" y="2453"/>
                  <a:pt x="10025" y="2418"/>
                  <a:pt x="10061" y="2382"/>
                </a:cubicBezTo>
                <a:lnTo>
                  <a:pt x="10073" y="2370"/>
                </a:lnTo>
                <a:cubicBezTo>
                  <a:pt x="10073" y="2370"/>
                  <a:pt x="10073" y="2358"/>
                  <a:pt x="10085" y="2358"/>
                </a:cubicBezTo>
                <a:cubicBezTo>
                  <a:pt x="10108" y="2334"/>
                  <a:pt x="10108" y="2322"/>
                  <a:pt x="10120" y="2322"/>
                </a:cubicBezTo>
                <a:cubicBezTo>
                  <a:pt x="10144" y="2298"/>
                  <a:pt x="10168" y="2251"/>
                  <a:pt x="10192" y="2215"/>
                </a:cubicBezTo>
                <a:cubicBezTo>
                  <a:pt x="10204" y="2203"/>
                  <a:pt x="10228" y="2179"/>
                  <a:pt x="10228" y="2156"/>
                </a:cubicBezTo>
                <a:cubicBezTo>
                  <a:pt x="10239" y="2132"/>
                  <a:pt x="10263" y="2096"/>
                  <a:pt x="10287" y="2072"/>
                </a:cubicBezTo>
                <a:cubicBezTo>
                  <a:pt x="10287" y="2060"/>
                  <a:pt x="10299" y="2060"/>
                  <a:pt x="10299" y="2037"/>
                </a:cubicBezTo>
                <a:cubicBezTo>
                  <a:pt x="10299" y="2025"/>
                  <a:pt x="10311" y="2013"/>
                  <a:pt x="10311" y="2013"/>
                </a:cubicBezTo>
                <a:cubicBezTo>
                  <a:pt x="10323" y="1977"/>
                  <a:pt x="10347" y="1953"/>
                  <a:pt x="10358" y="1941"/>
                </a:cubicBezTo>
                <a:cubicBezTo>
                  <a:pt x="10370" y="1917"/>
                  <a:pt x="10370" y="1894"/>
                  <a:pt x="10382" y="1858"/>
                </a:cubicBezTo>
                <a:cubicBezTo>
                  <a:pt x="10406" y="1834"/>
                  <a:pt x="10418" y="1798"/>
                  <a:pt x="10418" y="1787"/>
                </a:cubicBezTo>
                <a:cubicBezTo>
                  <a:pt x="10418" y="1775"/>
                  <a:pt x="10430" y="1763"/>
                  <a:pt x="10430" y="1739"/>
                </a:cubicBezTo>
                <a:cubicBezTo>
                  <a:pt x="10430" y="1727"/>
                  <a:pt x="10430" y="1727"/>
                  <a:pt x="10442" y="1715"/>
                </a:cubicBezTo>
                <a:cubicBezTo>
                  <a:pt x="10466" y="1679"/>
                  <a:pt x="10466" y="1667"/>
                  <a:pt x="10478" y="1644"/>
                </a:cubicBezTo>
                <a:cubicBezTo>
                  <a:pt x="10478" y="1608"/>
                  <a:pt x="10489" y="1596"/>
                  <a:pt x="10489" y="1560"/>
                </a:cubicBezTo>
                <a:cubicBezTo>
                  <a:pt x="10489" y="1536"/>
                  <a:pt x="10501" y="1525"/>
                  <a:pt x="10501" y="1489"/>
                </a:cubicBezTo>
                <a:cubicBezTo>
                  <a:pt x="10501" y="1477"/>
                  <a:pt x="10501" y="1465"/>
                  <a:pt x="10525" y="1441"/>
                </a:cubicBezTo>
                <a:lnTo>
                  <a:pt x="10525" y="1429"/>
                </a:lnTo>
                <a:cubicBezTo>
                  <a:pt x="10525" y="1406"/>
                  <a:pt x="10537" y="1370"/>
                  <a:pt x="10537" y="1358"/>
                </a:cubicBezTo>
                <a:cubicBezTo>
                  <a:pt x="10537" y="1322"/>
                  <a:pt x="10537" y="1310"/>
                  <a:pt x="10549" y="1286"/>
                </a:cubicBezTo>
                <a:lnTo>
                  <a:pt x="10549" y="1203"/>
                </a:lnTo>
                <a:lnTo>
                  <a:pt x="10549" y="1132"/>
                </a:lnTo>
                <a:lnTo>
                  <a:pt x="10549" y="1120"/>
                </a:lnTo>
                <a:lnTo>
                  <a:pt x="10549" y="1"/>
                </a:lnTo>
                <a:cubicBezTo>
                  <a:pt x="10549" y="36"/>
                  <a:pt x="10549" y="48"/>
                  <a:pt x="10537" y="72"/>
                </a:cubicBezTo>
                <a:lnTo>
                  <a:pt x="10537" y="108"/>
                </a:lnTo>
                <a:lnTo>
                  <a:pt x="10537" y="155"/>
                </a:lnTo>
                <a:cubicBezTo>
                  <a:pt x="10537" y="179"/>
                  <a:pt x="10525" y="191"/>
                  <a:pt x="10525" y="227"/>
                </a:cubicBezTo>
                <a:lnTo>
                  <a:pt x="10525" y="251"/>
                </a:lnTo>
                <a:cubicBezTo>
                  <a:pt x="10525" y="274"/>
                  <a:pt x="10525" y="286"/>
                  <a:pt x="10513" y="298"/>
                </a:cubicBezTo>
                <a:cubicBezTo>
                  <a:pt x="10513" y="334"/>
                  <a:pt x="10489" y="346"/>
                  <a:pt x="10489" y="370"/>
                </a:cubicBezTo>
                <a:cubicBezTo>
                  <a:pt x="10489" y="393"/>
                  <a:pt x="10489" y="393"/>
                  <a:pt x="10478" y="405"/>
                </a:cubicBezTo>
                <a:cubicBezTo>
                  <a:pt x="10478" y="417"/>
                  <a:pt x="10478" y="429"/>
                  <a:pt x="10466" y="429"/>
                </a:cubicBezTo>
                <a:cubicBezTo>
                  <a:pt x="10442" y="465"/>
                  <a:pt x="10442" y="477"/>
                  <a:pt x="10430" y="513"/>
                </a:cubicBezTo>
                <a:cubicBezTo>
                  <a:pt x="10430" y="524"/>
                  <a:pt x="10418" y="536"/>
                  <a:pt x="10418" y="536"/>
                </a:cubicBezTo>
                <a:cubicBezTo>
                  <a:pt x="10418" y="548"/>
                  <a:pt x="10406" y="572"/>
                  <a:pt x="10406" y="572"/>
                </a:cubicBezTo>
                <a:cubicBezTo>
                  <a:pt x="10382" y="596"/>
                  <a:pt x="10370" y="608"/>
                  <a:pt x="10370" y="644"/>
                </a:cubicBezTo>
                <a:cubicBezTo>
                  <a:pt x="10370" y="655"/>
                  <a:pt x="10358" y="667"/>
                  <a:pt x="10358" y="691"/>
                </a:cubicBezTo>
                <a:cubicBezTo>
                  <a:pt x="10358" y="703"/>
                  <a:pt x="10347" y="703"/>
                  <a:pt x="10347" y="715"/>
                </a:cubicBezTo>
                <a:cubicBezTo>
                  <a:pt x="10323" y="751"/>
                  <a:pt x="10311" y="763"/>
                  <a:pt x="10299" y="786"/>
                </a:cubicBezTo>
                <a:cubicBezTo>
                  <a:pt x="10299" y="810"/>
                  <a:pt x="10287" y="822"/>
                  <a:pt x="10287" y="834"/>
                </a:cubicBezTo>
                <a:cubicBezTo>
                  <a:pt x="10287" y="846"/>
                  <a:pt x="10263" y="846"/>
                  <a:pt x="10263" y="870"/>
                </a:cubicBezTo>
                <a:cubicBezTo>
                  <a:pt x="10251" y="894"/>
                  <a:pt x="10239" y="905"/>
                  <a:pt x="10228" y="941"/>
                </a:cubicBezTo>
                <a:cubicBezTo>
                  <a:pt x="10204" y="953"/>
                  <a:pt x="10204" y="965"/>
                  <a:pt x="10192" y="989"/>
                </a:cubicBezTo>
                <a:cubicBezTo>
                  <a:pt x="10192" y="989"/>
                  <a:pt x="10192" y="1001"/>
                  <a:pt x="10180" y="1001"/>
                </a:cubicBezTo>
                <a:cubicBezTo>
                  <a:pt x="10168" y="1025"/>
                  <a:pt x="10144" y="1048"/>
                  <a:pt x="10120" y="1072"/>
                </a:cubicBezTo>
                <a:cubicBezTo>
                  <a:pt x="10120" y="1072"/>
                  <a:pt x="10120" y="1084"/>
                  <a:pt x="10108" y="1084"/>
                </a:cubicBezTo>
                <a:cubicBezTo>
                  <a:pt x="10085" y="1108"/>
                  <a:pt x="10073" y="1120"/>
                  <a:pt x="10073" y="1132"/>
                </a:cubicBezTo>
                <a:cubicBezTo>
                  <a:pt x="10061" y="1167"/>
                  <a:pt x="10025" y="1179"/>
                  <a:pt x="10013" y="1203"/>
                </a:cubicBezTo>
                <a:lnTo>
                  <a:pt x="9966" y="1251"/>
                </a:lnTo>
                <a:lnTo>
                  <a:pt x="9954" y="1263"/>
                </a:lnTo>
                <a:cubicBezTo>
                  <a:pt x="9942" y="1298"/>
                  <a:pt x="9906" y="1310"/>
                  <a:pt x="9882" y="1346"/>
                </a:cubicBezTo>
                <a:cubicBezTo>
                  <a:pt x="9870" y="1358"/>
                  <a:pt x="9847" y="1382"/>
                  <a:pt x="9823" y="1406"/>
                </a:cubicBezTo>
                <a:lnTo>
                  <a:pt x="9751" y="1477"/>
                </a:lnTo>
                <a:lnTo>
                  <a:pt x="9716" y="1501"/>
                </a:lnTo>
                <a:lnTo>
                  <a:pt x="9692" y="1536"/>
                </a:lnTo>
                <a:cubicBezTo>
                  <a:pt x="9656" y="1560"/>
                  <a:pt x="9632" y="1584"/>
                  <a:pt x="9596" y="1608"/>
                </a:cubicBezTo>
                <a:lnTo>
                  <a:pt x="9573" y="1644"/>
                </a:lnTo>
                <a:lnTo>
                  <a:pt x="9537" y="1667"/>
                </a:lnTo>
                <a:cubicBezTo>
                  <a:pt x="9513" y="1703"/>
                  <a:pt x="9477" y="1715"/>
                  <a:pt x="9430" y="1739"/>
                </a:cubicBezTo>
                <a:lnTo>
                  <a:pt x="9406" y="1775"/>
                </a:lnTo>
                <a:lnTo>
                  <a:pt x="9370" y="1798"/>
                </a:lnTo>
                <a:cubicBezTo>
                  <a:pt x="9335" y="1834"/>
                  <a:pt x="9299" y="1858"/>
                  <a:pt x="9251" y="1882"/>
                </a:cubicBezTo>
                <a:cubicBezTo>
                  <a:pt x="9239" y="1882"/>
                  <a:pt x="9239" y="1894"/>
                  <a:pt x="9227" y="1894"/>
                </a:cubicBezTo>
                <a:cubicBezTo>
                  <a:pt x="9215" y="1894"/>
                  <a:pt x="9215" y="1906"/>
                  <a:pt x="9192" y="1906"/>
                </a:cubicBezTo>
                <a:cubicBezTo>
                  <a:pt x="9132" y="1953"/>
                  <a:pt x="9073" y="1977"/>
                  <a:pt x="9001" y="2025"/>
                </a:cubicBezTo>
                <a:cubicBezTo>
                  <a:pt x="8930" y="2072"/>
                  <a:pt x="8834" y="2120"/>
                  <a:pt x="8763" y="2156"/>
                </a:cubicBezTo>
                <a:cubicBezTo>
                  <a:pt x="8739" y="2179"/>
                  <a:pt x="8715" y="2191"/>
                  <a:pt x="8692" y="2191"/>
                </a:cubicBezTo>
                <a:cubicBezTo>
                  <a:pt x="8632" y="2215"/>
                  <a:pt x="8561" y="2251"/>
                  <a:pt x="8501" y="2275"/>
                </a:cubicBezTo>
                <a:cubicBezTo>
                  <a:pt x="8477" y="2298"/>
                  <a:pt x="8453" y="2298"/>
                  <a:pt x="8442" y="2310"/>
                </a:cubicBezTo>
                <a:cubicBezTo>
                  <a:pt x="8346" y="2358"/>
                  <a:pt x="8263" y="2382"/>
                  <a:pt x="8168" y="2418"/>
                </a:cubicBezTo>
                <a:cubicBezTo>
                  <a:pt x="8156" y="2418"/>
                  <a:pt x="8144" y="2429"/>
                  <a:pt x="8120" y="2429"/>
                </a:cubicBezTo>
                <a:cubicBezTo>
                  <a:pt x="8049" y="2453"/>
                  <a:pt x="7977" y="2489"/>
                  <a:pt x="7906" y="2501"/>
                </a:cubicBezTo>
                <a:cubicBezTo>
                  <a:pt x="7870" y="2513"/>
                  <a:pt x="7846" y="2513"/>
                  <a:pt x="7811" y="2537"/>
                </a:cubicBezTo>
                <a:lnTo>
                  <a:pt x="7680" y="2572"/>
                </a:lnTo>
                <a:cubicBezTo>
                  <a:pt x="7644" y="2596"/>
                  <a:pt x="7608" y="2596"/>
                  <a:pt x="7572" y="2608"/>
                </a:cubicBezTo>
                <a:cubicBezTo>
                  <a:pt x="7525" y="2620"/>
                  <a:pt x="7489" y="2632"/>
                  <a:pt x="7441" y="2632"/>
                </a:cubicBezTo>
                <a:cubicBezTo>
                  <a:pt x="7406" y="2656"/>
                  <a:pt x="7370" y="2656"/>
                  <a:pt x="7334" y="2668"/>
                </a:cubicBezTo>
                <a:cubicBezTo>
                  <a:pt x="7287" y="2679"/>
                  <a:pt x="7251" y="2679"/>
                  <a:pt x="7203" y="2691"/>
                </a:cubicBezTo>
                <a:cubicBezTo>
                  <a:pt x="7168" y="2715"/>
                  <a:pt x="7132" y="2715"/>
                  <a:pt x="7096" y="2727"/>
                </a:cubicBezTo>
                <a:cubicBezTo>
                  <a:pt x="7049" y="2739"/>
                  <a:pt x="7013" y="2739"/>
                  <a:pt x="6965" y="2751"/>
                </a:cubicBezTo>
                <a:cubicBezTo>
                  <a:pt x="6929" y="2751"/>
                  <a:pt x="6894" y="2775"/>
                  <a:pt x="6858" y="2775"/>
                </a:cubicBezTo>
                <a:cubicBezTo>
                  <a:pt x="6751" y="2787"/>
                  <a:pt x="6668" y="2799"/>
                  <a:pt x="6560" y="2810"/>
                </a:cubicBezTo>
                <a:lnTo>
                  <a:pt x="6513" y="2810"/>
                </a:lnTo>
                <a:cubicBezTo>
                  <a:pt x="6429" y="2834"/>
                  <a:pt x="6334" y="2834"/>
                  <a:pt x="6251" y="2846"/>
                </a:cubicBezTo>
                <a:cubicBezTo>
                  <a:pt x="6215" y="2846"/>
                  <a:pt x="6179" y="2846"/>
                  <a:pt x="6144" y="2858"/>
                </a:cubicBezTo>
                <a:cubicBezTo>
                  <a:pt x="6084" y="2858"/>
                  <a:pt x="6025" y="2870"/>
                  <a:pt x="5977" y="2870"/>
                </a:cubicBezTo>
                <a:cubicBezTo>
                  <a:pt x="5953" y="2870"/>
                  <a:pt x="5906" y="2870"/>
                  <a:pt x="5882" y="2894"/>
                </a:cubicBezTo>
                <a:cubicBezTo>
                  <a:pt x="5822" y="2894"/>
                  <a:pt x="5763" y="2894"/>
                  <a:pt x="5703" y="2906"/>
                </a:cubicBezTo>
                <a:lnTo>
                  <a:pt x="4822" y="2906"/>
                </a:lnTo>
                <a:cubicBezTo>
                  <a:pt x="4763" y="2906"/>
                  <a:pt x="4715" y="2906"/>
                  <a:pt x="4655" y="2894"/>
                </a:cubicBezTo>
                <a:lnTo>
                  <a:pt x="4572" y="2894"/>
                </a:lnTo>
                <a:cubicBezTo>
                  <a:pt x="4513" y="2894"/>
                  <a:pt x="4429" y="2870"/>
                  <a:pt x="4370" y="2870"/>
                </a:cubicBezTo>
                <a:lnTo>
                  <a:pt x="4310" y="2870"/>
                </a:lnTo>
                <a:cubicBezTo>
                  <a:pt x="4227" y="2858"/>
                  <a:pt x="4155" y="2858"/>
                  <a:pt x="4060" y="2846"/>
                </a:cubicBezTo>
                <a:lnTo>
                  <a:pt x="4012" y="2846"/>
                </a:lnTo>
                <a:cubicBezTo>
                  <a:pt x="3941" y="2834"/>
                  <a:pt x="3870" y="2834"/>
                  <a:pt x="3798" y="2810"/>
                </a:cubicBezTo>
                <a:cubicBezTo>
                  <a:pt x="3762" y="2810"/>
                  <a:pt x="3739" y="2799"/>
                  <a:pt x="3703" y="2799"/>
                </a:cubicBezTo>
                <a:cubicBezTo>
                  <a:pt x="3643" y="2787"/>
                  <a:pt x="3596" y="2787"/>
                  <a:pt x="3536" y="2775"/>
                </a:cubicBezTo>
                <a:cubicBezTo>
                  <a:pt x="3512" y="2775"/>
                  <a:pt x="3477" y="2751"/>
                  <a:pt x="3453" y="2751"/>
                </a:cubicBezTo>
                <a:lnTo>
                  <a:pt x="3274" y="2715"/>
                </a:lnTo>
                <a:cubicBezTo>
                  <a:pt x="3239" y="2691"/>
                  <a:pt x="3215" y="2691"/>
                  <a:pt x="3167" y="2679"/>
                </a:cubicBezTo>
                <a:cubicBezTo>
                  <a:pt x="3108" y="2668"/>
                  <a:pt x="3060" y="2656"/>
                  <a:pt x="3000" y="2632"/>
                </a:cubicBezTo>
                <a:cubicBezTo>
                  <a:pt x="2977" y="2620"/>
                  <a:pt x="2941" y="2620"/>
                  <a:pt x="2917" y="2608"/>
                </a:cubicBezTo>
                <a:cubicBezTo>
                  <a:pt x="2822" y="2572"/>
                  <a:pt x="2750" y="2560"/>
                  <a:pt x="2667" y="2537"/>
                </a:cubicBezTo>
                <a:cubicBezTo>
                  <a:pt x="2643" y="2537"/>
                  <a:pt x="2631" y="2513"/>
                  <a:pt x="2619" y="2513"/>
                </a:cubicBezTo>
                <a:cubicBezTo>
                  <a:pt x="2524" y="2489"/>
                  <a:pt x="2429" y="2453"/>
                  <a:pt x="2334" y="2418"/>
                </a:cubicBezTo>
                <a:cubicBezTo>
                  <a:pt x="2286" y="2394"/>
                  <a:pt x="2262" y="2382"/>
                  <a:pt x="2227" y="2370"/>
                </a:cubicBezTo>
                <a:cubicBezTo>
                  <a:pt x="2203" y="2358"/>
                  <a:pt x="2167" y="2334"/>
                  <a:pt x="2143" y="2334"/>
                </a:cubicBezTo>
                <a:cubicBezTo>
                  <a:pt x="2096" y="2322"/>
                  <a:pt x="2048" y="2310"/>
                  <a:pt x="2024" y="2275"/>
                </a:cubicBezTo>
                <a:cubicBezTo>
                  <a:pt x="1988" y="2263"/>
                  <a:pt x="1965" y="2251"/>
                  <a:pt x="1953" y="2251"/>
                </a:cubicBezTo>
                <a:cubicBezTo>
                  <a:pt x="1905" y="2239"/>
                  <a:pt x="1857" y="2203"/>
                  <a:pt x="1810" y="2191"/>
                </a:cubicBezTo>
                <a:cubicBezTo>
                  <a:pt x="1798" y="2179"/>
                  <a:pt x="1774" y="2179"/>
                  <a:pt x="1750" y="2156"/>
                </a:cubicBezTo>
                <a:cubicBezTo>
                  <a:pt x="1691" y="2132"/>
                  <a:pt x="1619" y="2084"/>
                  <a:pt x="1560" y="2060"/>
                </a:cubicBezTo>
                <a:cubicBezTo>
                  <a:pt x="1500" y="2013"/>
                  <a:pt x="1429" y="1977"/>
                  <a:pt x="1369" y="1941"/>
                </a:cubicBezTo>
                <a:cubicBezTo>
                  <a:pt x="1357" y="1917"/>
                  <a:pt x="1322" y="1906"/>
                  <a:pt x="1310" y="1894"/>
                </a:cubicBezTo>
                <a:cubicBezTo>
                  <a:pt x="1262" y="1858"/>
                  <a:pt x="1238" y="1834"/>
                  <a:pt x="1191" y="1822"/>
                </a:cubicBezTo>
                <a:cubicBezTo>
                  <a:pt x="1155" y="1798"/>
                  <a:pt x="1143" y="1787"/>
                  <a:pt x="1119" y="1775"/>
                </a:cubicBezTo>
                <a:cubicBezTo>
                  <a:pt x="1084" y="1739"/>
                  <a:pt x="1060" y="1727"/>
                  <a:pt x="1024" y="1703"/>
                </a:cubicBezTo>
                <a:cubicBezTo>
                  <a:pt x="1000" y="1679"/>
                  <a:pt x="976" y="1667"/>
                  <a:pt x="964" y="1644"/>
                </a:cubicBezTo>
                <a:cubicBezTo>
                  <a:pt x="941" y="1608"/>
                  <a:pt x="905" y="1596"/>
                  <a:pt x="881" y="1560"/>
                </a:cubicBezTo>
                <a:lnTo>
                  <a:pt x="822" y="1501"/>
                </a:lnTo>
                <a:cubicBezTo>
                  <a:pt x="786" y="1477"/>
                  <a:pt x="762" y="1465"/>
                  <a:pt x="738" y="1429"/>
                </a:cubicBezTo>
                <a:lnTo>
                  <a:pt x="679" y="1370"/>
                </a:lnTo>
                <a:lnTo>
                  <a:pt x="607" y="1298"/>
                </a:lnTo>
                <a:cubicBezTo>
                  <a:pt x="595" y="1286"/>
                  <a:pt x="583" y="1251"/>
                  <a:pt x="548" y="1239"/>
                </a:cubicBezTo>
                <a:cubicBezTo>
                  <a:pt x="536" y="1203"/>
                  <a:pt x="500" y="1191"/>
                  <a:pt x="488" y="1167"/>
                </a:cubicBezTo>
                <a:cubicBezTo>
                  <a:pt x="476" y="1144"/>
                  <a:pt x="464" y="1120"/>
                  <a:pt x="441" y="1108"/>
                </a:cubicBezTo>
                <a:cubicBezTo>
                  <a:pt x="429" y="1072"/>
                  <a:pt x="405" y="1060"/>
                  <a:pt x="381" y="1025"/>
                </a:cubicBezTo>
                <a:cubicBezTo>
                  <a:pt x="369" y="1013"/>
                  <a:pt x="357" y="989"/>
                  <a:pt x="345" y="965"/>
                </a:cubicBezTo>
                <a:cubicBezTo>
                  <a:pt x="322" y="941"/>
                  <a:pt x="310" y="929"/>
                  <a:pt x="298" y="894"/>
                </a:cubicBezTo>
                <a:cubicBezTo>
                  <a:pt x="286" y="870"/>
                  <a:pt x="262" y="846"/>
                  <a:pt x="250" y="822"/>
                </a:cubicBezTo>
                <a:cubicBezTo>
                  <a:pt x="238" y="786"/>
                  <a:pt x="226" y="774"/>
                  <a:pt x="202" y="751"/>
                </a:cubicBezTo>
                <a:cubicBezTo>
                  <a:pt x="191" y="715"/>
                  <a:pt x="191" y="703"/>
                  <a:pt x="179" y="667"/>
                </a:cubicBezTo>
                <a:cubicBezTo>
                  <a:pt x="167" y="644"/>
                  <a:pt x="143" y="632"/>
                  <a:pt x="143" y="596"/>
                </a:cubicBezTo>
                <a:cubicBezTo>
                  <a:pt x="131" y="572"/>
                  <a:pt x="131" y="548"/>
                  <a:pt x="119" y="524"/>
                </a:cubicBezTo>
                <a:cubicBezTo>
                  <a:pt x="107" y="489"/>
                  <a:pt x="107" y="477"/>
                  <a:pt x="83" y="453"/>
                </a:cubicBezTo>
                <a:cubicBezTo>
                  <a:pt x="71" y="417"/>
                  <a:pt x="71" y="405"/>
                  <a:pt x="71" y="370"/>
                </a:cubicBezTo>
                <a:cubicBezTo>
                  <a:pt x="60" y="346"/>
                  <a:pt x="60" y="334"/>
                  <a:pt x="60" y="298"/>
                </a:cubicBezTo>
                <a:cubicBezTo>
                  <a:pt x="60" y="274"/>
                  <a:pt x="48" y="251"/>
                  <a:pt x="48" y="227"/>
                </a:cubicBezTo>
                <a:cubicBezTo>
                  <a:pt x="48" y="191"/>
                  <a:pt x="24" y="179"/>
                  <a:pt x="24" y="155"/>
                </a:cubicBezTo>
                <a:cubicBezTo>
                  <a:pt x="24" y="120"/>
                  <a:pt x="24" y="108"/>
                  <a:pt x="12" y="72"/>
                </a:cubicBezTo>
                <a:cubicBezTo>
                  <a:pt x="12" y="48"/>
                  <a:pt x="12" y="36"/>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31;p30">
            <a:extLst>
              <a:ext uri="{FF2B5EF4-FFF2-40B4-BE49-F238E27FC236}">
                <a16:creationId xmlns:a16="http://schemas.microsoft.com/office/drawing/2014/main" id="{057D5059-5D78-7E7F-8F2D-13B276A59AAC}"/>
              </a:ext>
            </a:extLst>
          </p:cNvPr>
          <p:cNvSpPr/>
          <p:nvPr/>
        </p:nvSpPr>
        <p:spPr>
          <a:xfrm>
            <a:off x="5249406" y="2947631"/>
            <a:ext cx="137510" cy="73878"/>
          </a:xfrm>
          <a:custGeom>
            <a:avLst/>
            <a:gdLst/>
            <a:ahLst/>
            <a:cxnLst/>
            <a:rect l="l" t="t" r="r" b="b"/>
            <a:pathLst>
              <a:path w="4657" h="2502" extrusionOk="0">
                <a:moveTo>
                  <a:pt x="2757" y="513"/>
                </a:moveTo>
                <a:cubicBezTo>
                  <a:pt x="2855" y="513"/>
                  <a:pt x="2968" y="534"/>
                  <a:pt x="3096" y="584"/>
                </a:cubicBezTo>
                <a:lnTo>
                  <a:pt x="2513" y="918"/>
                </a:lnTo>
                <a:cubicBezTo>
                  <a:pt x="2382" y="775"/>
                  <a:pt x="2334" y="656"/>
                  <a:pt x="2477" y="584"/>
                </a:cubicBezTo>
                <a:cubicBezTo>
                  <a:pt x="2553" y="540"/>
                  <a:pt x="2646" y="513"/>
                  <a:pt x="2757" y="513"/>
                </a:cubicBezTo>
                <a:close/>
                <a:moveTo>
                  <a:pt x="2215" y="1561"/>
                </a:moveTo>
                <a:cubicBezTo>
                  <a:pt x="2334" y="1692"/>
                  <a:pt x="2382" y="1811"/>
                  <a:pt x="2227" y="1906"/>
                </a:cubicBezTo>
                <a:cubicBezTo>
                  <a:pt x="2159" y="1943"/>
                  <a:pt x="2075" y="1964"/>
                  <a:pt x="1973" y="1964"/>
                </a:cubicBezTo>
                <a:cubicBezTo>
                  <a:pt x="1879" y="1964"/>
                  <a:pt x="1770" y="1946"/>
                  <a:pt x="1644" y="1906"/>
                </a:cubicBezTo>
                <a:lnTo>
                  <a:pt x="2215" y="1561"/>
                </a:lnTo>
                <a:close/>
                <a:moveTo>
                  <a:pt x="4108" y="1"/>
                </a:moveTo>
                <a:lnTo>
                  <a:pt x="3644" y="263"/>
                </a:lnTo>
                <a:cubicBezTo>
                  <a:pt x="3273" y="99"/>
                  <a:pt x="2912" y="25"/>
                  <a:pt x="2590" y="25"/>
                </a:cubicBezTo>
                <a:cubicBezTo>
                  <a:pt x="2281" y="25"/>
                  <a:pt x="2008" y="93"/>
                  <a:pt x="1799" y="215"/>
                </a:cubicBezTo>
                <a:cubicBezTo>
                  <a:pt x="1215" y="560"/>
                  <a:pt x="1572" y="953"/>
                  <a:pt x="1918" y="1275"/>
                </a:cubicBezTo>
                <a:lnTo>
                  <a:pt x="1227" y="1680"/>
                </a:lnTo>
                <a:cubicBezTo>
                  <a:pt x="965" y="1489"/>
                  <a:pt x="787" y="1263"/>
                  <a:pt x="727" y="1049"/>
                </a:cubicBezTo>
                <a:lnTo>
                  <a:pt x="1" y="1215"/>
                </a:lnTo>
                <a:cubicBezTo>
                  <a:pt x="37" y="1453"/>
                  <a:pt x="310" y="1751"/>
                  <a:pt x="691" y="2001"/>
                </a:cubicBezTo>
                <a:lnTo>
                  <a:pt x="251" y="2263"/>
                </a:lnTo>
                <a:lnTo>
                  <a:pt x="334" y="2299"/>
                </a:lnTo>
                <a:lnTo>
                  <a:pt x="668" y="2501"/>
                </a:lnTo>
                <a:lnTo>
                  <a:pt x="1132" y="2227"/>
                </a:lnTo>
                <a:cubicBezTo>
                  <a:pt x="1477" y="2376"/>
                  <a:pt x="1822" y="2445"/>
                  <a:pt x="2135" y="2445"/>
                </a:cubicBezTo>
                <a:cubicBezTo>
                  <a:pt x="2448" y="2445"/>
                  <a:pt x="2727" y="2376"/>
                  <a:pt x="2942" y="2251"/>
                </a:cubicBezTo>
                <a:cubicBezTo>
                  <a:pt x="3525" y="1906"/>
                  <a:pt x="3168" y="1537"/>
                  <a:pt x="2823" y="1203"/>
                </a:cubicBezTo>
                <a:lnTo>
                  <a:pt x="3525" y="799"/>
                </a:lnTo>
                <a:cubicBezTo>
                  <a:pt x="3704" y="930"/>
                  <a:pt x="3847" y="1096"/>
                  <a:pt x="3942" y="1287"/>
                </a:cubicBezTo>
                <a:lnTo>
                  <a:pt x="4656" y="1108"/>
                </a:lnTo>
                <a:cubicBezTo>
                  <a:pt x="4561" y="906"/>
                  <a:pt x="4358" y="680"/>
                  <a:pt x="4073" y="489"/>
                </a:cubicBezTo>
                <a:lnTo>
                  <a:pt x="4525" y="239"/>
                </a:lnTo>
                <a:lnTo>
                  <a:pt x="41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32;p30">
            <a:extLst>
              <a:ext uri="{FF2B5EF4-FFF2-40B4-BE49-F238E27FC236}">
                <a16:creationId xmlns:a16="http://schemas.microsoft.com/office/drawing/2014/main" id="{FF381267-8204-0C86-676D-94146019FF0A}"/>
              </a:ext>
            </a:extLst>
          </p:cNvPr>
          <p:cNvSpPr/>
          <p:nvPr/>
        </p:nvSpPr>
        <p:spPr>
          <a:xfrm>
            <a:off x="5385469" y="3138202"/>
            <a:ext cx="313257" cy="180708"/>
          </a:xfrm>
          <a:custGeom>
            <a:avLst/>
            <a:gdLst/>
            <a:ahLst/>
            <a:cxnLst/>
            <a:rect l="l" t="t" r="r" b="b"/>
            <a:pathLst>
              <a:path w="10609" h="6120" extrusionOk="0">
                <a:moveTo>
                  <a:pt x="5275" y="0"/>
                </a:moveTo>
                <a:cubicBezTo>
                  <a:pt x="3921" y="0"/>
                  <a:pt x="2566" y="298"/>
                  <a:pt x="1536" y="893"/>
                </a:cubicBezTo>
                <a:cubicBezTo>
                  <a:pt x="501" y="1488"/>
                  <a:pt x="1" y="2274"/>
                  <a:pt x="1" y="3048"/>
                </a:cubicBezTo>
                <a:lnTo>
                  <a:pt x="1" y="3131"/>
                </a:lnTo>
                <a:cubicBezTo>
                  <a:pt x="36" y="3179"/>
                  <a:pt x="36" y="3203"/>
                  <a:pt x="36" y="3215"/>
                </a:cubicBezTo>
                <a:cubicBezTo>
                  <a:pt x="36" y="3250"/>
                  <a:pt x="36" y="3262"/>
                  <a:pt x="48" y="3298"/>
                </a:cubicBezTo>
                <a:cubicBezTo>
                  <a:pt x="48" y="3322"/>
                  <a:pt x="48" y="3334"/>
                  <a:pt x="60" y="3369"/>
                </a:cubicBezTo>
                <a:cubicBezTo>
                  <a:pt x="60" y="3393"/>
                  <a:pt x="72" y="3405"/>
                  <a:pt x="72" y="3441"/>
                </a:cubicBezTo>
                <a:cubicBezTo>
                  <a:pt x="72" y="3477"/>
                  <a:pt x="96" y="3489"/>
                  <a:pt x="96" y="3512"/>
                </a:cubicBezTo>
                <a:cubicBezTo>
                  <a:pt x="96" y="3548"/>
                  <a:pt x="108" y="3560"/>
                  <a:pt x="108" y="3596"/>
                </a:cubicBezTo>
                <a:cubicBezTo>
                  <a:pt x="108" y="3620"/>
                  <a:pt x="120" y="3631"/>
                  <a:pt x="120" y="3667"/>
                </a:cubicBezTo>
                <a:cubicBezTo>
                  <a:pt x="131" y="3691"/>
                  <a:pt x="131" y="3703"/>
                  <a:pt x="155" y="3739"/>
                </a:cubicBezTo>
                <a:cubicBezTo>
                  <a:pt x="167" y="3774"/>
                  <a:pt x="167" y="3786"/>
                  <a:pt x="179" y="3810"/>
                </a:cubicBezTo>
                <a:cubicBezTo>
                  <a:pt x="191" y="3846"/>
                  <a:pt x="215" y="3858"/>
                  <a:pt x="215" y="3893"/>
                </a:cubicBezTo>
                <a:cubicBezTo>
                  <a:pt x="227" y="3917"/>
                  <a:pt x="227" y="3929"/>
                  <a:pt x="239" y="3965"/>
                </a:cubicBezTo>
                <a:cubicBezTo>
                  <a:pt x="251" y="3989"/>
                  <a:pt x="274" y="4001"/>
                  <a:pt x="286" y="4036"/>
                </a:cubicBezTo>
                <a:cubicBezTo>
                  <a:pt x="298" y="4072"/>
                  <a:pt x="310" y="4084"/>
                  <a:pt x="334" y="4108"/>
                </a:cubicBezTo>
                <a:cubicBezTo>
                  <a:pt x="346" y="4143"/>
                  <a:pt x="358" y="4155"/>
                  <a:pt x="370" y="4191"/>
                </a:cubicBezTo>
                <a:cubicBezTo>
                  <a:pt x="393" y="4203"/>
                  <a:pt x="405" y="4227"/>
                  <a:pt x="417" y="4251"/>
                </a:cubicBezTo>
                <a:cubicBezTo>
                  <a:pt x="429" y="4274"/>
                  <a:pt x="453" y="4286"/>
                  <a:pt x="477" y="4322"/>
                </a:cubicBezTo>
                <a:cubicBezTo>
                  <a:pt x="489" y="4334"/>
                  <a:pt x="512" y="4358"/>
                  <a:pt x="524" y="4382"/>
                </a:cubicBezTo>
                <a:cubicBezTo>
                  <a:pt x="536" y="4405"/>
                  <a:pt x="572" y="4417"/>
                  <a:pt x="584" y="4453"/>
                </a:cubicBezTo>
                <a:cubicBezTo>
                  <a:pt x="596" y="4465"/>
                  <a:pt x="608" y="4501"/>
                  <a:pt x="643" y="4512"/>
                </a:cubicBezTo>
                <a:cubicBezTo>
                  <a:pt x="655" y="4548"/>
                  <a:pt x="691" y="4560"/>
                  <a:pt x="715" y="4584"/>
                </a:cubicBezTo>
                <a:lnTo>
                  <a:pt x="774" y="4643"/>
                </a:lnTo>
                <a:lnTo>
                  <a:pt x="846" y="4715"/>
                </a:lnTo>
                <a:lnTo>
                  <a:pt x="905" y="4774"/>
                </a:lnTo>
                <a:cubicBezTo>
                  <a:pt x="941" y="4810"/>
                  <a:pt x="965" y="4822"/>
                  <a:pt x="1001" y="4858"/>
                </a:cubicBezTo>
                <a:cubicBezTo>
                  <a:pt x="1013" y="4870"/>
                  <a:pt x="1048" y="4882"/>
                  <a:pt x="1060" y="4917"/>
                </a:cubicBezTo>
                <a:cubicBezTo>
                  <a:pt x="1084" y="4941"/>
                  <a:pt x="1120" y="4953"/>
                  <a:pt x="1144" y="4989"/>
                </a:cubicBezTo>
                <a:cubicBezTo>
                  <a:pt x="1179" y="5001"/>
                  <a:pt x="1191" y="5013"/>
                  <a:pt x="1227" y="5036"/>
                </a:cubicBezTo>
                <a:cubicBezTo>
                  <a:pt x="1263" y="5060"/>
                  <a:pt x="1298" y="5096"/>
                  <a:pt x="1346" y="5108"/>
                </a:cubicBezTo>
                <a:cubicBezTo>
                  <a:pt x="1358" y="5120"/>
                  <a:pt x="1370" y="5132"/>
                  <a:pt x="1405" y="5155"/>
                </a:cubicBezTo>
                <a:cubicBezTo>
                  <a:pt x="1465" y="5191"/>
                  <a:pt x="1525" y="5227"/>
                  <a:pt x="1596" y="5274"/>
                </a:cubicBezTo>
                <a:cubicBezTo>
                  <a:pt x="1655" y="5298"/>
                  <a:pt x="1715" y="5346"/>
                  <a:pt x="1786" y="5370"/>
                </a:cubicBezTo>
                <a:cubicBezTo>
                  <a:pt x="1798" y="5394"/>
                  <a:pt x="1834" y="5394"/>
                  <a:pt x="1846" y="5405"/>
                </a:cubicBezTo>
                <a:cubicBezTo>
                  <a:pt x="1894" y="5417"/>
                  <a:pt x="1929" y="5453"/>
                  <a:pt x="1977" y="5465"/>
                </a:cubicBezTo>
                <a:cubicBezTo>
                  <a:pt x="2013" y="5477"/>
                  <a:pt x="2036" y="5489"/>
                  <a:pt x="2048" y="5489"/>
                </a:cubicBezTo>
                <a:cubicBezTo>
                  <a:pt x="2096" y="5513"/>
                  <a:pt x="2132" y="5536"/>
                  <a:pt x="2167" y="5548"/>
                </a:cubicBezTo>
                <a:cubicBezTo>
                  <a:pt x="2203" y="5572"/>
                  <a:pt x="2227" y="5584"/>
                  <a:pt x="2263" y="5584"/>
                </a:cubicBezTo>
                <a:cubicBezTo>
                  <a:pt x="2287" y="5596"/>
                  <a:pt x="2334" y="5608"/>
                  <a:pt x="2370" y="5632"/>
                </a:cubicBezTo>
                <a:cubicBezTo>
                  <a:pt x="2453" y="5655"/>
                  <a:pt x="2548" y="5703"/>
                  <a:pt x="2644" y="5727"/>
                </a:cubicBezTo>
                <a:cubicBezTo>
                  <a:pt x="2668" y="5727"/>
                  <a:pt x="2679" y="5751"/>
                  <a:pt x="2691" y="5751"/>
                </a:cubicBezTo>
                <a:cubicBezTo>
                  <a:pt x="2787" y="5775"/>
                  <a:pt x="2858" y="5810"/>
                  <a:pt x="2941" y="5822"/>
                </a:cubicBezTo>
                <a:cubicBezTo>
                  <a:pt x="2977" y="5834"/>
                  <a:pt x="3001" y="5834"/>
                  <a:pt x="3037" y="5846"/>
                </a:cubicBezTo>
                <a:cubicBezTo>
                  <a:pt x="3096" y="5870"/>
                  <a:pt x="3144" y="5882"/>
                  <a:pt x="3203" y="5894"/>
                </a:cubicBezTo>
                <a:cubicBezTo>
                  <a:pt x="3227" y="5906"/>
                  <a:pt x="3263" y="5906"/>
                  <a:pt x="3310" y="5929"/>
                </a:cubicBezTo>
                <a:lnTo>
                  <a:pt x="3489" y="5965"/>
                </a:lnTo>
                <a:cubicBezTo>
                  <a:pt x="3513" y="5965"/>
                  <a:pt x="3549" y="5989"/>
                  <a:pt x="3572" y="5989"/>
                </a:cubicBezTo>
                <a:cubicBezTo>
                  <a:pt x="3632" y="6001"/>
                  <a:pt x="3680" y="6001"/>
                  <a:pt x="3739" y="6013"/>
                </a:cubicBezTo>
                <a:cubicBezTo>
                  <a:pt x="3763" y="6013"/>
                  <a:pt x="3799" y="6036"/>
                  <a:pt x="3822" y="6036"/>
                </a:cubicBezTo>
                <a:cubicBezTo>
                  <a:pt x="3906" y="6048"/>
                  <a:pt x="3977" y="6060"/>
                  <a:pt x="4049" y="6060"/>
                </a:cubicBezTo>
                <a:lnTo>
                  <a:pt x="4096" y="6060"/>
                </a:lnTo>
                <a:cubicBezTo>
                  <a:pt x="4180" y="6072"/>
                  <a:pt x="4263" y="6096"/>
                  <a:pt x="4346" y="6096"/>
                </a:cubicBezTo>
                <a:lnTo>
                  <a:pt x="4406" y="6096"/>
                </a:lnTo>
                <a:cubicBezTo>
                  <a:pt x="4465" y="6096"/>
                  <a:pt x="4537" y="6108"/>
                  <a:pt x="4596" y="6108"/>
                </a:cubicBezTo>
                <a:lnTo>
                  <a:pt x="4692" y="6108"/>
                </a:lnTo>
                <a:cubicBezTo>
                  <a:pt x="4751" y="6108"/>
                  <a:pt x="4799" y="6120"/>
                  <a:pt x="4846" y="6120"/>
                </a:cubicBezTo>
                <a:lnTo>
                  <a:pt x="5727" y="6120"/>
                </a:lnTo>
                <a:cubicBezTo>
                  <a:pt x="5787" y="6120"/>
                  <a:pt x="5846" y="6120"/>
                  <a:pt x="5906" y="6108"/>
                </a:cubicBezTo>
                <a:cubicBezTo>
                  <a:pt x="5942" y="6108"/>
                  <a:pt x="5989" y="6108"/>
                  <a:pt x="6013" y="6096"/>
                </a:cubicBezTo>
                <a:cubicBezTo>
                  <a:pt x="6073" y="6096"/>
                  <a:pt x="6132" y="6072"/>
                  <a:pt x="6180" y="6072"/>
                </a:cubicBezTo>
                <a:cubicBezTo>
                  <a:pt x="6204" y="6072"/>
                  <a:pt x="6251" y="6072"/>
                  <a:pt x="6287" y="6060"/>
                </a:cubicBezTo>
                <a:cubicBezTo>
                  <a:pt x="6370" y="6048"/>
                  <a:pt x="6466" y="6048"/>
                  <a:pt x="6549" y="6036"/>
                </a:cubicBezTo>
                <a:lnTo>
                  <a:pt x="6597" y="6036"/>
                </a:lnTo>
                <a:cubicBezTo>
                  <a:pt x="6704" y="6013"/>
                  <a:pt x="6787" y="6001"/>
                  <a:pt x="6894" y="5989"/>
                </a:cubicBezTo>
                <a:cubicBezTo>
                  <a:pt x="6918" y="5989"/>
                  <a:pt x="6966" y="5977"/>
                  <a:pt x="7001" y="5977"/>
                </a:cubicBezTo>
                <a:cubicBezTo>
                  <a:pt x="7037" y="5953"/>
                  <a:pt x="7085" y="5953"/>
                  <a:pt x="7132" y="5941"/>
                </a:cubicBezTo>
                <a:cubicBezTo>
                  <a:pt x="7180" y="5929"/>
                  <a:pt x="7204" y="5929"/>
                  <a:pt x="7240" y="5906"/>
                </a:cubicBezTo>
                <a:cubicBezTo>
                  <a:pt x="7275" y="5894"/>
                  <a:pt x="7323" y="5894"/>
                  <a:pt x="7370" y="5882"/>
                </a:cubicBezTo>
                <a:cubicBezTo>
                  <a:pt x="7394" y="5870"/>
                  <a:pt x="7442" y="5870"/>
                  <a:pt x="7478" y="5846"/>
                </a:cubicBezTo>
                <a:cubicBezTo>
                  <a:pt x="7513" y="5834"/>
                  <a:pt x="7561" y="5822"/>
                  <a:pt x="7609" y="5822"/>
                </a:cubicBezTo>
                <a:cubicBezTo>
                  <a:pt x="7632" y="5810"/>
                  <a:pt x="7680" y="5810"/>
                  <a:pt x="7716" y="5786"/>
                </a:cubicBezTo>
                <a:lnTo>
                  <a:pt x="7847" y="5751"/>
                </a:lnTo>
                <a:cubicBezTo>
                  <a:pt x="7871" y="5727"/>
                  <a:pt x="7906" y="5727"/>
                  <a:pt x="7930" y="5715"/>
                </a:cubicBezTo>
                <a:cubicBezTo>
                  <a:pt x="8013" y="5691"/>
                  <a:pt x="8085" y="5655"/>
                  <a:pt x="8156" y="5644"/>
                </a:cubicBezTo>
                <a:cubicBezTo>
                  <a:pt x="8168" y="5644"/>
                  <a:pt x="8192" y="5632"/>
                  <a:pt x="8204" y="5632"/>
                </a:cubicBezTo>
                <a:cubicBezTo>
                  <a:pt x="8287" y="5596"/>
                  <a:pt x="8383" y="5548"/>
                  <a:pt x="8466" y="5525"/>
                </a:cubicBezTo>
                <a:cubicBezTo>
                  <a:pt x="8502" y="5513"/>
                  <a:pt x="8513" y="5513"/>
                  <a:pt x="8525" y="5489"/>
                </a:cubicBezTo>
                <a:cubicBezTo>
                  <a:pt x="8585" y="5465"/>
                  <a:pt x="8668" y="5429"/>
                  <a:pt x="8728" y="5405"/>
                </a:cubicBezTo>
                <a:cubicBezTo>
                  <a:pt x="8752" y="5394"/>
                  <a:pt x="8764" y="5370"/>
                  <a:pt x="8799" y="5370"/>
                </a:cubicBezTo>
                <a:cubicBezTo>
                  <a:pt x="8883" y="5334"/>
                  <a:pt x="8966" y="5286"/>
                  <a:pt x="9037" y="5239"/>
                </a:cubicBezTo>
                <a:cubicBezTo>
                  <a:pt x="9097" y="5191"/>
                  <a:pt x="9156" y="5167"/>
                  <a:pt x="9228" y="5120"/>
                </a:cubicBezTo>
                <a:cubicBezTo>
                  <a:pt x="9240" y="5120"/>
                  <a:pt x="9240" y="5108"/>
                  <a:pt x="9264" y="5108"/>
                </a:cubicBezTo>
                <a:cubicBezTo>
                  <a:pt x="9275" y="5108"/>
                  <a:pt x="9275" y="5096"/>
                  <a:pt x="9287" y="5096"/>
                </a:cubicBezTo>
                <a:cubicBezTo>
                  <a:pt x="9335" y="5060"/>
                  <a:pt x="9359" y="5036"/>
                  <a:pt x="9406" y="5013"/>
                </a:cubicBezTo>
                <a:lnTo>
                  <a:pt x="9442" y="4989"/>
                </a:lnTo>
                <a:lnTo>
                  <a:pt x="9466" y="4953"/>
                </a:lnTo>
                <a:cubicBezTo>
                  <a:pt x="9502" y="4929"/>
                  <a:pt x="9526" y="4917"/>
                  <a:pt x="9573" y="4882"/>
                </a:cubicBezTo>
                <a:lnTo>
                  <a:pt x="9597" y="4858"/>
                </a:lnTo>
                <a:lnTo>
                  <a:pt x="9633" y="4822"/>
                </a:lnTo>
                <a:cubicBezTo>
                  <a:pt x="9656" y="4798"/>
                  <a:pt x="9692" y="4774"/>
                  <a:pt x="9716" y="4751"/>
                </a:cubicBezTo>
                <a:lnTo>
                  <a:pt x="9752" y="4715"/>
                </a:lnTo>
                <a:lnTo>
                  <a:pt x="9776" y="4691"/>
                </a:lnTo>
                <a:cubicBezTo>
                  <a:pt x="9811" y="4655"/>
                  <a:pt x="9835" y="4643"/>
                  <a:pt x="9859" y="4620"/>
                </a:cubicBezTo>
                <a:cubicBezTo>
                  <a:pt x="9871" y="4596"/>
                  <a:pt x="9883" y="4572"/>
                  <a:pt x="9918" y="4560"/>
                </a:cubicBezTo>
                <a:lnTo>
                  <a:pt x="9990" y="4477"/>
                </a:lnTo>
                <a:lnTo>
                  <a:pt x="10002" y="4465"/>
                </a:lnTo>
                <a:lnTo>
                  <a:pt x="10049" y="4417"/>
                </a:lnTo>
                <a:cubicBezTo>
                  <a:pt x="10061" y="4393"/>
                  <a:pt x="10097" y="4382"/>
                  <a:pt x="10109" y="4346"/>
                </a:cubicBezTo>
                <a:cubicBezTo>
                  <a:pt x="10121" y="4334"/>
                  <a:pt x="10133" y="4322"/>
                  <a:pt x="10133" y="4298"/>
                </a:cubicBezTo>
                <a:cubicBezTo>
                  <a:pt x="10133" y="4298"/>
                  <a:pt x="10133" y="4286"/>
                  <a:pt x="10157" y="4286"/>
                </a:cubicBezTo>
                <a:cubicBezTo>
                  <a:pt x="10168" y="4262"/>
                  <a:pt x="10180" y="4239"/>
                  <a:pt x="10216" y="4215"/>
                </a:cubicBezTo>
                <a:cubicBezTo>
                  <a:pt x="10216" y="4215"/>
                  <a:pt x="10216" y="4203"/>
                  <a:pt x="10228" y="4203"/>
                </a:cubicBezTo>
                <a:cubicBezTo>
                  <a:pt x="10240" y="4179"/>
                  <a:pt x="10240" y="4167"/>
                  <a:pt x="10252" y="4155"/>
                </a:cubicBezTo>
                <a:cubicBezTo>
                  <a:pt x="10276" y="4120"/>
                  <a:pt x="10288" y="4108"/>
                  <a:pt x="10299" y="4084"/>
                </a:cubicBezTo>
                <a:cubicBezTo>
                  <a:pt x="10299" y="4060"/>
                  <a:pt x="10311" y="4060"/>
                  <a:pt x="10311" y="4048"/>
                </a:cubicBezTo>
                <a:cubicBezTo>
                  <a:pt x="10335" y="4036"/>
                  <a:pt x="10335" y="4024"/>
                  <a:pt x="10335" y="4001"/>
                </a:cubicBezTo>
                <a:cubicBezTo>
                  <a:pt x="10347" y="3977"/>
                  <a:pt x="10359" y="3965"/>
                  <a:pt x="10371" y="3929"/>
                </a:cubicBezTo>
                <a:cubicBezTo>
                  <a:pt x="10371" y="3917"/>
                  <a:pt x="10395" y="3917"/>
                  <a:pt x="10395" y="3905"/>
                </a:cubicBezTo>
                <a:cubicBezTo>
                  <a:pt x="10395" y="3881"/>
                  <a:pt x="10407" y="3870"/>
                  <a:pt x="10407" y="3858"/>
                </a:cubicBezTo>
                <a:cubicBezTo>
                  <a:pt x="10418" y="3822"/>
                  <a:pt x="10430" y="3810"/>
                  <a:pt x="10430" y="3786"/>
                </a:cubicBezTo>
                <a:cubicBezTo>
                  <a:pt x="10430" y="3762"/>
                  <a:pt x="10454" y="3750"/>
                  <a:pt x="10454" y="3750"/>
                </a:cubicBezTo>
                <a:cubicBezTo>
                  <a:pt x="10454" y="3739"/>
                  <a:pt x="10466" y="3727"/>
                  <a:pt x="10466" y="3727"/>
                </a:cubicBezTo>
                <a:cubicBezTo>
                  <a:pt x="10478" y="3691"/>
                  <a:pt x="10478" y="3679"/>
                  <a:pt x="10490" y="3643"/>
                </a:cubicBezTo>
                <a:cubicBezTo>
                  <a:pt x="10490" y="3631"/>
                  <a:pt x="10490" y="3620"/>
                  <a:pt x="10502" y="3620"/>
                </a:cubicBezTo>
                <a:cubicBezTo>
                  <a:pt x="10502" y="3608"/>
                  <a:pt x="10502" y="3608"/>
                  <a:pt x="10526" y="3584"/>
                </a:cubicBezTo>
                <a:cubicBezTo>
                  <a:pt x="10526" y="3560"/>
                  <a:pt x="10538" y="3548"/>
                  <a:pt x="10538" y="3512"/>
                </a:cubicBezTo>
                <a:cubicBezTo>
                  <a:pt x="10538" y="3500"/>
                  <a:pt x="10538" y="3489"/>
                  <a:pt x="10549" y="3465"/>
                </a:cubicBezTo>
                <a:lnTo>
                  <a:pt x="10549" y="3441"/>
                </a:lnTo>
                <a:cubicBezTo>
                  <a:pt x="10549" y="3405"/>
                  <a:pt x="10561" y="3393"/>
                  <a:pt x="10561" y="3369"/>
                </a:cubicBezTo>
                <a:lnTo>
                  <a:pt x="10561" y="3322"/>
                </a:lnTo>
                <a:lnTo>
                  <a:pt x="10561" y="3286"/>
                </a:lnTo>
                <a:cubicBezTo>
                  <a:pt x="10561" y="3262"/>
                  <a:pt x="10561" y="3250"/>
                  <a:pt x="10585" y="3215"/>
                </a:cubicBezTo>
                <a:lnTo>
                  <a:pt x="10585" y="3167"/>
                </a:lnTo>
                <a:lnTo>
                  <a:pt x="10585" y="3143"/>
                </a:lnTo>
                <a:cubicBezTo>
                  <a:pt x="10609" y="2322"/>
                  <a:pt x="10085" y="1500"/>
                  <a:pt x="9014" y="893"/>
                </a:cubicBezTo>
                <a:cubicBezTo>
                  <a:pt x="7984" y="298"/>
                  <a:pt x="6629" y="0"/>
                  <a:pt x="5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33;p30">
            <a:extLst>
              <a:ext uri="{FF2B5EF4-FFF2-40B4-BE49-F238E27FC236}">
                <a16:creationId xmlns:a16="http://schemas.microsoft.com/office/drawing/2014/main" id="{2AF456F1-9FDA-0649-FF64-434A12949B17}"/>
              </a:ext>
            </a:extLst>
          </p:cNvPr>
          <p:cNvSpPr/>
          <p:nvPr/>
        </p:nvSpPr>
        <p:spPr>
          <a:xfrm>
            <a:off x="5413609" y="3153467"/>
            <a:ext cx="260167" cy="149645"/>
          </a:xfrm>
          <a:custGeom>
            <a:avLst/>
            <a:gdLst/>
            <a:ahLst/>
            <a:cxnLst/>
            <a:rect l="l" t="t" r="r" b="b"/>
            <a:pathLst>
              <a:path w="8811" h="5068" extrusionOk="0">
                <a:moveTo>
                  <a:pt x="4407" y="1"/>
                </a:moveTo>
                <a:cubicBezTo>
                  <a:pt x="3289" y="1"/>
                  <a:pt x="2173" y="245"/>
                  <a:pt x="1322" y="733"/>
                </a:cubicBezTo>
                <a:cubicBezTo>
                  <a:pt x="476" y="1221"/>
                  <a:pt x="60" y="1864"/>
                  <a:pt x="60" y="2519"/>
                </a:cubicBezTo>
                <a:lnTo>
                  <a:pt x="60" y="2579"/>
                </a:lnTo>
                <a:cubicBezTo>
                  <a:pt x="0" y="2638"/>
                  <a:pt x="0" y="2662"/>
                  <a:pt x="0" y="2686"/>
                </a:cubicBezTo>
                <a:cubicBezTo>
                  <a:pt x="0" y="2698"/>
                  <a:pt x="0" y="2733"/>
                  <a:pt x="12" y="2745"/>
                </a:cubicBezTo>
                <a:cubicBezTo>
                  <a:pt x="12" y="2757"/>
                  <a:pt x="12" y="2793"/>
                  <a:pt x="36" y="2805"/>
                </a:cubicBezTo>
                <a:cubicBezTo>
                  <a:pt x="36" y="2817"/>
                  <a:pt x="48" y="2852"/>
                  <a:pt x="48" y="2864"/>
                </a:cubicBezTo>
                <a:cubicBezTo>
                  <a:pt x="48" y="2876"/>
                  <a:pt x="60" y="2912"/>
                  <a:pt x="60" y="2924"/>
                </a:cubicBezTo>
                <a:cubicBezTo>
                  <a:pt x="60" y="2936"/>
                  <a:pt x="71" y="2972"/>
                  <a:pt x="71" y="2983"/>
                </a:cubicBezTo>
                <a:cubicBezTo>
                  <a:pt x="71" y="2995"/>
                  <a:pt x="95" y="3031"/>
                  <a:pt x="95" y="3043"/>
                </a:cubicBezTo>
                <a:cubicBezTo>
                  <a:pt x="95" y="3055"/>
                  <a:pt x="107" y="3091"/>
                  <a:pt x="119" y="3103"/>
                </a:cubicBezTo>
                <a:cubicBezTo>
                  <a:pt x="119" y="3114"/>
                  <a:pt x="131" y="3150"/>
                  <a:pt x="131" y="3162"/>
                </a:cubicBezTo>
                <a:cubicBezTo>
                  <a:pt x="155" y="3174"/>
                  <a:pt x="155" y="3210"/>
                  <a:pt x="167" y="3222"/>
                </a:cubicBezTo>
                <a:cubicBezTo>
                  <a:pt x="179" y="3233"/>
                  <a:pt x="179" y="3269"/>
                  <a:pt x="191" y="3281"/>
                </a:cubicBezTo>
                <a:cubicBezTo>
                  <a:pt x="214" y="3293"/>
                  <a:pt x="226" y="3329"/>
                  <a:pt x="226" y="3341"/>
                </a:cubicBezTo>
                <a:cubicBezTo>
                  <a:pt x="238" y="3353"/>
                  <a:pt x="238" y="3388"/>
                  <a:pt x="250" y="3400"/>
                </a:cubicBezTo>
                <a:cubicBezTo>
                  <a:pt x="274" y="3412"/>
                  <a:pt x="286" y="3448"/>
                  <a:pt x="298" y="3460"/>
                </a:cubicBezTo>
                <a:cubicBezTo>
                  <a:pt x="310" y="3472"/>
                  <a:pt x="333" y="3484"/>
                  <a:pt x="333" y="3519"/>
                </a:cubicBezTo>
                <a:cubicBezTo>
                  <a:pt x="345" y="3531"/>
                  <a:pt x="357" y="3567"/>
                  <a:pt x="369" y="3579"/>
                </a:cubicBezTo>
                <a:cubicBezTo>
                  <a:pt x="393" y="3591"/>
                  <a:pt x="405" y="3603"/>
                  <a:pt x="417" y="3638"/>
                </a:cubicBezTo>
                <a:cubicBezTo>
                  <a:pt x="429" y="3650"/>
                  <a:pt x="452" y="3686"/>
                  <a:pt x="464" y="3698"/>
                </a:cubicBezTo>
                <a:cubicBezTo>
                  <a:pt x="476" y="3710"/>
                  <a:pt x="488" y="3722"/>
                  <a:pt x="512" y="3757"/>
                </a:cubicBezTo>
                <a:lnTo>
                  <a:pt x="572" y="3817"/>
                </a:lnTo>
                <a:lnTo>
                  <a:pt x="607" y="3865"/>
                </a:lnTo>
                <a:lnTo>
                  <a:pt x="667" y="3924"/>
                </a:lnTo>
                <a:lnTo>
                  <a:pt x="714" y="3960"/>
                </a:lnTo>
                <a:cubicBezTo>
                  <a:pt x="750" y="3984"/>
                  <a:pt x="762" y="4007"/>
                  <a:pt x="786" y="4019"/>
                </a:cubicBezTo>
                <a:cubicBezTo>
                  <a:pt x="810" y="4043"/>
                  <a:pt x="822" y="4055"/>
                  <a:pt x="845" y="4067"/>
                </a:cubicBezTo>
                <a:cubicBezTo>
                  <a:pt x="881" y="4079"/>
                  <a:pt x="905" y="4115"/>
                  <a:pt x="929" y="4126"/>
                </a:cubicBezTo>
                <a:cubicBezTo>
                  <a:pt x="941" y="4138"/>
                  <a:pt x="953" y="4162"/>
                  <a:pt x="988" y="4174"/>
                </a:cubicBezTo>
                <a:cubicBezTo>
                  <a:pt x="1012" y="4198"/>
                  <a:pt x="1048" y="4222"/>
                  <a:pt x="1083" y="4234"/>
                </a:cubicBezTo>
                <a:cubicBezTo>
                  <a:pt x="1107" y="4246"/>
                  <a:pt x="1119" y="4246"/>
                  <a:pt x="1131" y="4257"/>
                </a:cubicBezTo>
                <a:cubicBezTo>
                  <a:pt x="1179" y="4293"/>
                  <a:pt x="1238" y="4317"/>
                  <a:pt x="1286" y="4353"/>
                </a:cubicBezTo>
                <a:cubicBezTo>
                  <a:pt x="1322" y="4376"/>
                  <a:pt x="1381" y="4412"/>
                  <a:pt x="1441" y="4436"/>
                </a:cubicBezTo>
                <a:cubicBezTo>
                  <a:pt x="1464" y="4460"/>
                  <a:pt x="1476" y="4460"/>
                  <a:pt x="1500" y="4472"/>
                </a:cubicBezTo>
                <a:cubicBezTo>
                  <a:pt x="1536" y="4484"/>
                  <a:pt x="1584" y="4496"/>
                  <a:pt x="1607" y="4531"/>
                </a:cubicBezTo>
                <a:cubicBezTo>
                  <a:pt x="1619" y="4543"/>
                  <a:pt x="1655" y="4543"/>
                  <a:pt x="1667" y="4555"/>
                </a:cubicBezTo>
                <a:cubicBezTo>
                  <a:pt x="1703" y="4579"/>
                  <a:pt x="1738" y="4591"/>
                  <a:pt x="1774" y="4603"/>
                </a:cubicBezTo>
                <a:cubicBezTo>
                  <a:pt x="1798" y="4615"/>
                  <a:pt x="1822" y="4615"/>
                  <a:pt x="1845" y="4638"/>
                </a:cubicBezTo>
                <a:cubicBezTo>
                  <a:pt x="1881" y="4650"/>
                  <a:pt x="1905" y="4662"/>
                  <a:pt x="1941" y="4662"/>
                </a:cubicBezTo>
                <a:cubicBezTo>
                  <a:pt x="2012" y="4698"/>
                  <a:pt x="2084" y="4722"/>
                  <a:pt x="2179" y="4757"/>
                </a:cubicBezTo>
                <a:cubicBezTo>
                  <a:pt x="2191" y="4757"/>
                  <a:pt x="2203" y="4769"/>
                  <a:pt x="2203" y="4769"/>
                </a:cubicBezTo>
                <a:cubicBezTo>
                  <a:pt x="2274" y="4793"/>
                  <a:pt x="2334" y="4817"/>
                  <a:pt x="2417" y="4829"/>
                </a:cubicBezTo>
                <a:cubicBezTo>
                  <a:pt x="2441" y="4829"/>
                  <a:pt x="2453" y="4841"/>
                  <a:pt x="2488" y="4841"/>
                </a:cubicBezTo>
                <a:cubicBezTo>
                  <a:pt x="2536" y="4853"/>
                  <a:pt x="2572" y="4877"/>
                  <a:pt x="2619" y="4877"/>
                </a:cubicBezTo>
                <a:cubicBezTo>
                  <a:pt x="2655" y="4877"/>
                  <a:pt x="2679" y="4888"/>
                  <a:pt x="2691" y="4888"/>
                </a:cubicBezTo>
                <a:cubicBezTo>
                  <a:pt x="2738" y="4900"/>
                  <a:pt x="2798" y="4912"/>
                  <a:pt x="2846" y="4912"/>
                </a:cubicBezTo>
                <a:cubicBezTo>
                  <a:pt x="2869" y="4912"/>
                  <a:pt x="2893" y="4936"/>
                  <a:pt x="2917" y="4936"/>
                </a:cubicBezTo>
                <a:cubicBezTo>
                  <a:pt x="2965" y="4948"/>
                  <a:pt x="3012" y="4948"/>
                  <a:pt x="3048" y="4960"/>
                </a:cubicBezTo>
                <a:cubicBezTo>
                  <a:pt x="3084" y="4960"/>
                  <a:pt x="3096" y="4972"/>
                  <a:pt x="3131" y="4972"/>
                </a:cubicBezTo>
                <a:cubicBezTo>
                  <a:pt x="3191" y="4996"/>
                  <a:pt x="3250" y="4996"/>
                  <a:pt x="3310" y="5008"/>
                </a:cubicBezTo>
                <a:lnTo>
                  <a:pt x="3334" y="5008"/>
                </a:lnTo>
                <a:cubicBezTo>
                  <a:pt x="3405" y="5019"/>
                  <a:pt x="3465" y="5019"/>
                  <a:pt x="3548" y="5031"/>
                </a:cubicBezTo>
                <a:lnTo>
                  <a:pt x="3584" y="5031"/>
                </a:lnTo>
                <a:cubicBezTo>
                  <a:pt x="3643" y="5031"/>
                  <a:pt x="3691" y="5055"/>
                  <a:pt x="3750" y="5055"/>
                </a:cubicBezTo>
                <a:lnTo>
                  <a:pt x="3822" y="5055"/>
                </a:lnTo>
                <a:cubicBezTo>
                  <a:pt x="3870" y="5055"/>
                  <a:pt x="3917" y="5055"/>
                  <a:pt x="3965" y="5067"/>
                </a:cubicBezTo>
                <a:lnTo>
                  <a:pt x="4929" y="5067"/>
                </a:lnTo>
                <a:cubicBezTo>
                  <a:pt x="4977" y="5067"/>
                  <a:pt x="5013" y="5067"/>
                  <a:pt x="5060" y="5055"/>
                </a:cubicBezTo>
                <a:cubicBezTo>
                  <a:pt x="5096" y="5055"/>
                  <a:pt x="5120" y="5055"/>
                  <a:pt x="5155" y="5031"/>
                </a:cubicBezTo>
                <a:cubicBezTo>
                  <a:pt x="5227" y="5019"/>
                  <a:pt x="5298" y="5019"/>
                  <a:pt x="5370" y="5008"/>
                </a:cubicBezTo>
                <a:lnTo>
                  <a:pt x="5405" y="5008"/>
                </a:lnTo>
                <a:cubicBezTo>
                  <a:pt x="5489" y="4996"/>
                  <a:pt x="5572" y="4972"/>
                  <a:pt x="5655" y="4960"/>
                </a:cubicBezTo>
                <a:cubicBezTo>
                  <a:pt x="5691" y="4960"/>
                  <a:pt x="5715" y="4948"/>
                  <a:pt x="5751" y="4948"/>
                </a:cubicBezTo>
                <a:cubicBezTo>
                  <a:pt x="5786" y="4948"/>
                  <a:pt x="5822" y="4936"/>
                  <a:pt x="5870" y="4912"/>
                </a:cubicBezTo>
                <a:cubicBezTo>
                  <a:pt x="5894" y="4912"/>
                  <a:pt x="5929" y="4900"/>
                  <a:pt x="5953" y="4900"/>
                </a:cubicBezTo>
                <a:cubicBezTo>
                  <a:pt x="6001" y="4888"/>
                  <a:pt x="6025" y="4888"/>
                  <a:pt x="6072" y="4877"/>
                </a:cubicBezTo>
                <a:cubicBezTo>
                  <a:pt x="6096" y="4877"/>
                  <a:pt x="6132" y="4853"/>
                  <a:pt x="6156" y="4841"/>
                </a:cubicBezTo>
                <a:cubicBezTo>
                  <a:pt x="6191" y="4829"/>
                  <a:pt x="6239" y="4829"/>
                  <a:pt x="6263" y="4817"/>
                </a:cubicBezTo>
                <a:cubicBezTo>
                  <a:pt x="6298" y="4793"/>
                  <a:pt x="6322" y="4793"/>
                  <a:pt x="6358" y="4781"/>
                </a:cubicBezTo>
                <a:cubicBezTo>
                  <a:pt x="6382" y="4769"/>
                  <a:pt x="6429" y="4769"/>
                  <a:pt x="6453" y="4757"/>
                </a:cubicBezTo>
                <a:cubicBezTo>
                  <a:pt x="6489" y="4734"/>
                  <a:pt x="6513" y="4734"/>
                  <a:pt x="6537" y="4722"/>
                </a:cubicBezTo>
                <a:cubicBezTo>
                  <a:pt x="6596" y="4710"/>
                  <a:pt x="6668" y="4674"/>
                  <a:pt x="6727" y="4662"/>
                </a:cubicBezTo>
                <a:cubicBezTo>
                  <a:pt x="6739" y="4662"/>
                  <a:pt x="6751" y="4650"/>
                  <a:pt x="6775" y="4650"/>
                </a:cubicBezTo>
                <a:lnTo>
                  <a:pt x="6989" y="4555"/>
                </a:lnTo>
                <a:cubicBezTo>
                  <a:pt x="7013" y="4543"/>
                  <a:pt x="7025" y="4543"/>
                  <a:pt x="7049" y="4531"/>
                </a:cubicBezTo>
                <a:cubicBezTo>
                  <a:pt x="7108" y="4496"/>
                  <a:pt x="7156" y="4484"/>
                  <a:pt x="7215" y="4460"/>
                </a:cubicBezTo>
                <a:cubicBezTo>
                  <a:pt x="7227" y="4436"/>
                  <a:pt x="7263" y="4436"/>
                  <a:pt x="7275" y="4424"/>
                </a:cubicBezTo>
                <a:cubicBezTo>
                  <a:pt x="7346" y="4400"/>
                  <a:pt x="7406" y="4353"/>
                  <a:pt x="7489" y="4317"/>
                </a:cubicBezTo>
                <a:cubicBezTo>
                  <a:pt x="7549" y="4293"/>
                  <a:pt x="7584" y="4257"/>
                  <a:pt x="7632" y="4234"/>
                </a:cubicBezTo>
                <a:cubicBezTo>
                  <a:pt x="7644" y="4234"/>
                  <a:pt x="7644" y="4222"/>
                  <a:pt x="7668" y="4222"/>
                </a:cubicBezTo>
                <a:lnTo>
                  <a:pt x="7680" y="4198"/>
                </a:lnTo>
                <a:cubicBezTo>
                  <a:pt x="7703" y="4186"/>
                  <a:pt x="7739" y="4162"/>
                  <a:pt x="7787" y="4138"/>
                </a:cubicBezTo>
                <a:cubicBezTo>
                  <a:pt x="7799" y="4138"/>
                  <a:pt x="7799" y="4126"/>
                  <a:pt x="7811" y="4126"/>
                </a:cubicBezTo>
                <a:cubicBezTo>
                  <a:pt x="7822" y="4126"/>
                  <a:pt x="7822" y="4115"/>
                  <a:pt x="7846" y="4115"/>
                </a:cubicBezTo>
                <a:cubicBezTo>
                  <a:pt x="7870" y="4103"/>
                  <a:pt x="7906" y="4067"/>
                  <a:pt x="7918" y="4055"/>
                </a:cubicBezTo>
                <a:cubicBezTo>
                  <a:pt x="7930" y="4055"/>
                  <a:pt x="7930" y="4043"/>
                  <a:pt x="7953" y="4043"/>
                </a:cubicBezTo>
                <a:lnTo>
                  <a:pt x="7977" y="4007"/>
                </a:lnTo>
                <a:cubicBezTo>
                  <a:pt x="8013" y="3995"/>
                  <a:pt x="8025" y="3960"/>
                  <a:pt x="8049" y="3948"/>
                </a:cubicBezTo>
                <a:lnTo>
                  <a:pt x="8084" y="3924"/>
                </a:lnTo>
                <a:lnTo>
                  <a:pt x="8108" y="3888"/>
                </a:lnTo>
                <a:lnTo>
                  <a:pt x="8168" y="3829"/>
                </a:lnTo>
                <a:lnTo>
                  <a:pt x="8215" y="3781"/>
                </a:lnTo>
                <a:lnTo>
                  <a:pt x="8275" y="3722"/>
                </a:lnTo>
                <a:cubicBezTo>
                  <a:pt x="8275" y="3722"/>
                  <a:pt x="8275" y="3710"/>
                  <a:pt x="8287" y="3710"/>
                </a:cubicBezTo>
                <a:cubicBezTo>
                  <a:pt x="8311" y="3698"/>
                  <a:pt x="8311" y="3686"/>
                  <a:pt x="8322" y="3662"/>
                </a:cubicBezTo>
                <a:cubicBezTo>
                  <a:pt x="8334" y="3650"/>
                  <a:pt x="8346" y="3626"/>
                  <a:pt x="8370" y="3603"/>
                </a:cubicBezTo>
                <a:cubicBezTo>
                  <a:pt x="8382" y="3591"/>
                  <a:pt x="8382" y="3579"/>
                  <a:pt x="8394" y="3567"/>
                </a:cubicBezTo>
                <a:lnTo>
                  <a:pt x="8406" y="3543"/>
                </a:lnTo>
                <a:cubicBezTo>
                  <a:pt x="8430" y="3531"/>
                  <a:pt x="8442" y="3507"/>
                  <a:pt x="8453" y="3484"/>
                </a:cubicBezTo>
                <a:cubicBezTo>
                  <a:pt x="8453" y="3484"/>
                  <a:pt x="8453" y="3472"/>
                  <a:pt x="8465" y="3472"/>
                </a:cubicBezTo>
                <a:cubicBezTo>
                  <a:pt x="8477" y="3460"/>
                  <a:pt x="8477" y="3448"/>
                  <a:pt x="8501" y="3424"/>
                </a:cubicBezTo>
                <a:cubicBezTo>
                  <a:pt x="8513" y="3412"/>
                  <a:pt x="8525" y="3388"/>
                  <a:pt x="8549" y="3364"/>
                </a:cubicBezTo>
                <a:cubicBezTo>
                  <a:pt x="8549" y="3353"/>
                  <a:pt x="8561" y="3353"/>
                  <a:pt x="8561" y="3341"/>
                </a:cubicBezTo>
                <a:cubicBezTo>
                  <a:pt x="8561" y="3329"/>
                  <a:pt x="8573" y="3329"/>
                  <a:pt x="8573" y="3305"/>
                </a:cubicBezTo>
                <a:cubicBezTo>
                  <a:pt x="8584" y="3293"/>
                  <a:pt x="8596" y="3269"/>
                  <a:pt x="8596" y="3245"/>
                </a:cubicBezTo>
                <a:cubicBezTo>
                  <a:pt x="8596" y="3233"/>
                  <a:pt x="8620" y="3233"/>
                  <a:pt x="8620" y="3222"/>
                </a:cubicBezTo>
                <a:cubicBezTo>
                  <a:pt x="8620" y="3210"/>
                  <a:pt x="8632" y="3210"/>
                  <a:pt x="8632" y="3186"/>
                </a:cubicBezTo>
                <a:cubicBezTo>
                  <a:pt x="8644" y="3174"/>
                  <a:pt x="8644" y="3150"/>
                  <a:pt x="8656" y="3126"/>
                </a:cubicBezTo>
                <a:cubicBezTo>
                  <a:pt x="8656" y="3114"/>
                  <a:pt x="8656" y="3114"/>
                  <a:pt x="8680" y="3103"/>
                </a:cubicBezTo>
                <a:cubicBezTo>
                  <a:pt x="8680" y="3091"/>
                  <a:pt x="8680" y="3091"/>
                  <a:pt x="8692" y="3067"/>
                </a:cubicBezTo>
                <a:cubicBezTo>
                  <a:pt x="8703" y="3055"/>
                  <a:pt x="8703" y="3031"/>
                  <a:pt x="8715" y="3007"/>
                </a:cubicBezTo>
                <a:cubicBezTo>
                  <a:pt x="8715" y="2995"/>
                  <a:pt x="8715" y="2995"/>
                  <a:pt x="8739" y="2983"/>
                </a:cubicBezTo>
                <a:cubicBezTo>
                  <a:pt x="8739" y="2972"/>
                  <a:pt x="8739" y="2972"/>
                  <a:pt x="8751" y="2948"/>
                </a:cubicBezTo>
                <a:cubicBezTo>
                  <a:pt x="8751" y="2936"/>
                  <a:pt x="8763" y="2912"/>
                  <a:pt x="8763" y="2888"/>
                </a:cubicBezTo>
                <a:lnTo>
                  <a:pt x="8763" y="2864"/>
                </a:lnTo>
                <a:lnTo>
                  <a:pt x="8763" y="2829"/>
                </a:lnTo>
                <a:cubicBezTo>
                  <a:pt x="8763" y="2817"/>
                  <a:pt x="8775" y="2793"/>
                  <a:pt x="8775" y="2769"/>
                </a:cubicBezTo>
                <a:lnTo>
                  <a:pt x="8775" y="2745"/>
                </a:lnTo>
                <a:lnTo>
                  <a:pt x="8775" y="2710"/>
                </a:lnTo>
                <a:lnTo>
                  <a:pt x="8775" y="2650"/>
                </a:lnTo>
                <a:lnTo>
                  <a:pt x="8775" y="2614"/>
                </a:lnTo>
                <a:lnTo>
                  <a:pt x="8775" y="2591"/>
                </a:lnTo>
                <a:cubicBezTo>
                  <a:pt x="8811" y="1924"/>
                  <a:pt x="8382" y="1257"/>
                  <a:pt x="7501" y="733"/>
                </a:cubicBezTo>
                <a:cubicBezTo>
                  <a:pt x="6644" y="245"/>
                  <a:pt x="5525" y="1"/>
                  <a:pt x="4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34;p30">
            <a:extLst>
              <a:ext uri="{FF2B5EF4-FFF2-40B4-BE49-F238E27FC236}">
                <a16:creationId xmlns:a16="http://schemas.microsoft.com/office/drawing/2014/main" id="{BEE317F1-60A0-8A3A-A7C3-95BD60500208}"/>
              </a:ext>
            </a:extLst>
          </p:cNvPr>
          <p:cNvSpPr/>
          <p:nvPr/>
        </p:nvSpPr>
        <p:spPr>
          <a:xfrm>
            <a:off x="5387241" y="3233812"/>
            <a:ext cx="311486" cy="120266"/>
          </a:xfrm>
          <a:custGeom>
            <a:avLst/>
            <a:gdLst/>
            <a:ahLst/>
            <a:cxnLst/>
            <a:rect l="l" t="t" r="r" b="b"/>
            <a:pathLst>
              <a:path w="10549" h="4073" extrusionOk="0">
                <a:moveTo>
                  <a:pt x="0" y="1"/>
                </a:moveTo>
                <a:lnTo>
                  <a:pt x="0" y="1036"/>
                </a:lnTo>
                <a:cubicBezTo>
                  <a:pt x="0" y="1822"/>
                  <a:pt x="524" y="2620"/>
                  <a:pt x="1560" y="3227"/>
                </a:cubicBezTo>
                <a:cubicBezTo>
                  <a:pt x="1619" y="3251"/>
                  <a:pt x="1679" y="3299"/>
                  <a:pt x="1762" y="3334"/>
                </a:cubicBezTo>
                <a:cubicBezTo>
                  <a:pt x="1774" y="3346"/>
                  <a:pt x="1798" y="3346"/>
                  <a:pt x="1822" y="3358"/>
                </a:cubicBezTo>
                <a:cubicBezTo>
                  <a:pt x="1857" y="3370"/>
                  <a:pt x="1905" y="3406"/>
                  <a:pt x="1953" y="3418"/>
                </a:cubicBezTo>
                <a:cubicBezTo>
                  <a:pt x="1976" y="3430"/>
                  <a:pt x="2012" y="3453"/>
                  <a:pt x="2024" y="3453"/>
                </a:cubicBezTo>
                <a:cubicBezTo>
                  <a:pt x="2072" y="3465"/>
                  <a:pt x="2096" y="3477"/>
                  <a:pt x="2143" y="3513"/>
                </a:cubicBezTo>
                <a:cubicBezTo>
                  <a:pt x="2179" y="3525"/>
                  <a:pt x="2203" y="3537"/>
                  <a:pt x="2238" y="3537"/>
                </a:cubicBezTo>
                <a:cubicBezTo>
                  <a:pt x="2262" y="3549"/>
                  <a:pt x="2298" y="3572"/>
                  <a:pt x="2322" y="3572"/>
                </a:cubicBezTo>
                <a:cubicBezTo>
                  <a:pt x="2334" y="3572"/>
                  <a:pt x="2334" y="3572"/>
                  <a:pt x="2357" y="3584"/>
                </a:cubicBezTo>
                <a:cubicBezTo>
                  <a:pt x="2441" y="3608"/>
                  <a:pt x="2536" y="3656"/>
                  <a:pt x="2631" y="3691"/>
                </a:cubicBezTo>
                <a:cubicBezTo>
                  <a:pt x="2655" y="3691"/>
                  <a:pt x="2667" y="3703"/>
                  <a:pt x="2679" y="3703"/>
                </a:cubicBezTo>
                <a:cubicBezTo>
                  <a:pt x="2774" y="3727"/>
                  <a:pt x="2846" y="3763"/>
                  <a:pt x="2929" y="3775"/>
                </a:cubicBezTo>
                <a:cubicBezTo>
                  <a:pt x="2953" y="3775"/>
                  <a:pt x="2965" y="3787"/>
                  <a:pt x="2977" y="3787"/>
                </a:cubicBezTo>
                <a:cubicBezTo>
                  <a:pt x="2989" y="3787"/>
                  <a:pt x="3012" y="3811"/>
                  <a:pt x="3024" y="3811"/>
                </a:cubicBezTo>
                <a:cubicBezTo>
                  <a:pt x="3084" y="3822"/>
                  <a:pt x="3131" y="3834"/>
                  <a:pt x="3191" y="3846"/>
                </a:cubicBezTo>
                <a:cubicBezTo>
                  <a:pt x="3215" y="3870"/>
                  <a:pt x="3250" y="3870"/>
                  <a:pt x="3286" y="3882"/>
                </a:cubicBezTo>
                <a:lnTo>
                  <a:pt x="3465" y="3930"/>
                </a:lnTo>
                <a:cubicBezTo>
                  <a:pt x="3489" y="3930"/>
                  <a:pt x="3512" y="3941"/>
                  <a:pt x="3524" y="3941"/>
                </a:cubicBezTo>
                <a:lnTo>
                  <a:pt x="3548" y="3941"/>
                </a:lnTo>
                <a:cubicBezTo>
                  <a:pt x="3608" y="3953"/>
                  <a:pt x="3643" y="3953"/>
                  <a:pt x="3703" y="3965"/>
                </a:cubicBezTo>
                <a:cubicBezTo>
                  <a:pt x="3739" y="3965"/>
                  <a:pt x="3762" y="3989"/>
                  <a:pt x="3798" y="3989"/>
                </a:cubicBezTo>
                <a:cubicBezTo>
                  <a:pt x="3870" y="4001"/>
                  <a:pt x="3941" y="4013"/>
                  <a:pt x="4024" y="4013"/>
                </a:cubicBezTo>
                <a:lnTo>
                  <a:pt x="4048" y="4013"/>
                </a:lnTo>
                <a:cubicBezTo>
                  <a:pt x="4143" y="4025"/>
                  <a:pt x="4215" y="4049"/>
                  <a:pt x="4298" y="4049"/>
                </a:cubicBezTo>
                <a:lnTo>
                  <a:pt x="4358" y="4049"/>
                </a:lnTo>
                <a:cubicBezTo>
                  <a:pt x="4417" y="4049"/>
                  <a:pt x="4501" y="4061"/>
                  <a:pt x="4560" y="4061"/>
                </a:cubicBezTo>
                <a:lnTo>
                  <a:pt x="4643" y="4061"/>
                </a:lnTo>
                <a:cubicBezTo>
                  <a:pt x="4703" y="4061"/>
                  <a:pt x="4751" y="4072"/>
                  <a:pt x="4810" y="4072"/>
                </a:cubicBezTo>
                <a:lnTo>
                  <a:pt x="5691" y="4072"/>
                </a:lnTo>
                <a:cubicBezTo>
                  <a:pt x="5751" y="4072"/>
                  <a:pt x="5810" y="4072"/>
                  <a:pt x="5870" y="4061"/>
                </a:cubicBezTo>
                <a:cubicBezTo>
                  <a:pt x="5894" y="4061"/>
                  <a:pt x="5941" y="4061"/>
                  <a:pt x="5965" y="4049"/>
                </a:cubicBezTo>
                <a:cubicBezTo>
                  <a:pt x="6025" y="4049"/>
                  <a:pt x="6084" y="4025"/>
                  <a:pt x="6132" y="4025"/>
                </a:cubicBezTo>
                <a:lnTo>
                  <a:pt x="6239" y="4025"/>
                </a:lnTo>
                <a:cubicBezTo>
                  <a:pt x="6322" y="4013"/>
                  <a:pt x="6418" y="4013"/>
                  <a:pt x="6501" y="4001"/>
                </a:cubicBezTo>
                <a:lnTo>
                  <a:pt x="6548" y="4001"/>
                </a:lnTo>
                <a:cubicBezTo>
                  <a:pt x="6656" y="3989"/>
                  <a:pt x="6739" y="3965"/>
                  <a:pt x="6846" y="3953"/>
                </a:cubicBezTo>
                <a:lnTo>
                  <a:pt x="6882" y="3953"/>
                </a:lnTo>
                <a:cubicBezTo>
                  <a:pt x="6906" y="3953"/>
                  <a:pt x="6941" y="3941"/>
                  <a:pt x="6953" y="3941"/>
                </a:cubicBezTo>
                <a:cubicBezTo>
                  <a:pt x="7001" y="3930"/>
                  <a:pt x="7037" y="3930"/>
                  <a:pt x="7084" y="3906"/>
                </a:cubicBezTo>
                <a:cubicBezTo>
                  <a:pt x="7132" y="3894"/>
                  <a:pt x="7156" y="3894"/>
                  <a:pt x="7203" y="3882"/>
                </a:cubicBezTo>
                <a:cubicBezTo>
                  <a:pt x="7251" y="3870"/>
                  <a:pt x="7299" y="3870"/>
                  <a:pt x="7334" y="3846"/>
                </a:cubicBezTo>
                <a:cubicBezTo>
                  <a:pt x="7382" y="3834"/>
                  <a:pt x="7418" y="3834"/>
                  <a:pt x="7441" y="3822"/>
                </a:cubicBezTo>
                <a:cubicBezTo>
                  <a:pt x="7489" y="3811"/>
                  <a:pt x="7537" y="3787"/>
                  <a:pt x="7572" y="3787"/>
                </a:cubicBezTo>
                <a:cubicBezTo>
                  <a:pt x="7608" y="3775"/>
                  <a:pt x="7656" y="3775"/>
                  <a:pt x="7680" y="3763"/>
                </a:cubicBezTo>
                <a:lnTo>
                  <a:pt x="7811" y="3715"/>
                </a:lnTo>
                <a:cubicBezTo>
                  <a:pt x="7834" y="3715"/>
                  <a:pt x="7858" y="3703"/>
                  <a:pt x="7870" y="3703"/>
                </a:cubicBezTo>
                <a:cubicBezTo>
                  <a:pt x="7894" y="3703"/>
                  <a:pt x="7906" y="3691"/>
                  <a:pt x="7918" y="3691"/>
                </a:cubicBezTo>
                <a:cubicBezTo>
                  <a:pt x="7989" y="3656"/>
                  <a:pt x="8072" y="3632"/>
                  <a:pt x="8144" y="3608"/>
                </a:cubicBezTo>
                <a:cubicBezTo>
                  <a:pt x="8156" y="3608"/>
                  <a:pt x="8168" y="3596"/>
                  <a:pt x="8192" y="3596"/>
                </a:cubicBezTo>
                <a:cubicBezTo>
                  <a:pt x="8275" y="3572"/>
                  <a:pt x="8370" y="3525"/>
                  <a:pt x="8453" y="3489"/>
                </a:cubicBezTo>
                <a:cubicBezTo>
                  <a:pt x="8489" y="3477"/>
                  <a:pt x="8501" y="3477"/>
                  <a:pt x="8525" y="3465"/>
                </a:cubicBezTo>
                <a:cubicBezTo>
                  <a:pt x="8584" y="3430"/>
                  <a:pt x="8668" y="3406"/>
                  <a:pt x="8727" y="3370"/>
                </a:cubicBezTo>
                <a:cubicBezTo>
                  <a:pt x="8751" y="3358"/>
                  <a:pt x="8763" y="3346"/>
                  <a:pt x="8799" y="3346"/>
                </a:cubicBezTo>
                <a:cubicBezTo>
                  <a:pt x="8882" y="3299"/>
                  <a:pt x="8965" y="3251"/>
                  <a:pt x="9037" y="3215"/>
                </a:cubicBezTo>
                <a:cubicBezTo>
                  <a:pt x="9049" y="3191"/>
                  <a:pt x="9085" y="3179"/>
                  <a:pt x="9096" y="3168"/>
                </a:cubicBezTo>
                <a:cubicBezTo>
                  <a:pt x="9108" y="3156"/>
                  <a:pt x="9144" y="3132"/>
                  <a:pt x="9156" y="3132"/>
                </a:cubicBezTo>
                <a:cubicBezTo>
                  <a:pt x="9180" y="3120"/>
                  <a:pt x="9215" y="3096"/>
                  <a:pt x="9239" y="3072"/>
                </a:cubicBezTo>
                <a:cubicBezTo>
                  <a:pt x="9275" y="3060"/>
                  <a:pt x="9299" y="3037"/>
                  <a:pt x="9335" y="3013"/>
                </a:cubicBezTo>
                <a:cubicBezTo>
                  <a:pt x="9358" y="3001"/>
                  <a:pt x="9394" y="2977"/>
                  <a:pt x="9418" y="2953"/>
                </a:cubicBezTo>
                <a:cubicBezTo>
                  <a:pt x="9454" y="2941"/>
                  <a:pt x="9477" y="2918"/>
                  <a:pt x="9501" y="2894"/>
                </a:cubicBezTo>
                <a:cubicBezTo>
                  <a:pt x="9525" y="2882"/>
                  <a:pt x="9561" y="2858"/>
                  <a:pt x="9585" y="2834"/>
                </a:cubicBezTo>
                <a:cubicBezTo>
                  <a:pt x="9620" y="2822"/>
                  <a:pt x="9632" y="2798"/>
                  <a:pt x="9656" y="2775"/>
                </a:cubicBezTo>
                <a:cubicBezTo>
                  <a:pt x="9692" y="2763"/>
                  <a:pt x="9704" y="2739"/>
                  <a:pt x="9739" y="2715"/>
                </a:cubicBezTo>
                <a:lnTo>
                  <a:pt x="9763" y="2691"/>
                </a:lnTo>
                <a:cubicBezTo>
                  <a:pt x="9775" y="2679"/>
                  <a:pt x="9811" y="2656"/>
                  <a:pt x="9823" y="2632"/>
                </a:cubicBezTo>
                <a:lnTo>
                  <a:pt x="9835" y="2620"/>
                </a:lnTo>
                <a:cubicBezTo>
                  <a:pt x="9882" y="2572"/>
                  <a:pt x="9918" y="2537"/>
                  <a:pt x="9942" y="2501"/>
                </a:cubicBezTo>
                <a:lnTo>
                  <a:pt x="9977" y="2465"/>
                </a:lnTo>
                <a:cubicBezTo>
                  <a:pt x="10001" y="2441"/>
                  <a:pt x="10037" y="2394"/>
                  <a:pt x="10061" y="2358"/>
                </a:cubicBezTo>
                <a:lnTo>
                  <a:pt x="10073" y="2346"/>
                </a:lnTo>
                <a:lnTo>
                  <a:pt x="10097" y="2334"/>
                </a:lnTo>
                <a:cubicBezTo>
                  <a:pt x="10108" y="2322"/>
                  <a:pt x="10108" y="2298"/>
                  <a:pt x="10120" y="2298"/>
                </a:cubicBezTo>
                <a:cubicBezTo>
                  <a:pt x="10156" y="2275"/>
                  <a:pt x="10168" y="2227"/>
                  <a:pt x="10192" y="2203"/>
                </a:cubicBezTo>
                <a:cubicBezTo>
                  <a:pt x="10216" y="2179"/>
                  <a:pt x="10228" y="2156"/>
                  <a:pt x="10228" y="2144"/>
                </a:cubicBezTo>
                <a:cubicBezTo>
                  <a:pt x="10239" y="2108"/>
                  <a:pt x="10275" y="2084"/>
                  <a:pt x="10287" y="2048"/>
                </a:cubicBezTo>
                <a:cubicBezTo>
                  <a:pt x="10287" y="2036"/>
                  <a:pt x="10299" y="2036"/>
                  <a:pt x="10299" y="2025"/>
                </a:cubicBezTo>
                <a:cubicBezTo>
                  <a:pt x="10299" y="2001"/>
                  <a:pt x="10311" y="1989"/>
                  <a:pt x="10311" y="1989"/>
                </a:cubicBezTo>
                <a:cubicBezTo>
                  <a:pt x="10335" y="1965"/>
                  <a:pt x="10347" y="1929"/>
                  <a:pt x="10358" y="1917"/>
                </a:cubicBezTo>
                <a:cubicBezTo>
                  <a:pt x="10370" y="1906"/>
                  <a:pt x="10370" y="1870"/>
                  <a:pt x="10394" y="1846"/>
                </a:cubicBezTo>
                <a:cubicBezTo>
                  <a:pt x="10406" y="1810"/>
                  <a:pt x="10418" y="1786"/>
                  <a:pt x="10418" y="1763"/>
                </a:cubicBezTo>
                <a:cubicBezTo>
                  <a:pt x="10418" y="1751"/>
                  <a:pt x="10430" y="1739"/>
                  <a:pt x="10430" y="1727"/>
                </a:cubicBezTo>
                <a:cubicBezTo>
                  <a:pt x="10430" y="1703"/>
                  <a:pt x="10430" y="1703"/>
                  <a:pt x="10454" y="1691"/>
                </a:cubicBezTo>
                <a:cubicBezTo>
                  <a:pt x="10466" y="1667"/>
                  <a:pt x="10466" y="1644"/>
                  <a:pt x="10478" y="1620"/>
                </a:cubicBezTo>
                <a:cubicBezTo>
                  <a:pt x="10478" y="1584"/>
                  <a:pt x="10489" y="1572"/>
                  <a:pt x="10489" y="1548"/>
                </a:cubicBezTo>
                <a:cubicBezTo>
                  <a:pt x="10489" y="1513"/>
                  <a:pt x="10513" y="1501"/>
                  <a:pt x="10513" y="1465"/>
                </a:cubicBezTo>
                <a:cubicBezTo>
                  <a:pt x="10513" y="1453"/>
                  <a:pt x="10513" y="1441"/>
                  <a:pt x="10525" y="1429"/>
                </a:cubicBezTo>
                <a:lnTo>
                  <a:pt x="10525" y="1405"/>
                </a:lnTo>
                <a:cubicBezTo>
                  <a:pt x="10525" y="1382"/>
                  <a:pt x="10537" y="1346"/>
                  <a:pt x="10537" y="1334"/>
                </a:cubicBezTo>
                <a:cubicBezTo>
                  <a:pt x="10537" y="1310"/>
                  <a:pt x="10537" y="1286"/>
                  <a:pt x="10549" y="1263"/>
                </a:cubicBezTo>
                <a:lnTo>
                  <a:pt x="10549" y="1191"/>
                </a:lnTo>
                <a:lnTo>
                  <a:pt x="10549" y="1108"/>
                </a:lnTo>
                <a:lnTo>
                  <a:pt x="10549" y="1096"/>
                </a:lnTo>
                <a:lnTo>
                  <a:pt x="10549" y="1"/>
                </a:lnTo>
                <a:cubicBezTo>
                  <a:pt x="10549" y="24"/>
                  <a:pt x="10549" y="36"/>
                  <a:pt x="10537" y="72"/>
                </a:cubicBezTo>
                <a:lnTo>
                  <a:pt x="10537" y="96"/>
                </a:lnTo>
                <a:lnTo>
                  <a:pt x="10537" y="143"/>
                </a:lnTo>
                <a:cubicBezTo>
                  <a:pt x="10537" y="179"/>
                  <a:pt x="10525" y="191"/>
                  <a:pt x="10525" y="215"/>
                </a:cubicBezTo>
                <a:lnTo>
                  <a:pt x="10525" y="251"/>
                </a:lnTo>
                <a:cubicBezTo>
                  <a:pt x="10525" y="262"/>
                  <a:pt x="10525" y="274"/>
                  <a:pt x="10513" y="298"/>
                </a:cubicBezTo>
                <a:cubicBezTo>
                  <a:pt x="10513" y="322"/>
                  <a:pt x="10489" y="334"/>
                  <a:pt x="10489" y="370"/>
                </a:cubicBezTo>
                <a:cubicBezTo>
                  <a:pt x="10489" y="382"/>
                  <a:pt x="10489" y="382"/>
                  <a:pt x="10478" y="393"/>
                </a:cubicBezTo>
                <a:cubicBezTo>
                  <a:pt x="10478" y="417"/>
                  <a:pt x="10478" y="429"/>
                  <a:pt x="10466" y="429"/>
                </a:cubicBezTo>
                <a:cubicBezTo>
                  <a:pt x="10454" y="453"/>
                  <a:pt x="10454" y="477"/>
                  <a:pt x="10430" y="501"/>
                </a:cubicBezTo>
                <a:cubicBezTo>
                  <a:pt x="10430" y="512"/>
                  <a:pt x="10418" y="536"/>
                  <a:pt x="10418" y="536"/>
                </a:cubicBezTo>
                <a:cubicBezTo>
                  <a:pt x="10418" y="548"/>
                  <a:pt x="10406" y="560"/>
                  <a:pt x="10406" y="560"/>
                </a:cubicBezTo>
                <a:cubicBezTo>
                  <a:pt x="10394" y="596"/>
                  <a:pt x="10370" y="608"/>
                  <a:pt x="10370" y="632"/>
                </a:cubicBezTo>
                <a:cubicBezTo>
                  <a:pt x="10370" y="655"/>
                  <a:pt x="10358" y="667"/>
                  <a:pt x="10358" y="679"/>
                </a:cubicBezTo>
                <a:cubicBezTo>
                  <a:pt x="10358" y="691"/>
                  <a:pt x="10347" y="691"/>
                  <a:pt x="10347" y="715"/>
                </a:cubicBezTo>
                <a:cubicBezTo>
                  <a:pt x="10335" y="739"/>
                  <a:pt x="10311" y="751"/>
                  <a:pt x="10299" y="786"/>
                </a:cubicBezTo>
                <a:cubicBezTo>
                  <a:pt x="10299" y="798"/>
                  <a:pt x="10287" y="810"/>
                  <a:pt x="10287" y="834"/>
                </a:cubicBezTo>
                <a:cubicBezTo>
                  <a:pt x="10287" y="846"/>
                  <a:pt x="10275" y="846"/>
                  <a:pt x="10275" y="858"/>
                </a:cubicBezTo>
                <a:cubicBezTo>
                  <a:pt x="10251" y="893"/>
                  <a:pt x="10239" y="905"/>
                  <a:pt x="10228" y="929"/>
                </a:cubicBezTo>
                <a:cubicBezTo>
                  <a:pt x="10216" y="953"/>
                  <a:pt x="10216" y="965"/>
                  <a:pt x="10192" y="977"/>
                </a:cubicBezTo>
                <a:cubicBezTo>
                  <a:pt x="10192" y="977"/>
                  <a:pt x="10192" y="989"/>
                  <a:pt x="10180" y="989"/>
                </a:cubicBezTo>
                <a:cubicBezTo>
                  <a:pt x="10168" y="1024"/>
                  <a:pt x="10156" y="1036"/>
                  <a:pt x="10120" y="1072"/>
                </a:cubicBezTo>
                <a:cubicBezTo>
                  <a:pt x="10120" y="1072"/>
                  <a:pt x="10120" y="1084"/>
                  <a:pt x="10108" y="1084"/>
                </a:cubicBezTo>
                <a:cubicBezTo>
                  <a:pt x="10097" y="1096"/>
                  <a:pt x="10073" y="1108"/>
                  <a:pt x="10073" y="1132"/>
                </a:cubicBezTo>
                <a:cubicBezTo>
                  <a:pt x="10061" y="1155"/>
                  <a:pt x="10037" y="1167"/>
                  <a:pt x="10013" y="1203"/>
                </a:cubicBezTo>
                <a:lnTo>
                  <a:pt x="9977" y="1251"/>
                </a:lnTo>
                <a:lnTo>
                  <a:pt x="9954" y="1263"/>
                </a:lnTo>
                <a:cubicBezTo>
                  <a:pt x="9942" y="1286"/>
                  <a:pt x="9918" y="1310"/>
                  <a:pt x="9882" y="1334"/>
                </a:cubicBezTo>
                <a:cubicBezTo>
                  <a:pt x="9870" y="1346"/>
                  <a:pt x="9858" y="1382"/>
                  <a:pt x="9823" y="1394"/>
                </a:cubicBezTo>
                <a:lnTo>
                  <a:pt x="9751" y="1465"/>
                </a:lnTo>
                <a:lnTo>
                  <a:pt x="9716" y="1501"/>
                </a:lnTo>
                <a:lnTo>
                  <a:pt x="9692" y="1525"/>
                </a:lnTo>
                <a:cubicBezTo>
                  <a:pt x="9656" y="1560"/>
                  <a:pt x="9632" y="1572"/>
                  <a:pt x="9596" y="1608"/>
                </a:cubicBezTo>
                <a:lnTo>
                  <a:pt x="9573" y="1632"/>
                </a:lnTo>
                <a:lnTo>
                  <a:pt x="9537" y="1667"/>
                </a:lnTo>
                <a:cubicBezTo>
                  <a:pt x="9513" y="1691"/>
                  <a:pt x="9477" y="1703"/>
                  <a:pt x="9442" y="1739"/>
                </a:cubicBezTo>
                <a:lnTo>
                  <a:pt x="9406" y="1763"/>
                </a:lnTo>
                <a:lnTo>
                  <a:pt x="9382" y="1798"/>
                </a:lnTo>
                <a:cubicBezTo>
                  <a:pt x="9335" y="1822"/>
                  <a:pt x="9299" y="1858"/>
                  <a:pt x="9263" y="1870"/>
                </a:cubicBezTo>
                <a:cubicBezTo>
                  <a:pt x="9239" y="1870"/>
                  <a:pt x="9239" y="1882"/>
                  <a:pt x="9227" y="1882"/>
                </a:cubicBezTo>
                <a:cubicBezTo>
                  <a:pt x="9215" y="1882"/>
                  <a:pt x="9215" y="1906"/>
                  <a:pt x="9204" y="1906"/>
                </a:cubicBezTo>
                <a:cubicBezTo>
                  <a:pt x="9144" y="1941"/>
                  <a:pt x="9085" y="1977"/>
                  <a:pt x="9001" y="2025"/>
                </a:cubicBezTo>
                <a:cubicBezTo>
                  <a:pt x="8930" y="2060"/>
                  <a:pt x="8846" y="2108"/>
                  <a:pt x="8763" y="2156"/>
                </a:cubicBezTo>
                <a:cubicBezTo>
                  <a:pt x="8739" y="2167"/>
                  <a:pt x="8727" y="2179"/>
                  <a:pt x="8692" y="2179"/>
                </a:cubicBezTo>
                <a:cubicBezTo>
                  <a:pt x="8632" y="2215"/>
                  <a:pt x="8561" y="2239"/>
                  <a:pt x="8501" y="2275"/>
                </a:cubicBezTo>
                <a:cubicBezTo>
                  <a:pt x="8465" y="2287"/>
                  <a:pt x="8453" y="2287"/>
                  <a:pt x="8442" y="2298"/>
                </a:cubicBezTo>
                <a:cubicBezTo>
                  <a:pt x="8346" y="2346"/>
                  <a:pt x="8263" y="2382"/>
                  <a:pt x="8168" y="2406"/>
                </a:cubicBezTo>
                <a:cubicBezTo>
                  <a:pt x="8156" y="2406"/>
                  <a:pt x="8144" y="2417"/>
                  <a:pt x="8132" y="2417"/>
                </a:cubicBezTo>
                <a:cubicBezTo>
                  <a:pt x="8049" y="2453"/>
                  <a:pt x="7977" y="2477"/>
                  <a:pt x="7906" y="2501"/>
                </a:cubicBezTo>
                <a:cubicBezTo>
                  <a:pt x="7870" y="2513"/>
                  <a:pt x="7846" y="2513"/>
                  <a:pt x="7811" y="2525"/>
                </a:cubicBezTo>
                <a:lnTo>
                  <a:pt x="7680" y="2572"/>
                </a:lnTo>
                <a:cubicBezTo>
                  <a:pt x="7656" y="2584"/>
                  <a:pt x="7608" y="2584"/>
                  <a:pt x="7572" y="2596"/>
                </a:cubicBezTo>
                <a:cubicBezTo>
                  <a:pt x="7537" y="2620"/>
                  <a:pt x="7489" y="2632"/>
                  <a:pt x="7441" y="2632"/>
                </a:cubicBezTo>
                <a:cubicBezTo>
                  <a:pt x="7418" y="2644"/>
                  <a:pt x="7370" y="2644"/>
                  <a:pt x="7334" y="2656"/>
                </a:cubicBezTo>
                <a:cubicBezTo>
                  <a:pt x="7299" y="2679"/>
                  <a:pt x="7251" y="2679"/>
                  <a:pt x="7203" y="2691"/>
                </a:cubicBezTo>
                <a:cubicBezTo>
                  <a:pt x="7180" y="2703"/>
                  <a:pt x="7132" y="2703"/>
                  <a:pt x="7096" y="2715"/>
                </a:cubicBezTo>
                <a:cubicBezTo>
                  <a:pt x="7060" y="2739"/>
                  <a:pt x="7013" y="2739"/>
                  <a:pt x="6965" y="2751"/>
                </a:cubicBezTo>
                <a:cubicBezTo>
                  <a:pt x="6941" y="2751"/>
                  <a:pt x="6894" y="2763"/>
                  <a:pt x="6858" y="2763"/>
                </a:cubicBezTo>
                <a:cubicBezTo>
                  <a:pt x="6763" y="2775"/>
                  <a:pt x="6668" y="2798"/>
                  <a:pt x="6560" y="2810"/>
                </a:cubicBezTo>
                <a:lnTo>
                  <a:pt x="6525" y="2810"/>
                </a:lnTo>
                <a:cubicBezTo>
                  <a:pt x="6429" y="2822"/>
                  <a:pt x="6346" y="2822"/>
                  <a:pt x="6251" y="2834"/>
                </a:cubicBezTo>
                <a:cubicBezTo>
                  <a:pt x="6227" y="2834"/>
                  <a:pt x="6179" y="2834"/>
                  <a:pt x="6144" y="2858"/>
                </a:cubicBezTo>
                <a:cubicBezTo>
                  <a:pt x="6084" y="2858"/>
                  <a:pt x="6025" y="2870"/>
                  <a:pt x="5989" y="2870"/>
                </a:cubicBezTo>
                <a:cubicBezTo>
                  <a:pt x="5953" y="2870"/>
                  <a:pt x="5906" y="2870"/>
                  <a:pt x="5882" y="2882"/>
                </a:cubicBezTo>
                <a:cubicBezTo>
                  <a:pt x="5822" y="2882"/>
                  <a:pt x="5763" y="2882"/>
                  <a:pt x="5703" y="2894"/>
                </a:cubicBezTo>
                <a:lnTo>
                  <a:pt x="4822" y="2894"/>
                </a:lnTo>
                <a:cubicBezTo>
                  <a:pt x="4763" y="2894"/>
                  <a:pt x="4715" y="2894"/>
                  <a:pt x="4655" y="2882"/>
                </a:cubicBezTo>
                <a:lnTo>
                  <a:pt x="4572" y="2882"/>
                </a:lnTo>
                <a:cubicBezTo>
                  <a:pt x="4513" y="2882"/>
                  <a:pt x="4441" y="2870"/>
                  <a:pt x="4382" y="2870"/>
                </a:cubicBezTo>
                <a:lnTo>
                  <a:pt x="4322" y="2870"/>
                </a:lnTo>
                <a:cubicBezTo>
                  <a:pt x="4227" y="2858"/>
                  <a:pt x="4155" y="2858"/>
                  <a:pt x="4060" y="2834"/>
                </a:cubicBezTo>
                <a:lnTo>
                  <a:pt x="4024" y="2834"/>
                </a:lnTo>
                <a:cubicBezTo>
                  <a:pt x="3941" y="2822"/>
                  <a:pt x="3870" y="2822"/>
                  <a:pt x="3798" y="2810"/>
                </a:cubicBezTo>
                <a:cubicBezTo>
                  <a:pt x="3762" y="2810"/>
                  <a:pt x="3739" y="2798"/>
                  <a:pt x="3703" y="2798"/>
                </a:cubicBezTo>
                <a:cubicBezTo>
                  <a:pt x="3643" y="2775"/>
                  <a:pt x="3608" y="2775"/>
                  <a:pt x="3548" y="2763"/>
                </a:cubicBezTo>
                <a:cubicBezTo>
                  <a:pt x="3512" y="2763"/>
                  <a:pt x="3489" y="2751"/>
                  <a:pt x="3453" y="2751"/>
                </a:cubicBezTo>
                <a:lnTo>
                  <a:pt x="3274" y="2703"/>
                </a:lnTo>
                <a:cubicBezTo>
                  <a:pt x="3250" y="2691"/>
                  <a:pt x="3215" y="2691"/>
                  <a:pt x="3167" y="2679"/>
                </a:cubicBezTo>
                <a:cubicBezTo>
                  <a:pt x="3108" y="2656"/>
                  <a:pt x="3072" y="2644"/>
                  <a:pt x="3012" y="2632"/>
                </a:cubicBezTo>
                <a:cubicBezTo>
                  <a:pt x="2977" y="2620"/>
                  <a:pt x="2953" y="2620"/>
                  <a:pt x="2917" y="2596"/>
                </a:cubicBezTo>
                <a:cubicBezTo>
                  <a:pt x="2834" y="2572"/>
                  <a:pt x="2750" y="2560"/>
                  <a:pt x="2667" y="2525"/>
                </a:cubicBezTo>
                <a:cubicBezTo>
                  <a:pt x="2655" y="2525"/>
                  <a:pt x="2631" y="2513"/>
                  <a:pt x="2619" y="2513"/>
                </a:cubicBezTo>
                <a:cubicBezTo>
                  <a:pt x="2536" y="2477"/>
                  <a:pt x="2429" y="2453"/>
                  <a:pt x="2334" y="2406"/>
                </a:cubicBezTo>
                <a:cubicBezTo>
                  <a:pt x="2298" y="2394"/>
                  <a:pt x="2262" y="2382"/>
                  <a:pt x="2238" y="2358"/>
                </a:cubicBezTo>
                <a:cubicBezTo>
                  <a:pt x="2203" y="2346"/>
                  <a:pt x="2179" y="2334"/>
                  <a:pt x="2143" y="2334"/>
                </a:cubicBezTo>
                <a:cubicBezTo>
                  <a:pt x="2096" y="2322"/>
                  <a:pt x="2060" y="2298"/>
                  <a:pt x="2024" y="2275"/>
                </a:cubicBezTo>
                <a:cubicBezTo>
                  <a:pt x="2000" y="2263"/>
                  <a:pt x="1965" y="2239"/>
                  <a:pt x="1953" y="2239"/>
                </a:cubicBezTo>
                <a:cubicBezTo>
                  <a:pt x="1905" y="2227"/>
                  <a:pt x="1857" y="2203"/>
                  <a:pt x="1822" y="2179"/>
                </a:cubicBezTo>
                <a:cubicBezTo>
                  <a:pt x="1798" y="2167"/>
                  <a:pt x="1774" y="2167"/>
                  <a:pt x="1762" y="2156"/>
                </a:cubicBezTo>
                <a:cubicBezTo>
                  <a:pt x="1703" y="2120"/>
                  <a:pt x="1619" y="2084"/>
                  <a:pt x="1560" y="2048"/>
                </a:cubicBezTo>
                <a:cubicBezTo>
                  <a:pt x="1500" y="2001"/>
                  <a:pt x="1429" y="1977"/>
                  <a:pt x="1369" y="1929"/>
                </a:cubicBezTo>
                <a:cubicBezTo>
                  <a:pt x="1357" y="1917"/>
                  <a:pt x="1322" y="1906"/>
                  <a:pt x="1310" y="1882"/>
                </a:cubicBezTo>
                <a:cubicBezTo>
                  <a:pt x="1262" y="1858"/>
                  <a:pt x="1238" y="1822"/>
                  <a:pt x="1191" y="1810"/>
                </a:cubicBezTo>
                <a:cubicBezTo>
                  <a:pt x="1167" y="1798"/>
                  <a:pt x="1143" y="1786"/>
                  <a:pt x="1119" y="1763"/>
                </a:cubicBezTo>
                <a:cubicBezTo>
                  <a:pt x="1084" y="1739"/>
                  <a:pt x="1060" y="1727"/>
                  <a:pt x="1024" y="1691"/>
                </a:cubicBezTo>
                <a:cubicBezTo>
                  <a:pt x="1000" y="1679"/>
                  <a:pt x="988" y="1667"/>
                  <a:pt x="964" y="1632"/>
                </a:cubicBezTo>
                <a:cubicBezTo>
                  <a:pt x="941" y="1608"/>
                  <a:pt x="905" y="1584"/>
                  <a:pt x="881" y="1560"/>
                </a:cubicBezTo>
                <a:lnTo>
                  <a:pt x="822" y="1501"/>
                </a:lnTo>
                <a:cubicBezTo>
                  <a:pt x="786" y="1465"/>
                  <a:pt x="762" y="1453"/>
                  <a:pt x="750" y="1429"/>
                </a:cubicBezTo>
                <a:lnTo>
                  <a:pt x="691" y="1370"/>
                </a:lnTo>
                <a:lnTo>
                  <a:pt x="607" y="1286"/>
                </a:lnTo>
                <a:cubicBezTo>
                  <a:pt x="595" y="1274"/>
                  <a:pt x="583" y="1251"/>
                  <a:pt x="548" y="1227"/>
                </a:cubicBezTo>
                <a:cubicBezTo>
                  <a:pt x="536" y="1203"/>
                  <a:pt x="512" y="1191"/>
                  <a:pt x="488" y="1155"/>
                </a:cubicBezTo>
                <a:cubicBezTo>
                  <a:pt x="476" y="1144"/>
                  <a:pt x="464" y="1108"/>
                  <a:pt x="452" y="1096"/>
                </a:cubicBezTo>
                <a:cubicBezTo>
                  <a:pt x="429" y="1072"/>
                  <a:pt x="405" y="1048"/>
                  <a:pt x="393" y="1024"/>
                </a:cubicBezTo>
                <a:cubicBezTo>
                  <a:pt x="369" y="1013"/>
                  <a:pt x="357" y="977"/>
                  <a:pt x="345" y="965"/>
                </a:cubicBezTo>
                <a:cubicBezTo>
                  <a:pt x="333" y="929"/>
                  <a:pt x="310" y="917"/>
                  <a:pt x="298" y="893"/>
                </a:cubicBezTo>
                <a:cubicBezTo>
                  <a:pt x="286" y="858"/>
                  <a:pt x="274" y="846"/>
                  <a:pt x="250" y="810"/>
                </a:cubicBezTo>
                <a:cubicBezTo>
                  <a:pt x="238" y="786"/>
                  <a:pt x="226" y="774"/>
                  <a:pt x="214" y="739"/>
                </a:cubicBezTo>
                <a:cubicBezTo>
                  <a:pt x="191" y="715"/>
                  <a:pt x="191" y="691"/>
                  <a:pt x="179" y="667"/>
                </a:cubicBezTo>
                <a:cubicBezTo>
                  <a:pt x="167" y="632"/>
                  <a:pt x="155" y="620"/>
                  <a:pt x="155" y="596"/>
                </a:cubicBezTo>
                <a:cubicBezTo>
                  <a:pt x="131" y="560"/>
                  <a:pt x="131" y="548"/>
                  <a:pt x="119" y="512"/>
                </a:cubicBezTo>
                <a:cubicBezTo>
                  <a:pt x="107" y="489"/>
                  <a:pt x="107" y="477"/>
                  <a:pt x="95" y="441"/>
                </a:cubicBezTo>
                <a:cubicBezTo>
                  <a:pt x="71" y="417"/>
                  <a:pt x="71" y="393"/>
                  <a:pt x="71" y="370"/>
                </a:cubicBezTo>
                <a:cubicBezTo>
                  <a:pt x="60" y="334"/>
                  <a:pt x="60" y="322"/>
                  <a:pt x="60" y="298"/>
                </a:cubicBezTo>
                <a:cubicBezTo>
                  <a:pt x="60" y="262"/>
                  <a:pt x="48" y="251"/>
                  <a:pt x="48" y="215"/>
                </a:cubicBezTo>
                <a:cubicBezTo>
                  <a:pt x="48" y="191"/>
                  <a:pt x="36" y="179"/>
                  <a:pt x="36" y="143"/>
                </a:cubicBezTo>
                <a:cubicBezTo>
                  <a:pt x="36" y="120"/>
                  <a:pt x="36" y="96"/>
                  <a:pt x="12" y="72"/>
                </a:cubicBezTo>
                <a:cubicBezTo>
                  <a:pt x="12" y="36"/>
                  <a:pt x="12" y="2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06;p44">
            <a:extLst>
              <a:ext uri="{FF2B5EF4-FFF2-40B4-BE49-F238E27FC236}">
                <a16:creationId xmlns:a16="http://schemas.microsoft.com/office/drawing/2014/main" id="{1FDB89C3-EE0E-4DE6-42F8-1F431222B64D}"/>
              </a:ext>
            </a:extLst>
          </p:cNvPr>
          <p:cNvSpPr/>
          <p:nvPr/>
        </p:nvSpPr>
        <p:spPr>
          <a:xfrm>
            <a:off x="1947176" y="2654968"/>
            <a:ext cx="315081" cy="243208"/>
          </a:xfrm>
          <a:custGeom>
            <a:avLst/>
            <a:gdLst/>
            <a:ahLst/>
            <a:cxnLst/>
            <a:rect l="l" t="t" r="r" b="b"/>
            <a:pathLst>
              <a:path w="6418" h="4954" extrusionOk="0">
                <a:moveTo>
                  <a:pt x="143" y="0"/>
                </a:moveTo>
                <a:cubicBezTo>
                  <a:pt x="72" y="0"/>
                  <a:pt x="0" y="48"/>
                  <a:pt x="0" y="143"/>
                </a:cubicBezTo>
                <a:lnTo>
                  <a:pt x="0" y="441"/>
                </a:lnTo>
                <a:cubicBezTo>
                  <a:pt x="0" y="512"/>
                  <a:pt x="60" y="596"/>
                  <a:pt x="143" y="596"/>
                </a:cubicBezTo>
                <a:lnTo>
                  <a:pt x="524" y="596"/>
                </a:lnTo>
                <a:lnTo>
                  <a:pt x="1429" y="3572"/>
                </a:lnTo>
                <a:lnTo>
                  <a:pt x="1084" y="3965"/>
                </a:lnTo>
                <a:cubicBezTo>
                  <a:pt x="953" y="4132"/>
                  <a:pt x="893" y="4346"/>
                  <a:pt x="953" y="4537"/>
                </a:cubicBezTo>
                <a:cubicBezTo>
                  <a:pt x="1024" y="4787"/>
                  <a:pt x="1250" y="4953"/>
                  <a:pt x="1500" y="4953"/>
                </a:cubicBezTo>
                <a:lnTo>
                  <a:pt x="5668" y="4953"/>
                </a:lnTo>
                <a:cubicBezTo>
                  <a:pt x="5739" y="4953"/>
                  <a:pt x="5811" y="4894"/>
                  <a:pt x="5811" y="4799"/>
                </a:cubicBezTo>
                <a:lnTo>
                  <a:pt x="5811" y="4501"/>
                </a:lnTo>
                <a:cubicBezTo>
                  <a:pt x="5811" y="4430"/>
                  <a:pt x="5751" y="4358"/>
                  <a:pt x="5668" y="4358"/>
                </a:cubicBezTo>
                <a:lnTo>
                  <a:pt x="1500" y="4358"/>
                </a:lnTo>
                <a:lnTo>
                  <a:pt x="1965" y="3822"/>
                </a:lnTo>
                <a:cubicBezTo>
                  <a:pt x="1977" y="3799"/>
                  <a:pt x="1977" y="3787"/>
                  <a:pt x="1989" y="3775"/>
                </a:cubicBezTo>
                <a:lnTo>
                  <a:pt x="4810" y="3775"/>
                </a:lnTo>
                <a:cubicBezTo>
                  <a:pt x="5025" y="3775"/>
                  <a:pt x="5239" y="3644"/>
                  <a:pt x="5322" y="3441"/>
                </a:cubicBezTo>
                <a:lnTo>
                  <a:pt x="6334" y="1286"/>
                </a:lnTo>
                <a:cubicBezTo>
                  <a:pt x="6370" y="1227"/>
                  <a:pt x="6382" y="1155"/>
                  <a:pt x="6382" y="1096"/>
                </a:cubicBezTo>
                <a:lnTo>
                  <a:pt x="6382" y="1048"/>
                </a:lnTo>
                <a:cubicBezTo>
                  <a:pt x="6418" y="786"/>
                  <a:pt x="6203" y="572"/>
                  <a:pt x="5942" y="572"/>
                </a:cubicBezTo>
                <a:lnTo>
                  <a:pt x="1179" y="572"/>
                </a:lnTo>
                <a:cubicBezTo>
                  <a:pt x="1155" y="572"/>
                  <a:pt x="1143" y="572"/>
                  <a:pt x="1131" y="596"/>
                </a:cubicBezTo>
                <a:lnTo>
                  <a:pt x="1012" y="203"/>
                </a:lnTo>
                <a:cubicBezTo>
                  <a:pt x="977" y="84"/>
                  <a:pt x="858" y="0"/>
                  <a:pt x="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5;p30">
            <a:extLst>
              <a:ext uri="{FF2B5EF4-FFF2-40B4-BE49-F238E27FC236}">
                <a16:creationId xmlns:a16="http://schemas.microsoft.com/office/drawing/2014/main" id="{6365A2D3-3335-72E3-56EB-76837F3BEAFD}"/>
              </a:ext>
            </a:extLst>
          </p:cNvPr>
          <p:cNvSpPr/>
          <p:nvPr/>
        </p:nvSpPr>
        <p:spPr>
          <a:xfrm>
            <a:off x="5473697" y="3187749"/>
            <a:ext cx="137864" cy="73878"/>
          </a:xfrm>
          <a:custGeom>
            <a:avLst/>
            <a:gdLst/>
            <a:ahLst/>
            <a:cxnLst/>
            <a:rect l="l" t="t" r="r" b="b"/>
            <a:pathLst>
              <a:path w="4669" h="2502" extrusionOk="0">
                <a:moveTo>
                  <a:pt x="2766" y="521"/>
                </a:moveTo>
                <a:cubicBezTo>
                  <a:pt x="2863" y="521"/>
                  <a:pt x="2975" y="540"/>
                  <a:pt x="3097" y="584"/>
                </a:cubicBezTo>
                <a:lnTo>
                  <a:pt x="2513" y="929"/>
                </a:lnTo>
                <a:cubicBezTo>
                  <a:pt x="2406" y="787"/>
                  <a:pt x="2358" y="668"/>
                  <a:pt x="2489" y="584"/>
                </a:cubicBezTo>
                <a:cubicBezTo>
                  <a:pt x="2559" y="546"/>
                  <a:pt x="2653" y="521"/>
                  <a:pt x="2766" y="521"/>
                </a:cubicBezTo>
                <a:close/>
                <a:moveTo>
                  <a:pt x="2239" y="1572"/>
                </a:moveTo>
                <a:cubicBezTo>
                  <a:pt x="2358" y="1703"/>
                  <a:pt x="2394" y="1822"/>
                  <a:pt x="2251" y="1918"/>
                </a:cubicBezTo>
                <a:cubicBezTo>
                  <a:pt x="2183" y="1955"/>
                  <a:pt x="2096" y="1976"/>
                  <a:pt x="1993" y="1976"/>
                </a:cubicBezTo>
                <a:cubicBezTo>
                  <a:pt x="1897" y="1976"/>
                  <a:pt x="1788" y="1958"/>
                  <a:pt x="1668" y="1918"/>
                </a:cubicBezTo>
                <a:lnTo>
                  <a:pt x="2239" y="1572"/>
                </a:lnTo>
                <a:close/>
                <a:moveTo>
                  <a:pt x="4109" y="1"/>
                </a:moveTo>
                <a:lnTo>
                  <a:pt x="3656" y="275"/>
                </a:lnTo>
                <a:cubicBezTo>
                  <a:pt x="3283" y="106"/>
                  <a:pt x="2926" y="32"/>
                  <a:pt x="2608" y="32"/>
                </a:cubicBezTo>
                <a:cubicBezTo>
                  <a:pt x="2296" y="32"/>
                  <a:pt x="2023" y="103"/>
                  <a:pt x="1811" y="227"/>
                </a:cubicBezTo>
                <a:cubicBezTo>
                  <a:pt x="1227" y="572"/>
                  <a:pt x="1585" y="953"/>
                  <a:pt x="1930" y="1287"/>
                </a:cubicBezTo>
                <a:lnTo>
                  <a:pt x="1239" y="1691"/>
                </a:lnTo>
                <a:cubicBezTo>
                  <a:pt x="977" y="1489"/>
                  <a:pt x="799" y="1275"/>
                  <a:pt x="739" y="1060"/>
                </a:cubicBezTo>
                <a:lnTo>
                  <a:pt x="1" y="1227"/>
                </a:lnTo>
                <a:cubicBezTo>
                  <a:pt x="49" y="1465"/>
                  <a:pt x="322" y="1763"/>
                  <a:pt x="703" y="2013"/>
                </a:cubicBezTo>
                <a:lnTo>
                  <a:pt x="263" y="2263"/>
                </a:lnTo>
                <a:lnTo>
                  <a:pt x="346" y="2311"/>
                </a:lnTo>
                <a:lnTo>
                  <a:pt x="680" y="2501"/>
                </a:lnTo>
                <a:lnTo>
                  <a:pt x="1132" y="2239"/>
                </a:lnTo>
                <a:cubicBezTo>
                  <a:pt x="1485" y="2386"/>
                  <a:pt x="1833" y="2455"/>
                  <a:pt x="2144" y="2455"/>
                </a:cubicBezTo>
                <a:cubicBezTo>
                  <a:pt x="2463" y="2455"/>
                  <a:pt x="2743" y="2383"/>
                  <a:pt x="2954" y="2251"/>
                </a:cubicBezTo>
                <a:cubicBezTo>
                  <a:pt x="3537" y="1918"/>
                  <a:pt x="3180" y="1537"/>
                  <a:pt x="2835" y="1215"/>
                </a:cubicBezTo>
                <a:lnTo>
                  <a:pt x="3537" y="810"/>
                </a:lnTo>
                <a:cubicBezTo>
                  <a:pt x="3716" y="941"/>
                  <a:pt x="3859" y="1108"/>
                  <a:pt x="3954" y="1299"/>
                </a:cubicBezTo>
                <a:lnTo>
                  <a:pt x="4668" y="1120"/>
                </a:lnTo>
                <a:cubicBezTo>
                  <a:pt x="4573" y="918"/>
                  <a:pt x="4371" y="691"/>
                  <a:pt x="4085" y="501"/>
                </a:cubicBezTo>
                <a:lnTo>
                  <a:pt x="4525" y="239"/>
                </a:lnTo>
                <a:lnTo>
                  <a:pt x="4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68;p33">
            <a:extLst>
              <a:ext uri="{FF2B5EF4-FFF2-40B4-BE49-F238E27FC236}">
                <a16:creationId xmlns:a16="http://schemas.microsoft.com/office/drawing/2014/main" id="{246E5C90-D475-C5EA-2F19-95736099360D}"/>
              </a:ext>
            </a:extLst>
          </p:cNvPr>
          <p:cNvSpPr>
            <a:spLocks/>
          </p:cNvSpPr>
          <p:nvPr/>
        </p:nvSpPr>
        <p:spPr>
          <a:xfrm>
            <a:off x="4752962" y="1281095"/>
            <a:ext cx="1486800" cy="7272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Montserrat" pitchFamily="2" charset="77"/>
                <a:ea typeface="Fira Sans"/>
                <a:cs typeface="Fira Sans"/>
                <a:sym typeface="Fira Sans"/>
              </a:rPr>
              <a:t>Accounts</a:t>
            </a:r>
            <a:endParaRPr sz="1200" dirty="0">
              <a:solidFill>
                <a:schemeClr val="lt1"/>
              </a:solidFill>
              <a:latin typeface="Montserrat" pitchFamily="2" charset="77"/>
              <a:ea typeface="Fira Sans"/>
              <a:cs typeface="Fira Sans"/>
              <a:sym typeface="Fira Sans"/>
            </a:endParaRPr>
          </a:p>
        </p:txBody>
      </p:sp>
      <p:sp>
        <p:nvSpPr>
          <p:cNvPr id="21" name="Google Shape;2468;p33">
            <a:extLst>
              <a:ext uri="{FF2B5EF4-FFF2-40B4-BE49-F238E27FC236}">
                <a16:creationId xmlns:a16="http://schemas.microsoft.com/office/drawing/2014/main" id="{40C62BBB-DFBE-BA68-794F-EECD5BA03BCB}"/>
              </a:ext>
            </a:extLst>
          </p:cNvPr>
          <p:cNvSpPr>
            <a:spLocks/>
          </p:cNvSpPr>
          <p:nvPr/>
        </p:nvSpPr>
        <p:spPr>
          <a:xfrm>
            <a:off x="6566516" y="3836604"/>
            <a:ext cx="1486800" cy="727200"/>
          </a:xfrm>
          <a:prstGeom prst="roundRect">
            <a:avLst>
              <a:gd name="adj" fmla="val 50000"/>
            </a:avLst>
          </a:prstGeom>
          <a:solidFill>
            <a:srgbClr val="424B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lt1"/>
                </a:solidFill>
                <a:latin typeface="Montserrat" pitchFamily="2" charset="77"/>
                <a:ea typeface="Fira Sans"/>
                <a:cs typeface="Fira Sans"/>
                <a:sym typeface="Fira Sans"/>
              </a:rPr>
              <a:t>Customer Profiles</a:t>
            </a:r>
            <a:endParaRPr sz="1200" dirty="0">
              <a:solidFill>
                <a:schemeClr val="lt1"/>
              </a:solidFill>
              <a:latin typeface="Montserrat" pitchFamily="2" charset="77"/>
              <a:ea typeface="Fira Sans"/>
              <a:cs typeface="Fira Sans"/>
              <a:sym typeface="Fira Sans"/>
            </a:endParaRPr>
          </a:p>
        </p:txBody>
      </p:sp>
      <p:sp>
        <p:nvSpPr>
          <p:cNvPr id="22" name="Google Shape;2461;p33">
            <a:extLst>
              <a:ext uri="{FF2B5EF4-FFF2-40B4-BE49-F238E27FC236}">
                <a16:creationId xmlns:a16="http://schemas.microsoft.com/office/drawing/2014/main" id="{CC59998C-E4C1-66B4-6760-AFDB7FA77C1D}"/>
              </a:ext>
            </a:extLst>
          </p:cNvPr>
          <p:cNvSpPr txBox="1">
            <a:spLocks/>
          </p:cNvSpPr>
          <p:nvPr/>
        </p:nvSpPr>
        <p:spPr>
          <a:xfrm>
            <a:off x="1609096" y="3574087"/>
            <a:ext cx="6412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2400" b="0" dirty="0">
                <a:solidFill>
                  <a:schemeClr val="accent2"/>
                </a:solidFill>
                <a:latin typeface="Montserrat Medium" pitchFamily="2" charset="77"/>
              </a:rPr>
              <a:t>1</a:t>
            </a:r>
          </a:p>
        </p:txBody>
      </p:sp>
      <p:sp>
        <p:nvSpPr>
          <p:cNvPr id="23" name="Google Shape;2461;p33">
            <a:extLst>
              <a:ext uri="{FF2B5EF4-FFF2-40B4-BE49-F238E27FC236}">
                <a16:creationId xmlns:a16="http://schemas.microsoft.com/office/drawing/2014/main" id="{A9AF488C-A027-54E1-A570-1FE325CE4D13}"/>
              </a:ext>
            </a:extLst>
          </p:cNvPr>
          <p:cNvSpPr txBox="1">
            <a:spLocks/>
          </p:cNvSpPr>
          <p:nvPr/>
        </p:nvSpPr>
        <p:spPr>
          <a:xfrm>
            <a:off x="3344750" y="1768776"/>
            <a:ext cx="6412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2400" b="0" dirty="0">
                <a:solidFill>
                  <a:schemeClr val="accent3"/>
                </a:solidFill>
                <a:latin typeface="Montserrat Medium" pitchFamily="2" charset="77"/>
              </a:rPr>
              <a:t>2</a:t>
            </a:r>
          </a:p>
        </p:txBody>
      </p:sp>
      <p:sp>
        <p:nvSpPr>
          <p:cNvPr id="24" name="Google Shape;2461;p33">
            <a:extLst>
              <a:ext uri="{FF2B5EF4-FFF2-40B4-BE49-F238E27FC236}">
                <a16:creationId xmlns:a16="http://schemas.microsoft.com/office/drawing/2014/main" id="{C32C1C9C-17BE-2FD8-39FB-4286AA8826C2}"/>
              </a:ext>
            </a:extLst>
          </p:cNvPr>
          <p:cNvSpPr txBox="1">
            <a:spLocks/>
          </p:cNvSpPr>
          <p:nvPr/>
        </p:nvSpPr>
        <p:spPr>
          <a:xfrm>
            <a:off x="5219569" y="3538358"/>
            <a:ext cx="6412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2400" b="0" dirty="0">
                <a:solidFill>
                  <a:schemeClr val="accent4"/>
                </a:solidFill>
                <a:latin typeface="Montserrat Medium" pitchFamily="2" charset="77"/>
              </a:rPr>
              <a:t>3</a:t>
            </a:r>
          </a:p>
        </p:txBody>
      </p:sp>
      <p:sp>
        <p:nvSpPr>
          <p:cNvPr id="25" name="Google Shape;2461;p33">
            <a:extLst>
              <a:ext uri="{FF2B5EF4-FFF2-40B4-BE49-F238E27FC236}">
                <a16:creationId xmlns:a16="http://schemas.microsoft.com/office/drawing/2014/main" id="{CCA91441-AF50-BB4F-870F-E8907667ADA4}"/>
              </a:ext>
            </a:extLst>
          </p:cNvPr>
          <p:cNvSpPr txBox="1">
            <a:spLocks/>
          </p:cNvSpPr>
          <p:nvPr/>
        </p:nvSpPr>
        <p:spPr>
          <a:xfrm>
            <a:off x="6984171" y="1777749"/>
            <a:ext cx="6412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2400" b="0" dirty="0">
                <a:solidFill>
                  <a:srgbClr val="424B66"/>
                </a:solidFill>
                <a:latin typeface="Montserrat Medium" pitchFamily="2" charset="77"/>
              </a:rPr>
              <a:t>4</a:t>
            </a:r>
          </a:p>
        </p:txBody>
      </p:sp>
      <p:sp>
        <p:nvSpPr>
          <p:cNvPr id="26" name="Google Shape;2032;p30">
            <a:extLst>
              <a:ext uri="{FF2B5EF4-FFF2-40B4-BE49-F238E27FC236}">
                <a16:creationId xmlns:a16="http://schemas.microsoft.com/office/drawing/2014/main" id="{1A8303D2-0238-D470-AE36-0227275ADD64}"/>
              </a:ext>
            </a:extLst>
          </p:cNvPr>
          <p:cNvSpPr/>
          <p:nvPr/>
        </p:nvSpPr>
        <p:spPr>
          <a:xfrm>
            <a:off x="1210747" y="3045183"/>
            <a:ext cx="313257" cy="180708"/>
          </a:xfrm>
          <a:custGeom>
            <a:avLst/>
            <a:gdLst/>
            <a:ahLst/>
            <a:cxnLst/>
            <a:rect l="l" t="t" r="r" b="b"/>
            <a:pathLst>
              <a:path w="10609" h="6120" extrusionOk="0">
                <a:moveTo>
                  <a:pt x="5275" y="0"/>
                </a:moveTo>
                <a:cubicBezTo>
                  <a:pt x="3921" y="0"/>
                  <a:pt x="2566" y="298"/>
                  <a:pt x="1536" y="893"/>
                </a:cubicBezTo>
                <a:cubicBezTo>
                  <a:pt x="501" y="1488"/>
                  <a:pt x="1" y="2274"/>
                  <a:pt x="1" y="3048"/>
                </a:cubicBezTo>
                <a:lnTo>
                  <a:pt x="1" y="3131"/>
                </a:lnTo>
                <a:cubicBezTo>
                  <a:pt x="36" y="3179"/>
                  <a:pt x="36" y="3203"/>
                  <a:pt x="36" y="3215"/>
                </a:cubicBezTo>
                <a:cubicBezTo>
                  <a:pt x="36" y="3250"/>
                  <a:pt x="36" y="3262"/>
                  <a:pt x="48" y="3298"/>
                </a:cubicBezTo>
                <a:cubicBezTo>
                  <a:pt x="48" y="3322"/>
                  <a:pt x="48" y="3334"/>
                  <a:pt x="60" y="3369"/>
                </a:cubicBezTo>
                <a:cubicBezTo>
                  <a:pt x="60" y="3393"/>
                  <a:pt x="72" y="3405"/>
                  <a:pt x="72" y="3441"/>
                </a:cubicBezTo>
                <a:cubicBezTo>
                  <a:pt x="72" y="3477"/>
                  <a:pt x="96" y="3489"/>
                  <a:pt x="96" y="3512"/>
                </a:cubicBezTo>
                <a:cubicBezTo>
                  <a:pt x="96" y="3548"/>
                  <a:pt x="108" y="3560"/>
                  <a:pt x="108" y="3596"/>
                </a:cubicBezTo>
                <a:cubicBezTo>
                  <a:pt x="108" y="3620"/>
                  <a:pt x="120" y="3631"/>
                  <a:pt x="120" y="3667"/>
                </a:cubicBezTo>
                <a:cubicBezTo>
                  <a:pt x="131" y="3691"/>
                  <a:pt x="131" y="3703"/>
                  <a:pt x="155" y="3739"/>
                </a:cubicBezTo>
                <a:cubicBezTo>
                  <a:pt x="167" y="3774"/>
                  <a:pt x="167" y="3786"/>
                  <a:pt x="179" y="3810"/>
                </a:cubicBezTo>
                <a:cubicBezTo>
                  <a:pt x="191" y="3846"/>
                  <a:pt x="215" y="3858"/>
                  <a:pt x="215" y="3893"/>
                </a:cubicBezTo>
                <a:cubicBezTo>
                  <a:pt x="227" y="3917"/>
                  <a:pt x="227" y="3929"/>
                  <a:pt x="239" y="3965"/>
                </a:cubicBezTo>
                <a:cubicBezTo>
                  <a:pt x="251" y="3989"/>
                  <a:pt x="274" y="4001"/>
                  <a:pt x="286" y="4036"/>
                </a:cubicBezTo>
                <a:cubicBezTo>
                  <a:pt x="298" y="4072"/>
                  <a:pt x="310" y="4084"/>
                  <a:pt x="334" y="4108"/>
                </a:cubicBezTo>
                <a:cubicBezTo>
                  <a:pt x="346" y="4143"/>
                  <a:pt x="358" y="4155"/>
                  <a:pt x="370" y="4191"/>
                </a:cubicBezTo>
                <a:cubicBezTo>
                  <a:pt x="393" y="4203"/>
                  <a:pt x="405" y="4227"/>
                  <a:pt x="417" y="4251"/>
                </a:cubicBezTo>
                <a:cubicBezTo>
                  <a:pt x="429" y="4274"/>
                  <a:pt x="453" y="4286"/>
                  <a:pt x="477" y="4322"/>
                </a:cubicBezTo>
                <a:cubicBezTo>
                  <a:pt x="489" y="4334"/>
                  <a:pt x="512" y="4358"/>
                  <a:pt x="524" y="4382"/>
                </a:cubicBezTo>
                <a:cubicBezTo>
                  <a:pt x="536" y="4405"/>
                  <a:pt x="572" y="4417"/>
                  <a:pt x="584" y="4453"/>
                </a:cubicBezTo>
                <a:cubicBezTo>
                  <a:pt x="596" y="4465"/>
                  <a:pt x="608" y="4501"/>
                  <a:pt x="643" y="4512"/>
                </a:cubicBezTo>
                <a:cubicBezTo>
                  <a:pt x="655" y="4548"/>
                  <a:pt x="691" y="4560"/>
                  <a:pt x="715" y="4584"/>
                </a:cubicBezTo>
                <a:lnTo>
                  <a:pt x="774" y="4643"/>
                </a:lnTo>
                <a:lnTo>
                  <a:pt x="846" y="4715"/>
                </a:lnTo>
                <a:lnTo>
                  <a:pt x="905" y="4774"/>
                </a:lnTo>
                <a:cubicBezTo>
                  <a:pt x="941" y="4810"/>
                  <a:pt x="965" y="4822"/>
                  <a:pt x="1001" y="4858"/>
                </a:cubicBezTo>
                <a:cubicBezTo>
                  <a:pt x="1013" y="4870"/>
                  <a:pt x="1048" y="4882"/>
                  <a:pt x="1060" y="4917"/>
                </a:cubicBezTo>
                <a:cubicBezTo>
                  <a:pt x="1084" y="4941"/>
                  <a:pt x="1120" y="4953"/>
                  <a:pt x="1144" y="4989"/>
                </a:cubicBezTo>
                <a:cubicBezTo>
                  <a:pt x="1179" y="5001"/>
                  <a:pt x="1191" y="5013"/>
                  <a:pt x="1227" y="5036"/>
                </a:cubicBezTo>
                <a:cubicBezTo>
                  <a:pt x="1263" y="5060"/>
                  <a:pt x="1298" y="5096"/>
                  <a:pt x="1346" y="5108"/>
                </a:cubicBezTo>
                <a:cubicBezTo>
                  <a:pt x="1358" y="5120"/>
                  <a:pt x="1370" y="5132"/>
                  <a:pt x="1405" y="5155"/>
                </a:cubicBezTo>
                <a:cubicBezTo>
                  <a:pt x="1465" y="5191"/>
                  <a:pt x="1525" y="5227"/>
                  <a:pt x="1596" y="5274"/>
                </a:cubicBezTo>
                <a:cubicBezTo>
                  <a:pt x="1655" y="5298"/>
                  <a:pt x="1715" y="5346"/>
                  <a:pt x="1786" y="5370"/>
                </a:cubicBezTo>
                <a:cubicBezTo>
                  <a:pt x="1798" y="5394"/>
                  <a:pt x="1834" y="5394"/>
                  <a:pt x="1846" y="5405"/>
                </a:cubicBezTo>
                <a:cubicBezTo>
                  <a:pt x="1894" y="5417"/>
                  <a:pt x="1929" y="5453"/>
                  <a:pt x="1977" y="5465"/>
                </a:cubicBezTo>
                <a:cubicBezTo>
                  <a:pt x="2013" y="5477"/>
                  <a:pt x="2036" y="5489"/>
                  <a:pt x="2048" y="5489"/>
                </a:cubicBezTo>
                <a:cubicBezTo>
                  <a:pt x="2096" y="5513"/>
                  <a:pt x="2132" y="5536"/>
                  <a:pt x="2167" y="5548"/>
                </a:cubicBezTo>
                <a:cubicBezTo>
                  <a:pt x="2203" y="5572"/>
                  <a:pt x="2227" y="5584"/>
                  <a:pt x="2263" y="5584"/>
                </a:cubicBezTo>
                <a:cubicBezTo>
                  <a:pt x="2287" y="5596"/>
                  <a:pt x="2334" y="5608"/>
                  <a:pt x="2370" y="5632"/>
                </a:cubicBezTo>
                <a:cubicBezTo>
                  <a:pt x="2453" y="5655"/>
                  <a:pt x="2548" y="5703"/>
                  <a:pt x="2644" y="5727"/>
                </a:cubicBezTo>
                <a:cubicBezTo>
                  <a:pt x="2668" y="5727"/>
                  <a:pt x="2679" y="5751"/>
                  <a:pt x="2691" y="5751"/>
                </a:cubicBezTo>
                <a:cubicBezTo>
                  <a:pt x="2787" y="5775"/>
                  <a:pt x="2858" y="5810"/>
                  <a:pt x="2941" y="5822"/>
                </a:cubicBezTo>
                <a:cubicBezTo>
                  <a:pt x="2977" y="5834"/>
                  <a:pt x="3001" y="5834"/>
                  <a:pt x="3037" y="5846"/>
                </a:cubicBezTo>
                <a:cubicBezTo>
                  <a:pt x="3096" y="5870"/>
                  <a:pt x="3144" y="5882"/>
                  <a:pt x="3203" y="5894"/>
                </a:cubicBezTo>
                <a:cubicBezTo>
                  <a:pt x="3227" y="5906"/>
                  <a:pt x="3263" y="5906"/>
                  <a:pt x="3310" y="5929"/>
                </a:cubicBezTo>
                <a:lnTo>
                  <a:pt x="3489" y="5965"/>
                </a:lnTo>
                <a:cubicBezTo>
                  <a:pt x="3513" y="5965"/>
                  <a:pt x="3549" y="5989"/>
                  <a:pt x="3572" y="5989"/>
                </a:cubicBezTo>
                <a:cubicBezTo>
                  <a:pt x="3632" y="6001"/>
                  <a:pt x="3680" y="6001"/>
                  <a:pt x="3739" y="6013"/>
                </a:cubicBezTo>
                <a:cubicBezTo>
                  <a:pt x="3763" y="6013"/>
                  <a:pt x="3799" y="6036"/>
                  <a:pt x="3822" y="6036"/>
                </a:cubicBezTo>
                <a:cubicBezTo>
                  <a:pt x="3906" y="6048"/>
                  <a:pt x="3977" y="6060"/>
                  <a:pt x="4049" y="6060"/>
                </a:cubicBezTo>
                <a:lnTo>
                  <a:pt x="4096" y="6060"/>
                </a:lnTo>
                <a:cubicBezTo>
                  <a:pt x="4180" y="6072"/>
                  <a:pt x="4263" y="6096"/>
                  <a:pt x="4346" y="6096"/>
                </a:cubicBezTo>
                <a:lnTo>
                  <a:pt x="4406" y="6096"/>
                </a:lnTo>
                <a:cubicBezTo>
                  <a:pt x="4465" y="6096"/>
                  <a:pt x="4537" y="6108"/>
                  <a:pt x="4596" y="6108"/>
                </a:cubicBezTo>
                <a:lnTo>
                  <a:pt x="4692" y="6108"/>
                </a:lnTo>
                <a:cubicBezTo>
                  <a:pt x="4751" y="6108"/>
                  <a:pt x="4799" y="6120"/>
                  <a:pt x="4846" y="6120"/>
                </a:cubicBezTo>
                <a:lnTo>
                  <a:pt x="5727" y="6120"/>
                </a:lnTo>
                <a:cubicBezTo>
                  <a:pt x="5787" y="6120"/>
                  <a:pt x="5846" y="6120"/>
                  <a:pt x="5906" y="6108"/>
                </a:cubicBezTo>
                <a:cubicBezTo>
                  <a:pt x="5942" y="6108"/>
                  <a:pt x="5989" y="6108"/>
                  <a:pt x="6013" y="6096"/>
                </a:cubicBezTo>
                <a:cubicBezTo>
                  <a:pt x="6073" y="6096"/>
                  <a:pt x="6132" y="6072"/>
                  <a:pt x="6180" y="6072"/>
                </a:cubicBezTo>
                <a:cubicBezTo>
                  <a:pt x="6204" y="6072"/>
                  <a:pt x="6251" y="6072"/>
                  <a:pt x="6287" y="6060"/>
                </a:cubicBezTo>
                <a:cubicBezTo>
                  <a:pt x="6370" y="6048"/>
                  <a:pt x="6466" y="6048"/>
                  <a:pt x="6549" y="6036"/>
                </a:cubicBezTo>
                <a:lnTo>
                  <a:pt x="6597" y="6036"/>
                </a:lnTo>
                <a:cubicBezTo>
                  <a:pt x="6704" y="6013"/>
                  <a:pt x="6787" y="6001"/>
                  <a:pt x="6894" y="5989"/>
                </a:cubicBezTo>
                <a:cubicBezTo>
                  <a:pt x="6918" y="5989"/>
                  <a:pt x="6966" y="5977"/>
                  <a:pt x="7001" y="5977"/>
                </a:cubicBezTo>
                <a:cubicBezTo>
                  <a:pt x="7037" y="5953"/>
                  <a:pt x="7085" y="5953"/>
                  <a:pt x="7132" y="5941"/>
                </a:cubicBezTo>
                <a:cubicBezTo>
                  <a:pt x="7180" y="5929"/>
                  <a:pt x="7204" y="5929"/>
                  <a:pt x="7240" y="5906"/>
                </a:cubicBezTo>
                <a:cubicBezTo>
                  <a:pt x="7275" y="5894"/>
                  <a:pt x="7323" y="5894"/>
                  <a:pt x="7370" y="5882"/>
                </a:cubicBezTo>
                <a:cubicBezTo>
                  <a:pt x="7394" y="5870"/>
                  <a:pt x="7442" y="5870"/>
                  <a:pt x="7478" y="5846"/>
                </a:cubicBezTo>
                <a:cubicBezTo>
                  <a:pt x="7513" y="5834"/>
                  <a:pt x="7561" y="5822"/>
                  <a:pt x="7609" y="5822"/>
                </a:cubicBezTo>
                <a:cubicBezTo>
                  <a:pt x="7632" y="5810"/>
                  <a:pt x="7680" y="5810"/>
                  <a:pt x="7716" y="5786"/>
                </a:cubicBezTo>
                <a:lnTo>
                  <a:pt x="7847" y="5751"/>
                </a:lnTo>
                <a:cubicBezTo>
                  <a:pt x="7871" y="5727"/>
                  <a:pt x="7906" y="5727"/>
                  <a:pt x="7930" y="5715"/>
                </a:cubicBezTo>
                <a:cubicBezTo>
                  <a:pt x="8013" y="5691"/>
                  <a:pt x="8085" y="5655"/>
                  <a:pt x="8156" y="5644"/>
                </a:cubicBezTo>
                <a:cubicBezTo>
                  <a:pt x="8168" y="5644"/>
                  <a:pt x="8192" y="5632"/>
                  <a:pt x="8204" y="5632"/>
                </a:cubicBezTo>
                <a:cubicBezTo>
                  <a:pt x="8287" y="5596"/>
                  <a:pt x="8383" y="5548"/>
                  <a:pt x="8466" y="5525"/>
                </a:cubicBezTo>
                <a:cubicBezTo>
                  <a:pt x="8502" y="5513"/>
                  <a:pt x="8513" y="5513"/>
                  <a:pt x="8525" y="5489"/>
                </a:cubicBezTo>
                <a:cubicBezTo>
                  <a:pt x="8585" y="5465"/>
                  <a:pt x="8668" y="5429"/>
                  <a:pt x="8728" y="5405"/>
                </a:cubicBezTo>
                <a:cubicBezTo>
                  <a:pt x="8752" y="5394"/>
                  <a:pt x="8764" y="5370"/>
                  <a:pt x="8799" y="5370"/>
                </a:cubicBezTo>
                <a:cubicBezTo>
                  <a:pt x="8883" y="5334"/>
                  <a:pt x="8966" y="5286"/>
                  <a:pt x="9037" y="5239"/>
                </a:cubicBezTo>
                <a:cubicBezTo>
                  <a:pt x="9097" y="5191"/>
                  <a:pt x="9156" y="5167"/>
                  <a:pt x="9228" y="5120"/>
                </a:cubicBezTo>
                <a:cubicBezTo>
                  <a:pt x="9240" y="5120"/>
                  <a:pt x="9240" y="5108"/>
                  <a:pt x="9264" y="5108"/>
                </a:cubicBezTo>
                <a:cubicBezTo>
                  <a:pt x="9275" y="5108"/>
                  <a:pt x="9275" y="5096"/>
                  <a:pt x="9287" y="5096"/>
                </a:cubicBezTo>
                <a:cubicBezTo>
                  <a:pt x="9335" y="5060"/>
                  <a:pt x="9359" y="5036"/>
                  <a:pt x="9406" y="5013"/>
                </a:cubicBezTo>
                <a:lnTo>
                  <a:pt x="9442" y="4989"/>
                </a:lnTo>
                <a:lnTo>
                  <a:pt x="9466" y="4953"/>
                </a:lnTo>
                <a:cubicBezTo>
                  <a:pt x="9502" y="4929"/>
                  <a:pt x="9526" y="4917"/>
                  <a:pt x="9573" y="4882"/>
                </a:cubicBezTo>
                <a:lnTo>
                  <a:pt x="9597" y="4858"/>
                </a:lnTo>
                <a:lnTo>
                  <a:pt x="9633" y="4822"/>
                </a:lnTo>
                <a:cubicBezTo>
                  <a:pt x="9656" y="4798"/>
                  <a:pt x="9692" y="4774"/>
                  <a:pt x="9716" y="4751"/>
                </a:cubicBezTo>
                <a:lnTo>
                  <a:pt x="9752" y="4715"/>
                </a:lnTo>
                <a:lnTo>
                  <a:pt x="9776" y="4691"/>
                </a:lnTo>
                <a:cubicBezTo>
                  <a:pt x="9811" y="4655"/>
                  <a:pt x="9835" y="4643"/>
                  <a:pt x="9859" y="4620"/>
                </a:cubicBezTo>
                <a:cubicBezTo>
                  <a:pt x="9871" y="4596"/>
                  <a:pt x="9883" y="4572"/>
                  <a:pt x="9918" y="4560"/>
                </a:cubicBezTo>
                <a:lnTo>
                  <a:pt x="9990" y="4477"/>
                </a:lnTo>
                <a:lnTo>
                  <a:pt x="10002" y="4465"/>
                </a:lnTo>
                <a:lnTo>
                  <a:pt x="10049" y="4417"/>
                </a:lnTo>
                <a:cubicBezTo>
                  <a:pt x="10061" y="4393"/>
                  <a:pt x="10097" y="4382"/>
                  <a:pt x="10109" y="4346"/>
                </a:cubicBezTo>
                <a:cubicBezTo>
                  <a:pt x="10121" y="4334"/>
                  <a:pt x="10133" y="4322"/>
                  <a:pt x="10133" y="4298"/>
                </a:cubicBezTo>
                <a:cubicBezTo>
                  <a:pt x="10133" y="4298"/>
                  <a:pt x="10133" y="4286"/>
                  <a:pt x="10157" y="4286"/>
                </a:cubicBezTo>
                <a:cubicBezTo>
                  <a:pt x="10168" y="4262"/>
                  <a:pt x="10180" y="4239"/>
                  <a:pt x="10216" y="4215"/>
                </a:cubicBezTo>
                <a:cubicBezTo>
                  <a:pt x="10216" y="4215"/>
                  <a:pt x="10216" y="4203"/>
                  <a:pt x="10228" y="4203"/>
                </a:cubicBezTo>
                <a:cubicBezTo>
                  <a:pt x="10240" y="4179"/>
                  <a:pt x="10240" y="4167"/>
                  <a:pt x="10252" y="4155"/>
                </a:cubicBezTo>
                <a:cubicBezTo>
                  <a:pt x="10276" y="4120"/>
                  <a:pt x="10288" y="4108"/>
                  <a:pt x="10299" y="4084"/>
                </a:cubicBezTo>
                <a:cubicBezTo>
                  <a:pt x="10299" y="4060"/>
                  <a:pt x="10311" y="4060"/>
                  <a:pt x="10311" y="4048"/>
                </a:cubicBezTo>
                <a:cubicBezTo>
                  <a:pt x="10335" y="4036"/>
                  <a:pt x="10335" y="4024"/>
                  <a:pt x="10335" y="4001"/>
                </a:cubicBezTo>
                <a:cubicBezTo>
                  <a:pt x="10347" y="3977"/>
                  <a:pt x="10359" y="3965"/>
                  <a:pt x="10371" y="3929"/>
                </a:cubicBezTo>
                <a:cubicBezTo>
                  <a:pt x="10371" y="3917"/>
                  <a:pt x="10395" y="3917"/>
                  <a:pt x="10395" y="3905"/>
                </a:cubicBezTo>
                <a:cubicBezTo>
                  <a:pt x="10395" y="3881"/>
                  <a:pt x="10407" y="3870"/>
                  <a:pt x="10407" y="3858"/>
                </a:cubicBezTo>
                <a:cubicBezTo>
                  <a:pt x="10418" y="3822"/>
                  <a:pt x="10430" y="3810"/>
                  <a:pt x="10430" y="3786"/>
                </a:cubicBezTo>
                <a:cubicBezTo>
                  <a:pt x="10430" y="3762"/>
                  <a:pt x="10454" y="3750"/>
                  <a:pt x="10454" y="3750"/>
                </a:cubicBezTo>
                <a:cubicBezTo>
                  <a:pt x="10454" y="3739"/>
                  <a:pt x="10466" y="3727"/>
                  <a:pt x="10466" y="3727"/>
                </a:cubicBezTo>
                <a:cubicBezTo>
                  <a:pt x="10478" y="3691"/>
                  <a:pt x="10478" y="3679"/>
                  <a:pt x="10490" y="3643"/>
                </a:cubicBezTo>
                <a:cubicBezTo>
                  <a:pt x="10490" y="3631"/>
                  <a:pt x="10490" y="3620"/>
                  <a:pt x="10502" y="3620"/>
                </a:cubicBezTo>
                <a:cubicBezTo>
                  <a:pt x="10502" y="3608"/>
                  <a:pt x="10502" y="3608"/>
                  <a:pt x="10526" y="3584"/>
                </a:cubicBezTo>
                <a:cubicBezTo>
                  <a:pt x="10526" y="3560"/>
                  <a:pt x="10538" y="3548"/>
                  <a:pt x="10538" y="3512"/>
                </a:cubicBezTo>
                <a:cubicBezTo>
                  <a:pt x="10538" y="3500"/>
                  <a:pt x="10538" y="3489"/>
                  <a:pt x="10549" y="3465"/>
                </a:cubicBezTo>
                <a:lnTo>
                  <a:pt x="10549" y="3441"/>
                </a:lnTo>
                <a:cubicBezTo>
                  <a:pt x="10549" y="3405"/>
                  <a:pt x="10561" y="3393"/>
                  <a:pt x="10561" y="3369"/>
                </a:cubicBezTo>
                <a:lnTo>
                  <a:pt x="10561" y="3322"/>
                </a:lnTo>
                <a:lnTo>
                  <a:pt x="10561" y="3286"/>
                </a:lnTo>
                <a:cubicBezTo>
                  <a:pt x="10561" y="3262"/>
                  <a:pt x="10561" y="3250"/>
                  <a:pt x="10585" y="3215"/>
                </a:cubicBezTo>
                <a:lnTo>
                  <a:pt x="10585" y="3167"/>
                </a:lnTo>
                <a:lnTo>
                  <a:pt x="10585" y="3143"/>
                </a:lnTo>
                <a:cubicBezTo>
                  <a:pt x="10609" y="2322"/>
                  <a:pt x="10085" y="1500"/>
                  <a:pt x="9014" y="893"/>
                </a:cubicBezTo>
                <a:cubicBezTo>
                  <a:pt x="7984" y="298"/>
                  <a:pt x="6629" y="0"/>
                  <a:pt x="5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3;p30">
            <a:extLst>
              <a:ext uri="{FF2B5EF4-FFF2-40B4-BE49-F238E27FC236}">
                <a16:creationId xmlns:a16="http://schemas.microsoft.com/office/drawing/2014/main" id="{1F9DDAA1-FE49-1877-2A02-C004EBB6ECFD}"/>
              </a:ext>
            </a:extLst>
          </p:cNvPr>
          <p:cNvSpPr/>
          <p:nvPr/>
        </p:nvSpPr>
        <p:spPr>
          <a:xfrm>
            <a:off x="1238887" y="3060448"/>
            <a:ext cx="260167" cy="149645"/>
          </a:xfrm>
          <a:custGeom>
            <a:avLst/>
            <a:gdLst/>
            <a:ahLst/>
            <a:cxnLst/>
            <a:rect l="l" t="t" r="r" b="b"/>
            <a:pathLst>
              <a:path w="8811" h="5068" extrusionOk="0">
                <a:moveTo>
                  <a:pt x="4407" y="1"/>
                </a:moveTo>
                <a:cubicBezTo>
                  <a:pt x="3289" y="1"/>
                  <a:pt x="2173" y="245"/>
                  <a:pt x="1322" y="733"/>
                </a:cubicBezTo>
                <a:cubicBezTo>
                  <a:pt x="476" y="1221"/>
                  <a:pt x="60" y="1864"/>
                  <a:pt x="60" y="2519"/>
                </a:cubicBezTo>
                <a:lnTo>
                  <a:pt x="60" y="2579"/>
                </a:lnTo>
                <a:cubicBezTo>
                  <a:pt x="0" y="2638"/>
                  <a:pt x="0" y="2662"/>
                  <a:pt x="0" y="2686"/>
                </a:cubicBezTo>
                <a:cubicBezTo>
                  <a:pt x="0" y="2698"/>
                  <a:pt x="0" y="2733"/>
                  <a:pt x="12" y="2745"/>
                </a:cubicBezTo>
                <a:cubicBezTo>
                  <a:pt x="12" y="2757"/>
                  <a:pt x="12" y="2793"/>
                  <a:pt x="36" y="2805"/>
                </a:cubicBezTo>
                <a:cubicBezTo>
                  <a:pt x="36" y="2817"/>
                  <a:pt x="48" y="2852"/>
                  <a:pt x="48" y="2864"/>
                </a:cubicBezTo>
                <a:cubicBezTo>
                  <a:pt x="48" y="2876"/>
                  <a:pt x="60" y="2912"/>
                  <a:pt x="60" y="2924"/>
                </a:cubicBezTo>
                <a:cubicBezTo>
                  <a:pt x="60" y="2936"/>
                  <a:pt x="71" y="2972"/>
                  <a:pt x="71" y="2983"/>
                </a:cubicBezTo>
                <a:cubicBezTo>
                  <a:pt x="71" y="2995"/>
                  <a:pt x="95" y="3031"/>
                  <a:pt x="95" y="3043"/>
                </a:cubicBezTo>
                <a:cubicBezTo>
                  <a:pt x="95" y="3055"/>
                  <a:pt x="107" y="3091"/>
                  <a:pt x="119" y="3103"/>
                </a:cubicBezTo>
                <a:cubicBezTo>
                  <a:pt x="119" y="3114"/>
                  <a:pt x="131" y="3150"/>
                  <a:pt x="131" y="3162"/>
                </a:cubicBezTo>
                <a:cubicBezTo>
                  <a:pt x="155" y="3174"/>
                  <a:pt x="155" y="3210"/>
                  <a:pt x="167" y="3222"/>
                </a:cubicBezTo>
                <a:cubicBezTo>
                  <a:pt x="179" y="3233"/>
                  <a:pt x="179" y="3269"/>
                  <a:pt x="191" y="3281"/>
                </a:cubicBezTo>
                <a:cubicBezTo>
                  <a:pt x="214" y="3293"/>
                  <a:pt x="226" y="3329"/>
                  <a:pt x="226" y="3341"/>
                </a:cubicBezTo>
                <a:cubicBezTo>
                  <a:pt x="238" y="3353"/>
                  <a:pt x="238" y="3388"/>
                  <a:pt x="250" y="3400"/>
                </a:cubicBezTo>
                <a:cubicBezTo>
                  <a:pt x="274" y="3412"/>
                  <a:pt x="286" y="3448"/>
                  <a:pt x="298" y="3460"/>
                </a:cubicBezTo>
                <a:cubicBezTo>
                  <a:pt x="310" y="3472"/>
                  <a:pt x="333" y="3484"/>
                  <a:pt x="333" y="3519"/>
                </a:cubicBezTo>
                <a:cubicBezTo>
                  <a:pt x="345" y="3531"/>
                  <a:pt x="357" y="3567"/>
                  <a:pt x="369" y="3579"/>
                </a:cubicBezTo>
                <a:cubicBezTo>
                  <a:pt x="393" y="3591"/>
                  <a:pt x="405" y="3603"/>
                  <a:pt x="417" y="3638"/>
                </a:cubicBezTo>
                <a:cubicBezTo>
                  <a:pt x="429" y="3650"/>
                  <a:pt x="452" y="3686"/>
                  <a:pt x="464" y="3698"/>
                </a:cubicBezTo>
                <a:cubicBezTo>
                  <a:pt x="476" y="3710"/>
                  <a:pt x="488" y="3722"/>
                  <a:pt x="512" y="3757"/>
                </a:cubicBezTo>
                <a:lnTo>
                  <a:pt x="572" y="3817"/>
                </a:lnTo>
                <a:lnTo>
                  <a:pt x="607" y="3865"/>
                </a:lnTo>
                <a:lnTo>
                  <a:pt x="667" y="3924"/>
                </a:lnTo>
                <a:lnTo>
                  <a:pt x="714" y="3960"/>
                </a:lnTo>
                <a:cubicBezTo>
                  <a:pt x="750" y="3984"/>
                  <a:pt x="762" y="4007"/>
                  <a:pt x="786" y="4019"/>
                </a:cubicBezTo>
                <a:cubicBezTo>
                  <a:pt x="810" y="4043"/>
                  <a:pt x="822" y="4055"/>
                  <a:pt x="845" y="4067"/>
                </a:cubicBezTo>
                <a:cubicBezTo>
                  <a:pt x="881" y="4079"/>
                  <a:pt x="905" y="4115"/>
                  <a:pt x="929" y="4126"/>
                </a:cubicBezTo>
                <a:cubicBezTo>
                  <a:pt x="941" y="4138"/>
                  <a:pt x="953" y="4162"/>
                  <a:pt x="988" y="4174"/>
                </a:cubicBezTo>
                <a:cubicBezTo>
                  <a:pt x="1012" y="4198"/>
                  <a:pt x="1048" y="4222"/>
                  <a:pt x="1083" y="4234"/>
                </a:cubicBezTo>
                <a:cubicBezTo>
                  <a:pt x="1107" y="4246"/>
                  <a:pt x="1119" y="4246"/>
                  <a:pt x="1131" y="4257"/>
                </a:cubicBezTo>
                <a:cubicBezTo>
                  <a:pt x="1179" y="4293"/>
                  <a:pt x="1238" y="4317"/>
                  <a:pt x="1286" y="4353"/>
                </a:cubicBezTo>
                <a:cubicBezTo>
                  <a:pt x="1322" y="4376"/>
                  <a:pt x="1381" y="4412"/>
                  <a:pt x="1441" y="4436"/>
                </a:cubicBezTo>
                <a:cubicBezTo>
                  <a:pt x="1464" y="4460"/>
                  <a:pt x="1476" y="4460"/>
                  <a:pt x="1500" y="4472"/>
                </a:cubicBezTo>
                <a:cubicBezTo>
                  <a:pt x="1536" y="4484"/>
                  <a:pt x="1584" y="4496"/>
                  <a:pt x="1607" y="4531"/>
                </a:cubicBezTo>
                <a:cubicBezTo>
                  <a:pt x="1619" y="4543"/>
                  <a:pt x="1655" y="4543"/>
                  <a:pt x="1667" y="4555"/>
                </a:cubicBezTo>
                <a:cubicBezTo>
                  <a:pt x="1703" y="4579"/>
                  <a:pt x="1738" y="4591"/>
                  <a:pt x="1774" y="4603"/>
                </a:cubicBezTo>
                <a:cubicBezTo>
                  <a:pt x="1798" y="4615"/>
                  <a:pt x="1822" y="4615"/>
                  <a:pt x="1845" y="4638"/>
                </a:cubicBezTo>
                <a:cubicBezTo>
                  <a:pt x="1881" y="4650"/>
                  <a:pt x="1905" y="4662"/>
                  <a:pt x="1941" y="4662"/>
                </a:cubicBezTo>
                <a:cubicBezTo>
                  <a:pt x="2012" y="4698"/>
                  <a:pt x="2084" y="4722"/>
                  <a:pt x="2179" y="4757"/>
                </a:cubicBezTo>
                <a:cubicBezTo>
                  <a:pt x="2191" y="4757"/>
                  <a:pt x="2203" y="4769"/>
                  <a:pt x="2203" y="4769"/>
                </a:cubicBezTo>
                <a:cubicBezTo>
                  <a:pt x="2274" y="4793"/>
                  <a:pt x="2334" y="4817"/>
                  <a:pt x="2417" y="4829"/>
                </a:cubicBezTo>
                <a:cubicBezTo>
                  <a:pt x="2441" y="4829"/>
                  <a:pt x="2453" y="4841"/>
                  <a:pt x="2488" y="4841"/>
                </a:cubicBezTo>
                <a:cubicBezTo>
                  <a:pt x="2536" y="4853"/>
                  <a:pt x="2572" y="4877"/>
                  <a:pt x="2619" y="4877"/>
                </a:cubicBezTo>
                <a:cubicBezTo>
                  <a:pt x="2655" y="4877"/>
                  <a:pt x="2679" y="4888"/>
                  <a:pt x="2691" y="4888"/>
                </a:cubicBezTo>
                <a:cubicBezTo>
                  <a:pt x="2738" y="4900"/>
                  <a:pt x="2798" y="4912"/>
                  <a:pt x="2846" y="4912"/>
                </a:cubicBezTo>
                <a:cubicBezTo>
                  <a:pt x="2869" y="4912"/>
                  <a:pt x="2893" y="4936"/>
                  <a:pt x="2917" y="4936"/>
                </a:cubicBezTo>
                <a:cubicBezTo>
                  <a:pt x="2965" y="4948"/>
                  <a:pt x="3012" y="4948"/>
                  <a:pt x="3048" y="4960"/>
                </a:cubicBezTo>
                <a:cubicBezTo>
                  <a:pt x="3084" y="4960"/>
                  <a:pt x="3096" y="4972"/>
                  <a:pt x="3131" y="4972"/>
                </a:cubicBezTo>
                <a:cubicBezTo>
                  <a:pt x="3191" y="4996"/>
                  <a:pt x="3250" y="4996"/>
                  <a:pt x="3310" y="5008"/>
                </a:cubicBezTo>
                <a:lnTo>
                  <a:pt x="3334" y="5008"/>
                </a:lnTo>
                <a:cubicBezTo>
                  <a:pt x="3405" y="5019"/>
                  <a:pt x="3465" y="5019"/>
                  <a:pt x="3548" y="5031"/>
                </a:cubicBezTo>
                <a:lnTo>
                  <a:pt x="3584" y="5031"/>
                </a:lnTo>
                <a:cubicBezTo>
                  <a:pt x="3643" y="5031"/>
                  <a:pt x="3691" y="5055"/>
                  <a:pt x="3750" y="5055"/>
                </a:cubicBezTo>
                <a:lnTo>
                  <a:pt x="3822" y="5055"/>
                </a:lnTo>
                <a:cubicBezTo>
                  <a:pt x="3870" y="5055"/>
                  <a:pt x="3917" y="5055"/>
                  <a:pt x="3965" y="5067"/>
                </a:cubicBezTo>
                <a:lnTo>
                  <a:pt x="4929" y="5067"/>
                </a:lnTo>
                <a:cubicBezTo>
                  <a:pt x="4977" y="5067"/>
                  <a:pt x="5013" y="5067"/>
                  <a:pt x="5060" y="5055"/>
                </a:cubicBezTo>
                <a:cubicBezTo>
                  <a:pt x="5096" y="5055"/>
                  <a:pt x="5120" y="5055"/>
                  <a:pt x="5155" y="5031"/>
                </a:cubicBezTo>
                <a:cubicBezTo>
                  <a:pt x="5227" y="5019"/>
                  <a:pt x="5298" y="5019"/>
                  <a:pt x="5370" y="5008"/>
                </a:cubicBezTo>
                <a:lnTo>
                  <a:pt x="5405" y="5008"/>
                </a:lnTo>
                <a:cubicBezTo>
                  <a:pt x="5489" y="4996"/>
                  <a:pt x="5572" y="4972"/>
                  <a:pt x="5655" y="4960"/>
                </a:cubicBezTo>
                <a:cubicBezTo>
                  <a:pt x="5691" y="4960"/>
                  <a:pt x="5715" y="4948"/>
                  <a:pt x="5751" y="4948"/>
                </a:cubicBezTo>
                <a:cubicBezTo>
                  <a:pt x="5786" y="4948"/>
                  <a:pt x="5822" y="4936"/>
                  <a:pt x="5870" y="4912"/>
                </a:cubicBezTo>
                <a:cubicBezTo>
                  <a:pt x="5894" y="4912"/>
                  <a:pt x="5929" y="4900"/>
                  <a:pt x="5953" y="4900"/>
                </a:cubicBezTo>
                <a:cubicBezTo>
                  <a:pt x="6001" y="4888"/>
                  <a:pt x="6025" y="4888"/>
                  <a:pt x="6072" y="4877"/>
                </a:cubicBezTo>
                <a:cubicBezTo>
                  <a:pt x="6096" y="4877"/>
                  <a:pt x="6132" y="4853"/>
                  <a:pt x="6156" y="4841"/>
                </a:cubicBezTo>
                <a:cubicBezTo>
                  <a:pt x="6191" y="4829"/>
                  <a:pt x="6239" y="4829"/>
                  <a:pt x="6263" y="4817"/>
                </a:cubicBezTo>
                <a:cubicBezTo>
                  <a:pt x="6298" y="4793"/>
                  <a:pt x="6322" y="4793"/>
                  <a:pt x="6358" y="4781"/>
                </a:cubicBezTo>
                <a:cubicBezTo>
                  <a:pt x="6382" y="4769"/>
                  <a:pt x="6429" y="4769"/>
                  <a:pt x="6453" y="4757"/>
                </a:cubicBezTo>
                <a:cubicBezTo>
                  <a:pt x="6489" y="4734"/>
                  <a:pt x="6513" y="4734"/>
                  <a:pt x="6537" y="4722"/>
                </a:cubicBezTo>
                <a:cubicBezTo>
                  <a:pt x="6596" y="4710"/>
                  <a:pt x="6668" y="4674"/>
                  <a:pt x="6727" y="4662"/>
                </a:cubicBezTo>
                <a:cubicBezTo>
                  <a:pt x="6739" y="4662"/>
                  <a:pt x="6751" y="4650"/>
                  <a:pt x="6775" y="4650"/>
                </a:cubicBezTo>
                <a:lnTo>
                  <a:pt x="6989" y="4555"/>
                </a:lnTo>
                <a:cubicBezTo>
                  <a:pt x="7013" y="4543"/>
                  <a:pt x="7025" y="4543"/>
                  <a:pt x="7049" y="4531"/>
                </a:cubicBezTo>
                <a:cubicBezTo>
                  <a:pt x="7108" y="4496"/>
                  <a:pt x="7156" y="4484"/>
                  <a:pt x="7215" y="4460"/>
                </a:cubicBezTo>
                <a:cubicBezTo>
                  <a:pt x="7227" y="4436"/>
                  <a:pt x="7263" y="4436"/>
                  <a:pt x="7275" y="4424"/>
                </a:cubicBezTo>
                <a:cubicBezTo>
                  <a:pt x="7346" y="4400"/>
                  <a:pt x="7406" y="4353"/>
                  <a:pt x="7489" y="4317"/>
                </a:cubicBezTo>
                <a:cubicBezTo>
                  <a:pt x="7549" y="4293"/>
                  <a:pt x="7584" y="4257"/>
                  <a:pt x="7632" y="4234"/>
                </a:cubicBezTo>
                <a:cubicBezTo>
                  <a:pt x="7644" y="4234"/>
                  <a:pt x="7644" y="4222"/>
                  <a:pt x="7668" y="4222"/>
                </a:cubicBezTo>
                <a:lnTo>
                  <a:pt x="7680" y="4198"/>
                </a:lnTo>
                <a:cubicBezTo>
                  <a:pt x="7703" y="4186"/>
                  <a:pt x="7739" y="4162"/>
                  <a:pt x="7787" y="4138"/>
                </a:cubicBezTo>
                <a:cubicBezTo>
                  <a:pt x="7799" y="4138"/>
                  <a:pt x="7799" y="4126"/>
                  <a:pt x="7811" y="4126"/>
                </a:cubicBezTo>
                <a:cubicBezTo>
                  <a:pt x="7822" y="4126"/>
                  <a:pt x="7822" y="4115"/>
                  <a:pt x="7846" y="4115"/>
                </a:cubicBezTo>
                <a:cubicBezTo>
                  <a:pt x="7870" y="4103"/>
                  <a:pt x="7906" y="4067"/>
                  <a:pt x="7918" y="4055"/>
                </a:cubicBezTo>
                <a:cubicBezTo>
                  <a:pt x="7930" y="4055"/>
                  <a:pt x="7930" y="4043"/>
                  <a:pt x="7953" y="4043"/>
                </a:cubicBezTo>
                <a:lnTo>
                  <a:pt x="7977" y="4007"/>
                </a:lnTo>
                <a:cubicBezTo>
                  <a:pt x="8013" y="3995"/>
                  <a:pt x="8025" y="3960"/>
                  <a:pt x="8049" y="3948"/>
                </a:cubicBezTo>
                <a:lnTo>
                  <a:pt x="8084" y="3924"/>
                </a:lnTo>
                <a:lnTo>
                  <a:pt x="8108" y="3888"/>
                </a:lnTo>
                <a:lnTo>
                  <a:pt x="8168" y="3829"/>
                </a:lnTo>
                <a:lnTo>
                  <a:pt x="8215" y="3781"/>
                </a:lnTo>
                <a:lnTo>
                  <a:pt x="8275" y="3722"/>
                </a:lnTo>
                <a:cubicBezTo>
                  <a:pt x="8275" y="3722"/>
                  <a:pt x="8275" y="3710"/>
                  <a:pt x="8287" y="3710"/>
                </a:cubicBezTo>
                <a:cubicBezTo>
                  <a:pt x="8311" y="3698"/>
                  <a:pt x="8311" y="3686"/>
                  <a:pt x="8322" y="3662"/>
                </a:cubicBezTo>
                <a:cubicBezTo>
                  <a:pt x="8334" y="3650"/>
                  <a:pt x="8346" y="3626"/>
                  <a:pt x="8370" y="3603"/>
                </a:cubicBezTo>
                <a:cubicBezTo>
                  <a:pt x="8382" y="3591"/>
                  <a:pt x="8382" y="3579"/>
                  <a:pt x="8394" y="3567"/>
                </a:cubicBezTo>
                <a:lnTo>
                  <a:pt x="8406" y="3543"/>
                </a:lnTo>
                <a:cubicBezTo>
                  <a:pt x="8430" y="3531"/>
                  <a:pt x="8442" y="3507"/>
                  <a:pt x="8453" y="3484"/>
                </a:cubicBezTo>
                <a:cubicBezTo>
                  <a:pt x="8453" y="3484"/>
                  <a:pt x="8453" y="3472"/>
                  <a:pt x="8465" y="3472"/>
                </a:cubicBezTo>
                <a:cubicBezTo>
                  <a:pt x="8477" y="3460"/>
                  <a:pt x="8477" y="3448"/>
                  <a:pt x="8501" y="3424"/>
                </a:cubicBezTo>
                <a:cubicBezTo>
                  <a:pt x="8513" y="3412"/>
                  <a:pt x="8525" y="3388"/>
                  <a:pt x="8549" y="3364"/>
                </a:cubicBezTo>
                <a:cubicBezTo>
                  <a:pt x="8549" y="3353"/>
                  <a:pt x="8561" y="3353"/>
                  <a:pt x="8561" y="3341"/>
                </a:cubicBezTo>
                <a:cubicBezTo>
                  <a:pt x="8561" y="3329"/>
                  <a:pt x="8573" y="3329"/>
                  <a:pt x="8573" y="3305"/>
                </a:cubicBezTo>
                <a:cubicBezTo>
                  <a:pt x="8584" y="3293"/>
                  <a:pt x="8596" y="3269"/>
                  <a:pt x="8596" y="3245"/>
                </a:cubicBezTo>
                <a:cubicBezTo>
                  <a:pt x="8596" y="3233"/>
                  <a:pt x="8620" y="3233"/>
                  <a:pt x="8620" y="3222"/>
                </a:cubicBezTo>
                <a:cubicBezTo>
                  <a:pt x="8620" y="3210"/>
                  <a:pt x="8632" y="3210"/>
                  <a:pt x="8632" y="3186"/>
                </a:cubicBezTo>
                <a:cubicBezTo>
                  <a:pt x="8644" y="3174"/>
                  <a:pt x="8644" y="3150"/>
                  <a:pt x="8656" y="3126"/>
                </a:cubicBezTo>
                <a:cubicBezTo>
                  <a:pt x="8656" y="3114"/>
                  <a:pt x="8656" y="3114"/>
                  <a:pt x="8680" y="3103"/>
                </a:cubicBezTo>
                <a:cubicBezTo>
                  <a:pt x="8680" y="3091"/>
                  <a:pt x="8680" y="3091"/>
                  <a:pt x="8692" y="3067"/>
                </a:cubicBezTo>
                <a:cubicBezTo>
                  <a:pt x="8703" y="3055"/>
                  <a:pt x="8703" y="3031"/>
                  <a:pt x="8715" y="3007"/>
                </a:cubicBezTo>
                <a:cubicBezTo>
                  <a:pt x="8715" y="2995"/>
                  <a:pt x="8715" y="2995"/>
                  <a:pt x="8739" y="2983"/>
                </a:cubicBezTo>
                <a:cubicBezTo>
                  <a:pt x="8739" y="2972"/>
                  <a:pt x="8739" y="2972"/>
                  <a:pt x="8751" y="2948"/>
                </a:cubicBezTo>
                <a:cubicBezTo>
                  <a:pt x="8751" y="2936"/>
                  <a:pt x="8763" y="2912"/>
                  <a:pt x="8763" y="2888"/>
                </a:cubicBezTo>
                <a:lnTo>
                  <a:pt x="8763" y="2864"/>
                </a:lnTo>
                <a:lnTo>
                  <a:pt x="8763" y="2829"/>
                </a:lnTo>
                <a:cubicBezTo>
                  <a:pt x="8763" y="2817"/>
                  <a:pt x="8775" y="2793"/>
                  <a:pt x="8775" y="2769"/>
                </a:cubicBezTo>
                <a:lnTo>
                  <a:pt x="8775" y="2745"/>
                </a:lnTo>
                <a:lnTo>
                  <a:pt x="8775" y="2710"/>
                </a:lnTo>
                <a:lnTo>
                  <a:pt x="8775" y="2650"/>
                </a:lnTo>
                <a:lnTo>
                  <a:pt x="8775" y="2614"/>
                </a:lnTo>
                <a:lnTo>
                  <a:pt x="8775" y="2591"/>
                </a:lnTo>
                <a:cubicBezTo>
                  <a:pt x="8811" y="1924"/>
                  <a:pt x="8382" y="1257"/>
                  <a:pt x="7501" y="733"/>
                </a:cubicBezTo>
                <a:cubicBezTo>
                  <a:pt x="6644" y="245"/>
                  <a:pt x="5525" y="1"/>
                  <a:pt x="4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4;p30">
            <a:extLst>
              <a:ext uri="{FF2B5EF4-FFF2-40B4-BE49-F238E27FC236}">
                <a16:creationId xmlns:a16="http://schemas.microsoft.com/office/drawing/2014/main" id="{EEE43213-76CB-6AAB-36D0-09C7A11CDA7F}"/>
              </a:ext>
            </a:extLst>
          </p:cNvPr>
          <p:cNvSpPr/>
          <p:nvPr/>
        </p:nvSpPr>
        <p:spPr>
          <a:xfrm>
            <a:off x="1212519" y="3140793"/>
            <a:ext cx="311486" cy="120266"/>
          </a:xfrm>
          <a:custGeom>
            <a:avLst/>
            <a:gdLst/>
            <a:ahLst/>
            <a:cxnLst/>
            <a:rect l="l" t="t" r="r" b="b"/>
            <a:pathLst>
              <a:path w="10549" h="4073" extrusionOk="0">
                <a:moveTo>
                  <a:pt x="0" y="1"/>
                </a:moveTo>
                <a:lnTo>
                  <a:pt x="0" y="1036"/>
                </a:lnTo>
                <a:cubicBezTo>
                  <a:pt x="0" y="1822"/>
                  <a:pt x="524" y="2620"/>
                  <a:pt x="1560" y="3227"/>
                </a:cubicBezTo>
                <a:cubicBezTo>
                  <a:pt x="1619" y="3251"/>
                  <a:pt x="1679" y="3299"/>
                  <a:pt x="1762" y="3334"/>
                </a:cubicBezTo>
                <a:cubicBezTo>
                  <a:pt x="1774" y="3346"/>
                  <a:pt x="1798" y="3346"/>
                  <a:pt x="1822" y="3358"/>
                </a:cubicBezTo>
                <a:cubicBezTo>
                  <a:pt x="1857" y="3370"/>
                  <a:pt x="1905" y="3406"/>
                  <a:pt x="1953" y="3418"/>
                </a:cubicBezTo>
                <a:cubicBezTo>
                  <a:pt x="1976" y="3430"/>
                  <a:pt x="2012" y="3453"/>
                  <a:pt x="2024" y="3453"/>
                </a:cubicBezTo>
                <a:cubicBezTo>
                  <a:pt x="2072" y="3465"/>
                  <a:pt x="2096" y="3477"/>
                  <a:pt x="2143" y="3513"/>
                </a:cubicBezTo>
                <a:cubicBezTo>
                  <a:pt x="2179" y="3525"/>
                  <a:pt x="2203" y="3537"/>
                  <a:pt x="2238" y="3537"/>
                </a:cubicBezTo>
                <a:cubicBezTo>
                  <a:pt x="2262" y="3549"/>
                  <a:pt x="2298" y="3572"/>
                  <a:pt x="2322" y="3572"/>
                </a:cubicBezTo>
                <a:cubicBezTo>
                  <a:pt x="2334" y="3572"/>
                  <a:pt x="2334" y="3572"/>
                  <a:pt x="2357" y="3584"/>
                </a:cubicBezTo>
                <a:cubicBezTo>
                  <a:pt x="2441" y="3608"/>
                  <a:pt x="2536" y="3656"/>
                  <a:pt x="2631" y="3691"/>
                </a:cubicBezTo>
                <a:cubicBezTo>
                  <a:pt x="2655" y="3691"/>
                  <a:pt x="2667" y="3703"/>
                  <a:pt x="2679" y="3703"/>
                </a:cubicBezTo>
                <a:cubicBezTo>
                  <a:pt x="2774" y="3727"/>
                  <a:pt x="2846" y="3763"/>
                  <a:pt x="2929" y="3775"/>
                </a:cubicBezTo>
                <a:cubicBezTo>
                  <a:pt x="2953" y="3775"/>
                  <a:pt x="2965" y="3787"/>
                  <a:pt x="2977" y="3787"/>
                </a:cubicBezTo>
                <a:cubicBezTo>
                  <a:pt x="2989" y="3787"/>
                  <a:pt x="3012" y="3811"/>
                  <a:pt x="3024" y="3811"/>
                </a:cubicBezTo>
                <a:cubicBezTo>
                  <a:pt x="3084" y="3822"/>
                  <a:pt x="3131" y="3834"/>
                  <a:pt x="3191" y="3846"/>
                </a:cubicBezTo>
                <a:cubicBezTo>
                  <a:pt x="3215" y="3870"/>
                  <a:pt x="3250" y="3870"/>
                  <a:pt x="3286" y="3882"/>
                </a:cubicBezTo>
                <a:lnTo>
                  <a:pt x="3465" y="3930"/>
                </a:lnTo>
                <a:cubicBezTo>
                  <a:pt x="3489" y="3930"/>
                  <a:pt x="3512" y="3941"/>
                  <a:pt x="3524" y="3941"/>
                </a:cubicBezTo>
                <a:lnTo>
                  <a:pt x="3548" y="3941"/>
                </a:lnTo>
                <a:cubicBezTo>
                  <a:pt x="3608" y="3953"/>
                  <a:pt x="3643" y="3953"/>
                  <a:pt x="3703" y="3965"/>
                </a:cubicBezTo>
                <a:cubicBezTo>
                  <a:pt x="3739" y="3965"/>
                  <a:pt x="3762" y="3989"/>
                  <a:pt x="3798" y="3989"/>
                </a:cubicBezTo>
                <a:cubicBezTo>
                  <a:pt x="3870" y="4001"/>
                  <a:pt x="3941" y="4013"/>
                  <a:pt x="4024" y="4013"/>
                </a:cubicBezTo>
                <a:lnTo>
                  <a:pt x="4048" y="4013"/>
                </a:lnTo>
                <a:cubicBezTo>
                  <a:pt x="4143" y="4025"/>
                  <a:pt x="4215" y="4049"/>
                  <a:pt x="4298" y="4049"/>
                </a:cubicBezTo>
                <a:lnTo>
                  <a:pt x="4358" y="4049"/>
                </a:lnTo>
                <a:cubicBezTo>
                  <a:pt x="4417" y="4049"/>
                  <a:pt x="4501" y="4061"/>
                  <a:pt x="4560" y="4061"/>
                </a:cubicBezTo>
                <a:lnTo>
                  <a:pt x="4643" y="4061"/>
                </a:lnTo>
                <a:cubicBezTo>
                  <a:pt x="4703" y="4061"/>
                  <a:pt x="4751" y="4072"/>
                  <a:pt x="4810" y="4072"/>
                </a:cubicBezTo>
                <a:lnTo>
                  <a:pt x="5691" y="4072"/>
                </a:lnTo>
                <a:cubicBezTo>
                  <a:pt x="5751" y="4072"/>
                  <a:pt x="5810" y="4072"/>
                  <a:pt x="5870" y="4061"/>
                </a:cubicBezTo>
                <a:cubicBezTo>
                  <a:pt x="5894" y="4061"/>
                  <a:pt x="5941" y="4061"/>
                  <a:pt x="5965" y="4049"/>
                </a:cubicBezTo>
                <a:cubicBezTo>
                  <a:pt x="6025" y="4049"/>
                  <a:pt x="6084" y="4025"/>
                  <a:pt x="6132" y="4025"/>
                </a:cubicBezTo>
                <a:lnTo>
                  <a:pt x="6239" y="4025"/>
                </a:lnTo>
                <a:cubicBezTo>
                  <a:pt x="6322" y="4013"/>
                  <a:pt x="6418" y="4013"/>
                  <a:pt x="6501" y="4001"/>
                </a:cubicBezTo>
                <a:lnTo>
                  <a:pt x="6548" y="4001"/>
                </a:lnTo>
                <a:cubicBezTo>
                  <a:pt x="6656" y="3989"/>
                  <a:pt x="6739" y="3965"/>
                  <a:pt x="6846" y="3953"/>
                </a:cubicBezTo>
                <a:lnTo>
                  <a:pt x="6882" y="3953"/>
                </a:lnTo>
                <a:cubicBezTo>
                  <a:pt x="6906" y="3953"/>
                  <a:pt x="6941" y="3941"/>
                  <a:pt x="6953" y="3941"/>
                </a:cubicBezTo>
                <a:cubicBezTo>
                  <a:pt x="7001" y="3930"/>
                  <a:pt x="7037" y="3930"/>
                  <a:pt x="7084" y="3906"/>
                </a:cubicBezTo>
                <a:cubicBezTo>
                  <a:pt x="7132" y="3894"/>
                  <a:pt x="7156" y="3894"/>
                  <a:pt x="7203" y="3882"/>
                </a:cubicBezTo>
                <a:cubicBezTo>
                  <a:pt x="7251" y="3870"/>
                  <a:pt x="7299" y="3870"/>
                  <a:pt x="7334" y="3846"/>
                </a:cubicBezTo>
                <a:cubicBezTo>
                  <a:pt x="7382" y="3834"/>
                  <a:pt x="7418" y="3834"/>
                  <a:pt x="7441" y="3822"/>
                </a:cubicBezTo>
                <a:cubicBezTo>
                  <a:pt x="7489" y="3811"/>
                  <a:pt x="7537" y="3787"/>
                  <a:pt x="7572" y="3787"/>
                </a:cubicBezTo>
                <a:cubicBezTo>
                  <a:pt x="7608" y="3775"/>
                  <a:pt x="7656" y="3775"/>
                  <a:pt x="7680" y="3763"/>
                </a:cubicBezTo>
                <a:lnTo>
                  <a:pt x="7811" y="3715"/>
                </a:lnTo>
                <a:cubicBezTo>
                  <a:pt x="7834" y="3715"/>
                  <a:pt x="7858" y="3703"/>
                  <a:pt x="7870" y="3703"/>
                </a:cubicBezTo>
                <a:cubicBezTo>
                  <a:pt x="7894" y="3703"/>
                  <a:pt x="7906" y="3691"/>
                  <a:pt x="7918" y="3691"/>
                </a:cubicBezTo>
                <a:cubicBezTo>
                  <a:pt x="7989" y="3656"/>
                  <a:pt x="8072" y="3632"/>
                  <a:pt x="8144" y="3608"/>
                </a:cubicBezTo>
                <a:cubicBezTo>
                  <a:pt x="8156" y="3608"/>
                  <a:pt x="8168" y="3596"/>
                  <a:pt x="8192" y="3596"/>
                </a:cubicBezTo>
                <a:cubicBezTo>
                  <a:pt x="8275" y="3572"/>
                  <a:pt x="8370" y="3525"/>
                  <a:pt x="8453" y="3489"/>
                </a:cubicBezTo>
                <a:cubicBezTo>
                  <a:pt x="8489" y="3477"/>
                  <a:pt x="8501" y="3477"/>
                  <a:pt x="8525" y="3465"/>
                </a:cubicBezTo>
                <a:cubicBezTo>
                  <a:pt x="8584" y="3430"/>
                  <a:pt x="8668" y="3406"/>
                  <a:pt x="8727" y="3370"/>
                </a:cubicBezTo>
                <a:cubicBezTo>
                  <a:pt x="8751" y="3358"/>
                  <a:pt x="8763" y="3346"/>
                  <a:pt x="8799" y="3346"/>
                </a:cubicBezTo>
                <a:cubicBezTo>
                  <a:pt x="8882" y="3299"/>
                  <a:pt x="8965" y="3251"/>
                  <a:pt x="9037" y="3215"/>
                </a:cubicBezTo>
                <a:cubicBezTo>
                  <a:pt x="9049" y="3191"/>
                  <a:pt x="9085" y="3179"/>
                  <a:pt x="9096" y="3168"/>
                </a:cubicBezTo>
                <a:cubicBezTo>
                  <a:pt x="9108" y="3156"/>
                  <a:pt x="9144" y="3132"/>
                  <a:pt x="9156" y="3132"/>
                </a:cubicBezTo>
                <a:cubicBezTo>
                  <a:pt x="9180" y="3120"/>
                  <a:pt x="9215" y="3096"/>
                  <a:pt x="9239" y="3072"/>
                </a:cubicBezTo>
                <a:cubicBezTo>
                  <a:pt x="9275" y="3060"/>
                  <a:pt x="9299" y="3037"/>
                  <a:pt x="9335" y="3013"/>
                </a:cubicBezTo>
                <a:cubicBezTo>
                  <a:pt x="9358" y="3001"/>
                  <a:pt x="9394" y="2977"/>
                  <a:pt x="9418" y="2953"/>
                </a:cubicBezTo>
                <a:cubicBezTo>
                  <a:pt x="9454" y="2941"/>
                  <a:pt x="9477" y="2918"/>
                  <a:pt x="9501" y="2894"/>
                </a:cubicBezTo>
                <a:cubicBezTo>
                  <a:pt x="9525" y="2882"/>
                  <a:pt x="9561" y="2858"/>
                  <a:pt x="9585" y="2834"/>
                </a:cubicBezTo>
                <a:cubicBezTo>
                  <a:pt x="9620" y="2822"/>
                  <a:pt x="9632" y="2798"/>
                  <a:pt x="9656" y="2775"/>
                </a:cubicBezTo>
                <a:cubicBezTo>
                  <a:pt x="9692" y="2763"/>
                  <a:pt x="9704" y="2739"/>
                  <a:pt x="9739" y="2715"/>
                </a:cubicBezTo>
                <a:lnTo>
                  <a:pt x="9763" y="2691"/>
                </a:lnTo>
                <a:cubicBezTo>
                  <a:pt x="9775" y="2679"/>
                  <a:pt x="9811" y="2656"/>
                  <a:pt x="9823" y="2632"/>
                </a:cubicBezTo>
                <a:lnTo>
                  <a:pt x="9835" y="2620"/>
                </a:lnTo>
                <a:cubicBezTo>
                  <a:pt x="9882" y="2572"/>
                  <a:pt x="9918" y="2537"/>
                  <a:pt x="9942" y="2501"/>
                </a:cubicBezTo>
                <a:lnTo>
                  <a:pt x="9977" y="2465"/>
                </a:lnTo>
                <a:cubicBezTo>
                  <a:pt x="10001" y="2441"/>
                  <a:pt x="10037" y="2394"/>
                  <a:pt x="10061" y="2358"/>
                </a:cubicBezTo>
                <a:lnTo>
                  <a:pt x="10073" y="2346"/>
                </a:lnTo>
                <a:lnTo>
                  <a:pt x="10097" y="2334"/>
                </a:lnTo>
                <a:cubicBezTo>
                  <a:pt x="10108" y="2322"/>
                  <a:pt x="10108" y="2298"/>
                  <a:pt x="10120" y="2298"/>
                </a:cubicBezTo>
                <a:cubicBezTo>
                  <a:pt x="10156" y="2275"/>
                  <a:pt x="10168" y="2227"/>
                  <a:pt x="10192" y="2203"/>
                </a:cubicBezTo>
                <a:cubicBezTo>
                  <a:pt x="10216" y="2179"/>
                  <a:pt x="10228" y="2156"/>
                  <a:pt x="10228" y="2144"/>
                </a:cubicBezTo>
                <a:cubicBezTo>
                  <a:pt x="10239" y="2108"/>
                  <a:pt x="10275" y="2084"/>
                  <a:pt x="10287" y="2048"/>
                </a:cubicBezTo>
                <a:cubicBezTo>
                  <a:pt x="10287" y="2036"/>
                  <a:pt x="10299" y="2036"/>
                  <a:pt x="10299" y="2025"/>
                </a:cubicBezTo>
                <a:cubicBezTo>
                  <a:pt x="10299" y="2001"/>
                  <a:pt x="10311" y="1989"/>
                  <a:pt x="10311" y="1989"/>
                </a:cubicBezTo>
                <a:cubicBezTo>
                  <a:pt x="10335" y="1965"/>
                  <a:pt x="10347" y="1929"/>
                  <a:pt x="10358" y="1917"/>
                </a:cubicBezTo>
                <a:cubicBezTo>
                  <a:pt x="10370" y="1906"/>
                  <a:pt x="10370" y="1870"/>
                  <a:pt x="10394" y="1846"/>
                </a:cubicBezTo>
                <a:cubicBezTo>
                  <a:pt x="10406" y="1810"/>
                  <a:pt x="10418" y="1786"/>
                  <a:pt x="10418" y="1763"/>
                </a:cubicBezTo>
                <a:cubicBezTo>
                  <a:pt x="10418" y="1751"/>
                  <a:pt x="10430" y="1739"/>
                  <a:pt x="10430" y="1727"/>
                </a:cubicBezTo>
                <a:cubicBezTo>
                  <a:pt x="10430" y="1703"/>
                  <a:pt x="10430" y="1703"/>
                  <a:pt x="10454" y="1691"/>
                </a:cubicBezTo>
                <a:cubicBezTo>
                  <a:pt x="10466" y="1667"/>
                  <a:pt x="10466" y="1644"/>
                  <a:pt x="10478" y="1620"/>
                </a:cubicBezTo>
                <a:cubicBezTo>
                  <a:pt x="10478" y="1584"/>
                  <a:pt x="10489" y="1572"/>
                  <a:pt x="10489" y="1548"/>
                </a:cubicBezTo>
                <a:cubicBezTo>
                  <a:pt x="10489" y="1513"/>
                  <a:pt x="10513" y="1501"/>
                  <a:pt x="10513" y="1465"/>
                </a:cubicBezTo>
                <a:cubicBezTo>
                  <a:pt x="10513" y="1453"/>
                  <a:pt x="10513" y="1441"/>
                  <a:pt x="10525" y="1429"/>
                </a:cubicBezTo>
                <a:lnTo>
                  <a:pt x="10525" y="1405"/>
                </a:lnTo>
                <a:cubicBezTo>
                  <a:pt x="10525" y="1382"/>
                  <a:pt x="10537" y="1346"/>
                  <a:pt x="10537" y="1334"/>
                </a:cubicBezTo>
                <a:cubicBezTo>
                  <a:pt x="10537" y="1310"/>
                  <a:pt x="10537" y="1286"/>
                  <a:pt x="10549" y="1263"/>
                </a:cubicBezTo>
                <a:lnTo>
                  <a:pt x="10549" y="1191"/>
                </a:lnTo>
                <a:lnTo>
                  <a:pt x="10549" y="1108"/>
                </a:lnTo>
                <a:lnTo>
                  <a:pt x="10549" y="1096"/>
                </a:lnTo>
                <a:lnTo>
                  <a:pt x="10549" y="1"/>
                </a:lnTo>
                <a:cubicBezTo>
                  <a:pt x="10549" y="24"/>
                  <a:pt x="10549" y="36"/>
                  <a:pt x="10537" y="72"/>
                </a:cubicBezTo>
                <a:lnTo>
                  <a:pt x="10537" y="96"/>
                </a:lnTo>
                <a:lnTo>
                  <a:pt x="10537" y="143"/>
                </a:lnTo>
                <a:cubicBezTo>
                  <a:pt x="10537" y="179"/>
                  <a:pt x="10525" y="191"/>
                  <a:pt x="10525" y="215"/>
                </a:cubicBezTo>
                <a:lnTo>
                  <a:pt x="10525" y="251"/>
                </a:lnTo>
                <a:cubicBezTo>
                  <a:pt x="10525" y="262"/>
                  <a:pt x="10525" y="274"/>
                  <a:pt x="10513" y="298"/>
                </a:cubicBezTo>
                <a:cubicBezTo>
                  <a:pt x="10513" y="322"/>
                  <a:pt x="10489" y="334"/>
                  <a:pt x="10489" y="370"/>
                </a:cubicBezTo>
                <a:cubicBezTo>
                  <a:pt x="10489" y="382"/>
                  <a:pt x="10489" y="382"/>
                  <a:pt x="10478" y="393"/>
                </a:cubicBezTo>
                <a:cubicBezTo>
                  <a:pt x="10478" y="417"/>
                  <a:pt x="10478" y="429"/>
                  <a:pt x="10466" y="429"/>
                </a:cubicBezTo>
                <a:cubicBezTo>
                  <a:pt x="10454" y="453"/>
                  <a:pt x="10454" y="477"/>
                  <a:pt x="10430" y="501"/>
                </a:cubicBezTo>
                <a:cubicBezTo>
                  <a:pt x="10430" y="512"/>
                  <a:pt x="10418" y="536"/>
                  <a:pt x="10418" y="536"/>
                </a:cubicBezTo>
                <a:cubicBezTo>
                  <a:pt x="10418" y="548"/>
                  <a:pt x="10406" y="560"/>
                  <a:pt x="10406" y="560"/>
                </a:cubicBezTo>
                <a:cubicBezTo>
                  <a:pt x="10394" y="596"/>
                  <a:pt x="10370" y="608"/>
                  <a:pt x="10370" y="632"/>
                </a:cubicBezTo>
                <a:cubicBezTo>
                  <a:pt x="10370" y="655"/>
                  <a:pt x="10358" y="667"/>
                  <a:pt x="10358" y="679"/>
                </a:cubicBezTo>
                <a:cubicBezTo>
                  <a:pt x="10358" y="691"/>
                  <a:pt x="10347" y="691"/>
                  <a:pt x="10347" y="715"/>
                </a:cubicBezTo>
                <a:cubicBezTo>
                  <a:pt x="10335" y="739"/>
                  <a:pt x="10311" y="751"/>
                  <a:pt x="10299" y="786"/>
                </a:cubicBezTo>
                <a:cubicBezTo>
                  <a:pt x="10299" y="798"/>
                  <a:pt x="10287" y="810"/>
                  <a:pt x="10287" y="834"/>
                </a:cubicBezTo>
                <a:cubicBezTo>
                  <a:pt x="10287" y="846"/>
                  <a:pt x="10275" y="846"/>
                  <a:pt x="10275" y="858"/>
                </a:cubicBezTo>
                <a:cubicBezTo>
                  <a:pt x="10251" y="893"/>
                  <a:pt x="10239" y="905"/>
                  <a:pt x="10228" y="929"/>
                </a:cubicBezTo>
                <a:cubicBezTo>
                  <a:pt x="10216" y="953"/>
                  <a:pt x="10216" y="965"/>
                  <a:pt x="10192" y="977"/>
                </a:cubicBezTo>
                <a:cubicBezTo>
                  <a:pt x="10192" y="977"/>
                  <a:pt x="10192" y="989"/>
                  <a:pt x="10180" y="989"/>
                </a:cubicBezTo>
                <a:cubicBezTo>
                  <a:pt x="10168" y="1024"/>
                  <a:pt x="10156" y="1036"/>
                  <a:pt x="10120" y="1072"/>
                </a:cubicBezTo>
                <a:cubicBezTo>
                  <a:pt x="10120" y="1072"/>
                  <a:pt x="10120" y="1084"/>
                  <a:pt x="10108" y="1084"/>
                </a:cubicBezTo>
                <a:cubicBezTo>
                  <a:pt x="10097" y="1096"/>
                  <a:pt x="10073" y="1108"/>
                  <a:pt x="10073" y="1132"/>
                </a:cubicBezTo>
                <a:cubicBezTo>
                  <a:pt x="10061" y="1155"/>
                  <a:pt x="10037" y="1167"/>
                  <a:pt x="10013" y="1203"/>
                </a:cubicBezTo>
                <a:lnTo>
                  <a:pt x="9977" y="1251"/>
                </a:lnTo>
                <a:lnTo>
                  <a:pt x="9954" y="1263"/>
                </a:lnTo>
                <a:cubicBezTo>
                  <a:pt x="9942" y="1286"/>
                  <a:pt x="9918" y="1310"/>
                  <a:pt x="9882" y="1334"/>
                </a:cubicBezTo>
                <a:cubicBezTo>
                  <a:pt x="9870" y="1346"/>
                  <a:pt x="9858" y="1382"/>
                  <a:pt x="9823" y="1394"/>
                </a:cubicBezTo>
                <a:lnTo>
                  <a:pt x="9751" y="1465"/>
                </a:lnTo>
                <a:lnTo>
                  <a:pt x="9716" y="1501"/>
                </a:lnTo>
                <a:lnTo>
                  <a:pt x="9692" y="1525"/>
                </a:lnTo>
                <a:cubicBezTo>
                  <a:pt x="9656" y="1560"/>
                  <a:pt x="9632" y="1572"/>
                  <a:pt x="9596" y="1608"/>
                </a:cubicBezTo>
                <a:lnTo>
                  <a:pt x="9573" y="1632"/>
                </a:lnTo>
                <a:lnTo>
                  <a:pt x="9537" y="1667"/>
                </a:lnTo>
                <a:cubicBezTo>
                  <a:pt x="9513" y="1691"/>
                  <a:pt x="9477" y="1703"/>
                  <a:pt x="9442" y="1739"/>
                </a:cubicBezTo>
                <a:lnTo>
                  <a:pt x="9406" y="1763"/>
                </a:lnTo>
                <a:lnTo>
                  <a:pt x="9382" y="1798"/>
                </a:lnTo>
                <a:cubicBezTo>
                  <a:pt x="9335" y="1822"/>
                  <a:pt x="9299" y="1858"/>
                  <a:pt x="9263" y="1870"/>
                </a:cubicBezTo>
                <a:cubicBezTo>
                  <a:pt x="9239" y="1870"/>
                  <a:pt x="9239" y="1882"/>
                  <a:pt x="9227" y="1882"/>
                </a:cubicBezTo>
                <a:cubicBezTo>
                  <a:pt x="9215" y="1882"/>
                  <a:pt x="9215" y="1906"/>
                  <a:pt x="9204" y="1906"/>
                </a:cubicBezTo>
                <a:cubicBezTo>
                  <a:pt x="9144" y="1941"/>
                  <a:pt x="9085" y="1977"/>
                  <a:pt x="9001" y="2025"/>
                </a:cubicBezTo>
                <a:cubicBezTo>
                  <a:pt x="8930" y="2060"/>
                  <a:pt x="8846" y="2108"/>
                  <a:pt x="8763" y="2156"/>
                </a:cubicBezTo>
                <a:cubicBezTo>
                  <a:pt x="8739" y="2167"/>
                  <a:pt x="8727" y="2179"/>
                  <a:pt x="8692" y="2179"/>
                </a:cubicBezTo>
                <a:cubicBezTo>
                  <a:pt x="8632" y="2215"/>
                  <a:pt x="8561" y="2239"/>
                  <a:pt x="8501" y="2275"/>
                </a:cubicBezTo>
                <a:cubicBezTo>
                  <a:pt x="8465" y="2287"/>
                  <a:pt x="8453" y="2287"/>
                  <a:pt x="8442" y="2298"/>
                </a:cubicBezTo>
                <a:cubicBezTo>
                  <a:pt x="8346" y="2346"/>
                  <a:pt x="8263" y="2382"/>
                  <a:pt x="8168" y="2406"/>
                </a:cubicBezTo>
                <a:cubicBezTo>
                  <a:pt x="8156" y="2406"/>
                  <a:pt x="8144" y="2417"/>
                  <a:pt x="8132" y="2417"/>
                </a:cubicBezTo>
                <a:cubicBezTo>
                  <a:pt x="8049" y="2453"/>
                  <a:pt x="7977" y="2477"/>
                  <a:pt x="7906" y="2501"/>
                </a:cubicBezTo>
                <a:cubicBezTo>
                  <a:pt x="7870" y="2513"/>
                  <a:pt x="7846" y="2513"/>
                  <a:pt x="7811" y="2525"/>
                </a:cubicBezTo>
                <a:lnTo>
                  <a:pt x="7680" y="2572"/>
                </a:lnTo>
                <a:cubicBezTo>
                  <a:pt x="7656" y="2584"/>
                  <a:pt x="7608" y="2584"/>
                  <a:pt x="7572" y="2596"/>
                </a:cubicBezTo>
                <a:cubicBezTo>
                  <a:pt x="7537" y="2620"/>
                  <a:pt x="7489" y="2632"/>
                  <a:pt x="7441" y="2632"/>
                </a:cubicBezTo>
                <a:cubicBezTo>
                  <a:pt x="7418" y="2644"/>
                  <a:pt x="7370" y="2644"/>
                  <a:pt x="7334" y="2656"/>
                </a:cubicBezTo>
                <a:cubicBezTo>
                  <a:pt x="7299" y="2679"/>
                  <a:pt x="7251" y="2679"/>
                  <a:pt x="7203" y="2691"/>
                </a:cubicBezTo>
                <a:cubicBezTo>
                  <a:pt x="7180" y="2703"/>
                  <a:pt x="7132" y="2703"/>
                  <a:pt x="7096" y="2715"/>
                </a:cubicBezTo>
                <a:cubicBezTo>
                  <a:pt x="7060" y="2739"/>
                  <a:pt x="7013" y="2739"/>
                  <a:pt x="6965" y="2751"/>
                </a:cubicBezTo>
                <a:cubicBezTo>
                  <a:pt x="6941" y="2751"/>
                  <a:pt x="6894" y="2763"/>
                  <a:pt x="6858" y="2763"/>
                </a:cubicBezTo>
                <a:cubicBezTo>
                  <a:pt x="6763" y="2775"/>
                  <a:pt x="6668" y="2798"/>
                  <a:pt x="6560" y="2810"/>
                </a:cubicBezTo>
                <a:lnTo>
                  <a:pt x="6525" y="2810"/>
                </a:lnTo>
                <a:cubicBezTo>
                  <a:pt x="6429" y="2822"/>
                  <a:pt x="6346" y="2822"/>
                  <a:pt x="6251" y="2834"/>
                </a:cubicBezTo>
                <a:cubicBezTo>
                  <a:pt x="6227" y="2834"/>
                  <a:pt x="6179" y="2834"/>
                  <a:pt x="6144" y="2858"/>
                </a:cubicBezTo>
                <a:cubicBezTo>
                  <a:pt x="6084" y="2858"/>
                  <a:pt x="6025" y="2870"/>
                  <a:pt x="5989" y="2870"/>
                </a:cubicBezTo>
                <a:cubicBezTo>
                  <a:pt x="5953" y="2870"/>
                  <a:pt x="5906" y="2870"/>
                  <a:pt x="5882" y="2882"/>
                </a:cubicBezTo>
                <a:cubicBezTo>
                  <a:pt x="5822" y="2882"/>
                  <a:pt x="5763" y="2882"/>
                  <a:pt x="5703" y="2894"/>
                </a:cubicBezTo>
                <a:lnTo>
                  <a:pt x="4822" y="2894"/>
                </a:lnTo>
                <a:cubicBezTo>
                  <a:pt x="4763" y="2894"/>
                  <a:pt x="4715" y="2894"/>
                  <a:pt x="4655" y="2882"/>
                </a:cubicBezTo>
                <a:lnTo>
                  <a:pt x="4572" y="2882"/>
                </a:lnTo>
                <a:cubicBezTo>
                  <a:pt x="4513" y="2882"/>
                  <a:pt x="4441" y="2870"/>
                  <a:pt x="4382" y="2870"/>
                </a:cubicBezTo>
                <a:lnTo>
                  <a:pt x="4322" y="2870"/>
                </a:lnTo>
                <a:cubicBezTo>
                  <a:pt x="4227" y="2858"/>
                  <a:pt x="4155" y="2858"/>
                  <a:pt x="4060" y="2834"/>
                </a:cubicBezTo>
                <a:lnTo>
                  <a:pt x="4024" y="2834"/>
                </a:lnTo>
                <a:cubicBezTo>
                  <a:pt x="3941" y="2822"/>
                  <a:pt x="3870" y="2822"/>
                  <a:pt x="3798" y="2810"/>
                </a:cubicBezTo>
                <a:cubicBezTo>
                  <a:pt x="3762" y="2810"/>
                  <a:pt x="3739" y="2798"/>
                  <a:pt x="3703" y="2798"/>
                </a:cubicBezTo>
                <a:cubicBezTo>
                  <a:pt x="3643" y="2775"/>
                  <a:pt x="3608" y="2775"/>
                  <a:pt x="3548" y="2763"/>
                </a:cubicBezTo>
                <a:cubicBezTo>
                  <a:pt x="3512" y="2763"/>
                  <a:pt x="3489" y="2751"/>
                  <a:pt x="3453" y="2751"/>
                </a:cubicBezTo>
                <a:lnTo>
                  <a:pt x="3274" y="2703"/>
                </a:lnTo>
                <a:cubicBezTo>
                  <a:pt x="3250" y="2691"/>
                  <a:pt x="3215" y="2691"/>
                  <a:pt x="3167" y="2679"/>
                </a:cubicBezTo>
                <a:cubicBezTo>
                  <a:pt x="3108" y="2656"/>
                  <a:pt x="3072" y="2644"/>
                  <a:pt x="3012" y="2632"/>
                </a:cubicBezTo>
                <a:cubicBezTo>
                  <a:pt x="2977" y="2620"/>
                  <a:pt x="2953" y="2620"/>
                  <a:pt x="2917" y="2596"/>
                </a:cubicBezTo>
                <a:cubicBezTo>
                  <a:pt x="2834" y="2572"/>
                  <a:pt x="2750" y="2560"/>
                  <a:pt x="2667" y="2525"/>
                </a:cubicBezTo>
                <a:cubicBezTo>
                  <a:pt x="2655" y="2525"/>
                  <a:pt x="2631" y="2513"/>
                  <a:pt x="2619" y="2513"/>
                </a:cubicBezTo>
                <a:cubicBezTo>
                  <a:pt x="2536" y="2477"/>
                  <a:pt x="2429" y="2453"/>
                  <a:pt x="2334" y="2406"/>
                </a:cubicBezTo>
                <a:cubicBezTo>
                  <a:pt x="2298" y="2394"/>
                  <a:pt x="2262" y="2382"/>
                  <a:pt x="2238" y="2358"/>
                </a:cubicBezTo>
                <a:cubicBezTo>
                  <a:pt x="2203" y="2346"/>
                  <a:pt x="2179" y="2334"/>
                  <a:pt x="2143" y="2334"/>
                </a:cubicBezTo>
                <a:cubicBezTo>
                  <a:pt x="2096" y="2322"/>
                  <a:pt x="2060" y="2298"/>
                  <a:pt x="2024" y="2275"/>
                </a:cubicBezTo>
                <a:cubicBezTo>
                  <a:pt x="2000" y="2263"/>
                  <a:pt x="1965" y="2239"/>
                  <a:pt x="1953" y="2239"/>
                </a:cubicBezTo>
                <a:cubicBezTo>
                  <a:pt x="1905" y="2227"/>
                  <a:pt x="1857" y="2203"/>
                  <a:pt x="1822" y="2179"/>
                </a:cubicBezTo>
                <a:cubicBezTo>
                  <a:pt x="1798" y="2167"/>
                  <a:pt x="1774" y="2167"/>
                  <a:pt x="1762" y="2156"/>
                </a:cubicBezTo>
                <a:cubicBezTo>
                  <a:pt x="1703" y="2120"/>
                  <a:pt x="1619" y="2084"/>
                  <a:pt x="1560" y="2048"/>
                </a:cubicBezTo>
                <a:cubicBezTo>
                  <a:pt x="1500" y="2001"/>
                  <a:pt x="1429" y="1977"/>
                  <a:pt x="1369" y="1929"/>
                </a:cubicBezTo>
                <a:cubicBezTo>
                  <a:pt x="1357" y="1917"/>
                  <a:pt x="1322" y="1906"/>
                  <a:pt x="1310" y="1882"/>
                </a:cubicBezTo>
                <a:cubicBezTo>
                  <a:pt x="1262" y="1858"/>
                  <a:pt x="1238" y="1822"/>
                  <a:pt x="1191" y="1810"/>
                </a:cubicBezTo>
                <a:cubicBezTo>
                  <a:pt x="1167" y="1798"/>
                  <a:pt x="1143" y="1786"/>
                  <a:pt x="1119" y="1763"/>
                </a:cubicBezTo>
                <a:cubicBezTo>
                  <a:pt x="1084" y="1739"/>
                  <a:pt x="1060" y="1727"/>
                  <a:pt x="1024" y="1691"/>
                </a:cubicBezTo>
                <a:cubicBezTo>
                  <a:pt x="1000" y="1679"/>
                  <a:pt x="988" y="1667"/>
                  <a:pt x="964" y="1632"/>
                </a:cubicBezTo>
                <a:cubicBezTo>
                  <a:pt x="941" y="1608"/>
                  <a:pt x="905" y="1584"/>
                  <a:pt x="881" y="1560"/>
                </a:cubicBezTo>
                <a:lnTo>
                  <a:pt x="822" y="1501"/>
                </a:lnTo>
                <a:cubicBezTo>
                  <a:pt x="786" y="1465"/>
                  <a:pt x="762" y="1453"/>
                  <a:pt x="750" y="1429"/>
                </a:cubicBezTo>
                <a:lnTo>
                  <a:pt x="691" y="1370"/>
                </a:lnTo>
                <a:lnTo>
                  <a:pt x="607" y="1286"/>
                </a:lnTo>
                <a:cubicBezTo>
                  <a:pt x="595" y="1274"/>
                  <a:pt x="583" y="1251"/>
                  <a:pt x="548" y="1227"/>
                </a:cubicBezTo>
                <a:cubicBezTo>
                  <a:pt x="536" y="1203"/>
                  <a:pt x="512" y="1191"/>
                  <a:pt x="488" y="1155"/>
                </a:cubicBezTo>
                <a:cubicBezTo>
                  <a:pt x="476" y="1144"/>
                  <a:pt x="464" y="1108"/>
                  <a:pt x="452" y="1096"/>
                </a:cubicBezTo>
                <a:cubicBezTo>
                  <a:pt x="429" y="1072"/>
                  <a:pt x="405" y="1048"/>
                  <a:pt x="393" y="1024"/>
                </a:cubicBezTo>
                <a:cubicBezTo>
                  <a:pt x="369" y="1013"/>
                  <a:pt x="357" y="977"/>
                  <a:pt x="345" y="965"/>
                </a:cubicBezTo>
                <a:cubicBezTo>
                  <a:pt x="333" y="929"/>
                  <a:pt x="310" y="917"/>
                  <a:pt x="298" y="893"/>
                </a:cubicBezTo>
                <a:cubicBezTo>
                  <a:pt x="286" y="858"/>
                  <a:pt x="274" y="846"/>
                  <a:pt x="250" y="810"/>
                </a:cubicBezTo>
                <a:cubicBezTo>
                  <a:pt x="238" y="786"/>
                  <a:pt x="226" y="774"/>
                  <a:pt x="214" y="739"/>
                </a:cubicBezTo>
                <a:cubicBezTo>
                  <a:pt x="191" y="715"/>
                  <a:pt x="191" y="691"/>
                  <a:pt x="179" y="667"/>
                </a:cubicBezTo>
                <a:cubicBezTo>
                  <a:pt x="167" y="632"/>
                  <a:pt x="155" y="620"/>
                  <a:pt x="155" y="596"/>
                </a:cubicBezTo>
                <a:cubicBezTo>
                  <a:pt x="131" y="560"/>
                  <a:pt x="131" y="548"/>
                  <a:pt x="119" y="512"/>
                </a:cubicBezTo>
                <a:cubicBezTo>
                  <a:pt x="107" y="489"/>
                  <a:pt x="107" y="477"/>
                  <a:pt x="95" y="441"/>
                </a:cubicBezTo>
                <a:cubicBezTo>
                  <a:pt x="71" y="417"/>
                  <a:pt x="71" y="393"/>
                  <a:pt x="71" y="370"/>
                </a:cubicBezTo>
                <a:cubicBezTo>
                  <a:pt x="60" y="334"/>
                  <a:pt x="60" y="322"/>
                  <a:pt x="60" y="298"/>
                </a:cubicBezTo>
                <a:cubicBezTo>
                  <a:pt x="60" y="262"/>
                  <a:pt x="48" y="251"/>
                  <a:pt x="48" y="215"/>
                </a:cubicBezTo>
                <a:cubicBezTo>
                  <a:pt x="48" y="191"/>
                  <a:pt x="36" y="179"/>
                  <a:pt x="36" y="143"/>
                </a:cubicBezTo>
                <a:cubicBezTo>
                  <a:pt x="36" y="120"/>
                  <a:pt x="36" y="96"/>
                  <a:pt x="12" y="72"/>
                </a:cubicBezTo>
                <a:cubicBezTo>
                  <a:pt x="12" y="36"/>
                  <a:pt x="12" y="2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5;p30">
            <a:extLst>
              <a:ext uri="{FF2B5EF4-FFF2-40B4-BE49-F238E27FC236}">
                <a16:creationId xmlns:a16="http://schemas.microsoft.com/office/drawing/2014/main" id="{AF88B892-9C1D-5BA9-D14D-60045B22AAA9}"/>
              </a:ext>
            </a:extLst>
          </p:cNvPr>
          <p:cNvSpPr/>
          <p:nvPr/>
        </p:nvSpPr>
        <p:spPr>
          <a:xfrm>
            <a:off x="1298975" y="3094730"/>
            <a:ext cx="137864" cy="73878"/>
          </a:xfrm>
          <a:custGeom>
            <a:avLst/>
            <a:gdLst/>
            <a:ahLst/>
            <a:cxnLst/>
            <a:rect l="l" t="t" r="r" b="b"/>
            <a:pathLst>
              <a:path w="4669" h="2502" extrusionOk="0">
                <a:moveTo>
                  <a:pt x="2766" y="521"/>
                </a:moveTo>
                <a:cubicBezTo>
                  <a:pt x="2863" y="521"/>
                  <a:pt x="2975" y="540"/>
                  <a:pt x="3097" y="584"/>
                </a:cubicBezTo>
                <a:lnTo>
                  <a:pt x="2513" y="929"/>
                </a:lnTo>
                <a:cubicBezTo>
                  <a:pt x="2406" y="787"/>
                  <a:pt x="2358" y="668"/>
                  <a:pt x="2489" y="584"/>
                </a:cubicBezTo>
                <a:cubicBezTo>
                  <a:pt x="2559" y="546"/>
                  <a:pt x="2653" y="521"/>
                  <a:pt x="2766" y="521"/>
                </a:cubicBezTo>
                <a:close/>
                <a:moveTo>
                  <a:pt x="2239" y="1572"/>
                </a:moveTo>
                <a:cubicBezTo>
                  <a:pt x="2358" y="1703"/>
                  <a:pt x="2394" y="1822"/>
                  <a:pt x="2251" y="1918"/>
                </a:cubicBezTo>
                <a:cubicBezTo>
                  <a:pt x="2183" y="1955"/>
                  <a:pt x="2096" y="1976"/>
                  <a:pt x="1993" y="1976"/>
                </a:cubicBezTo>
                <a:cubicBezTo>
                  <a:pt x="1897" y="1976"/>
                  <a:pt x="1788" y="1958"/>
                  <a:pt x="1668" y="1918"/>
                </a:cubicBezTo>
                <a:lnTo>
                  <a:pt x="2239" y="1572"/>
                </a:lnTo>
                <a:close/>
                <a:moveTo>
                  <a:pt x="4109" y="1"/>
                </a:moveTo>
                <a:lnTo>
                  <a:pt x="3656" y="275"/>
                </a:lnTo>
                <a:cubicBezTo>
                  <a:pt x="3283" y="106"/>
                  <a:pt x="2926" y="32"/>
                  <a:pt x="2608" y="32"/>
                </a:cubicBezTo>
                <a:cubicBezTo>
                  <a:pt x="2296" y="32"/>
                  <a:pt x="2023" y="103"/>
                  <a:pt x="1811" y="227"/>
                </a:cubicBezTo>
                <a:cubicBezTo>
                  <a:pt x="1227" y="572"/>
                  <a:pt x="1585" y="953"/>
                  <a:pt x="1930" y="1287"/>
                </a:cubicBezTo>
                <a:lnTo>
                  <a:pt x="1239" y="1691"/>
                </a:lnTo>
                <a:cubicBezTo>
                  <a:pt x="977" y="1489"/>
                  <a:pt x="799" y="1275"/>
                  <a:pt x="739" y="1060"/>
                </a:cubicBezTo>
                <a:lnTo>
                  <a:pt x="1" y="1227"/>
                </a:lnTo>
                <a:cubicBezTo>
                  <a:pt x="49" y="1465"/>
                  <a:pt x="322" y="1763"/>
                  <a:pt x="703" y="2013"/>
                </a:cubicBezTo>
                <a:lnTo>
                  <a:pt x="263" y="2263"/>
                </a:lnTo>
                <a:lnTo>
                  <a:pt x="346" y="2311"/>
                </a:lnTo>
                <a:lnTo>
                  <a:pt x="680" y="2501"/>
                </a:lnTo>
                <a:lnTo>
                  <a:pt x="1132" y="2239"/>
                </a:lnTo>
                <a:cubicBezTo>
                  <a:pt x="1485" y="2386"/>
                  <a:pt x="1833" y="2455"/>
                  <a:pt x="2144" y="2455"/>
                </a:cubicBezTo>
                <a:cubicBezTo>
                  <a:pt x="2463" y="2455"/>
                  <a:pt x="2743" y="2383"/>
                  <a:pt x="2954" y="2251"/>
                </a:cubicBezTo>
                <a:cubicBezTo>
                  <a:pt x="3537" y="1918"/>
                  <a:pt x="3180" y="1537"/>
                  <a:pt x="2835" y="1215"/>
                </a:cubicBezTo>
                <a:lnTo>
                  <a:pt x="3537" y="810"/>
                </a:lnTo>
                <a:cubicBezTo>
                  <a:pt x="3716" y="941"/>
                  <a:pt x="3859" y="1108"/>
                  <a:pt x="3954" y="1299"/>
                </a:cubicBezTo>
                <a:lnTo>
                  <a:pt x="4668" y="1120"/>
                </a:lnTo>
                <a:cubicBezTo>
                  <a:pt x="4573" y="918"/>
                  <a:pt x="4371" y="691"/>
                  <a:pt x="4085" y="501"/>
                </a:cubicBezTo>
                <a:lnTo>
                  <a:pt x="4525" y="239"/>
                </a:lnTo>
                <a:lnTo>
                  <a:pt x="4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8660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33">
          <a:extLst>
            <a:ext uri="{FF2B5EF4-FFF2-40B4-BE49-F238E27FC236}">
              <a16:creationId xmlns:a16="http://schemas.microsoft.com/office/drawing/2014/main" id="{9EE98D27-2CFF-7F73-C54A-296A131E3A0D}"/>
            </a:ext>
          </a:extLst>
        </p:cNvPr>
        <p:cNvGrpSpPr/>
        <p:nvPr/>
      </p:nvGrpSpPr>
      <p:grpSpPr>
        <a:xfrm>
          <a:off x="0" y="0"/>
          <a:ext cx="0" cy="0"/>
          <a:chOff x="0" y="0"/>
          <a:chExt cx="0" cy="0"/>
        </a:xfrm>
      </p:grpSpPr>
      <p:sp>
        <p:nvSpPr>
          <p:cNvPr id="42" name="Google Shape;3539;p39">
            <a:extLst>
              <a:ext uri="{FF2B5EF4-FFF2-40B4-BE49-F238E27FC236}">
                <a16:creationId xmlns:a16="http://schemas.microsoft.com/office/drawing/2014/main" id="{42D60D37-8737-847F-36EB-D73185E1EC4D}"/>
              </a:ext>
            </a:extLst>
          </p:cNvPr>
          <p:cNvSpPr/>
          <p:nvPr/>
        </p:nvSpPr>
        <p:spPr>
          <a:xfrm rot="8400000">
            <a:off x="4855344" y="2238457"/>
            <a:ext cx="1207020" cy="18000"/>
          </a:xfrm>
          <a:custGeom>
            <a:avLst/>
            <a:gdLst/>
            <a:ahLst/>
            <a:cxnLst/>
            <a:rect l="l" t="t" r="r" b="b"/>
            <a:pathLst>
              <a:path w="10991" h="834" extrusionOk="0">
                <a:moveTo>
                  <a:pt x="1" y="0"/>
                </a:moveTo>
                <a:lnTo>
                  <a:pt x="1" y="834"/>
                </a:lnTo>
                <a:lnTo>
                  <a:pt x="10990" y="834"/>
                </a:lnTo>
                <a:lnTo>
                  <a:pt x="109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539;p39">
            <a:extLst>
              <a:ext uri="{FF2B5EF4-FFF2-40B4-BE49-F238E27FC236}">
                <a16:creationId xmlns:a16="http://schemas.microsoft.com/office/drawing/2014/main" id="{C989BBD8-5D8F-3A76-A2B7-2AA3585C7BBA}"/>
              </a:ext>
            </a:extLst>
          </p:cNvPr>
          <p:cNvSpPr/>
          <p:nvPr/>
        </p:nvSpPr>
        <p:spPr>
          <a:xfrm rot="2410615">
            <a:off x="2914372" y="2237050"/>
            <a:ext cx="1207020" cy="18000"/>
          </a:xfrm>
          <a:custGeom>
            <a:avLst/>
            <a:gdLst/>
            <a:ahLst/>
            <a:cxnLst/>
            <a:rect l="l" t="t" r="r" b="b"/>
            <a:pathLst>
              <a:path w="10991" h="834" extrusionOk="0">
                <a:moveTo>
                  <a:pt x="1" y="0"/>
                </a:moveTo>
                <a:lnTo>
                  <a:pt x="1" y="834"/>
                </a:lnTo>
                <a:lnTo>
                  <a:pt x="10990" y="834"/>
                </a:lnTo>
                <a:lnTo>
                  <a:pt x="109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9">
            <a:extLst>
              <a:ext uri="{FF2B5EF4-FFF2-40B4-BE49-F238E27FC236}">
                <a16:creationId xmlns:a16="http://schemas.microsoft.com/office/drawing/2014/main" id="{10FB9436-F4BF-E25E-D940-9813B7DECE6C}"/>
              </a:ext>
            </a:extLst>
          </p:cNvPr>
          <p:cNvSpPr txBox="1">
            <a:spLocks noGrp="1"/>
          </p:cNvSpPr>
          <p:nvPr>
            <p:ph type="title"/>
          </p:nvPr>
        </p:nvSpPr>
        <p:spPr>
          <a:xfrm>
            <a:off x="397057" y="106488"/>
            <a:ext cx="435886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0">
                <a:solidFill>
                  <a:schemeClr val="accent4">
                    <a:lumMod val="75000"/>
                  </a:schemeClr>
                </a:solidFill>
                <a:latin typeface="Montserrat" pitchFamily="2" charset="77"/>
              </a:rPr>
              <a:t>Anomaly Score Calculation</a:t>
            </a:r>
            <a:endParaRPr sz="2400" b="0">
              <a:solidFill>
                <a:schemeClr val="accent4">
                  <a:lumMod val="75000"/>
                </a:schemeClr>
              </a:solidFill>
              <a:latin typeface="Montserrat" pitchFamily="2" charset="77"/>
            </a:endParaRPr>
          </a:p>
        </p:txBody>
      </p:sp>
      <p:sp>
        <p:nvSpPr>
          <p:cNvPr id="3618" name="Google Shape;3618;p39">
            <a:extLst>
              <a:ext uri="{FF2B5EF4-FFF2-40B4-BE49-F238E27FC236}">
                <a16:creationId xmlns:a16="http://schemas.microsoft.com/office/drawing/2014/main" id="{65736EAA-E72F-BAFF-27F6-D15F50A8F410}"/>
              </a:ext>
            </a:extLst>
          </p:cNvPr>
          <p:cNvSpPr txBox="1"/>
          <p:nvPr/>
        </p:nvSpPr>
        <p:spPr>
          <a:xfrm>
            <a:off x="1721811" y="4044942"/>
            <a:ext cx="1228800" cy="729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N" b="1" dirty="0">
                <a:solidFill>
                  <a:schemeClr val="tx1">
                    <a:lumMod val="50000"/>
                    <a:lumOff val="50000"/>
                  </a:schemeClr>
                </a:solidFill>
                <a:latin typeface="Montserrat SemiBold" pitchFamily="2" charset="77"/>
                <a:ea typeface="Fira Sans"/>
                <a:cs typeface="Fira Sans"/>
                <a:sym typeface="Fira Sans"/>
              </a:rPr>
              <a:t>Amount Score</a:t>
            </a:r>
          </a:p>
        </p:txBody>
      </p:sp>
      <p:sp>
        <p:nvSpPr>
          <p:cNvPr id="3619" name="Google Shape;3619;p39">
            <a:extLst>
              <a:ext uri="{FF2B5EF4-FFF2-40B4-BE49-F238E27FC236}">
                <a16:creationId xmlns:a16="http://schemas.microsoft.com/office/drawing/2014/main" id="{E49F44FB-9617-A18D-DA4E-46D963BA0EC1}"/>
              </a:ext>
            </a:extLst>
          </p:cNvPr>
          <p:cNvSpPr txBox="1"/>
          <p:nvPr/>
        </p:nvSpPr>
        <p:spPr>
          <a:xfrm>
            <a:off x="6019695" y="4044942"/>
            <a:ext cx="2243804" cy="766504"/>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IN" b="1" dirty="0">
                <a:solidFill>
                  <a:schemeClr val="tx1">
                    <a:lumMod val="50000"/>
                    <a:lumOff val="50000"/>
                  </a:schemeClr>
                </a:solidFill>
                <a:latin typeface="Montserrat SemiBold" pitchFamily="2" charset="77"/>
              </a:rPr>
              <a:t>Account Transaction Volume</a:t>
            </a:r>
            <a:endParaRPr lang="en-IN" b="1" dirty="0">
              <a:solidFill>
                <a:schemeClr val="tx1">
                  <a:lumMod val="50000"/>
                  <a:lumOff val="50000"/>
                </a:schemeClr>
              </a:solidFill>
              <a:latin typeface="Montserrat SemiBold" pitchFamily="2" charset="77"/>
              <a:ea typeface="Fira Sans"/>
              <a:cs typeface="Fira Sans"/>
              <a:sym typeface="Fira Sans"/>
            </a:endParaRPr>
          </a:p>
        </p:txBody>
      </p:sp>
      <p:sp>
        <p:nvSpPr>
          <p:cNvPr id="3622" name="Google Shape;3622;p39">
            <a:extLst>
              <a:ext uri="{FF2B5EF4-FFF2-40B4-BE49-F238E27FC236}">
                <a16:creationId xmlns:a16="http://schemas.microsoft.com/office/drawing/2014/main" id="{406CF224-A7A5-D636-93E4-8C5ABA149FAC}"/>
              </a:ext>
            </a:extLst>
          </p:cNvPr>
          <p:cNvSpPr txBox="1"/>
          <p:nvPr/>
        </p:nvSpPr>
        <p:spPr>
          <a:xfrm>
            <a:off x="6468324" y="2505318"/>
            <a:ext cx="2176229" cy="799632"/>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IN" b="1" dirty="0">
                <a:solidFill>
                  <a:schemeClr val="tx1">
                    <a:lumMod val="50000"/>
                    <a:lumOff val="50000"/>
                  </a:schemeClr>
                </a:solidFill>
                <a:latin typeface="Montserrat SemiBold" pitchFamily="2" charset="77"/>
                <a:ea typeface="Fira Sans"/>
                <a:cs typeface="Fira Sans"/>
                <a:sym typeface="Fira Sans"/>
              </a:rPr>
              <a:t>Uncommon Merchant-Category Combinations</a:t>
            </a:r>
          </a:p>
        </p:txBody>
      </p:sp>
      <p:sp>
        <p:nvSpPr>
          <p:cNvPr id="3623" name="Google Shape;3623;p39">
            <a:extLst>
              <a:ext uri="{FF2B5EF4-FFF2-40B4-BE49-F238E27FC236}">
                <a16:creationId xmlns:a16="http://schemas.microsoft.com/office/drawing/2014/main" id="{2E896F3A-F839-734D-75B4-C819B95B702C}"/>
              </a:ext>
            </a:extLst>
          </p:cNvPr>
          <p:cNvSpPr txBox="1"/>
          <p:nvPr/>
        </p:nvSpPr>
        <p:spPr>
          <a:xfrm>
            <a:off x="6038300" y="1188154"/>
            <a:ext cx="1103297" cy="515254"/>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IN" b="1" dirty="0">
                <a:solidFill>
                  <a:schemeClr val="tx1">
                    <a:lumMod val="50000"/>
                    <a:lumOff val="50000"/>
                  </a:schemeClr>
                </a:solidFill>
                <a:latin typeface="Montserrat SemiBold" pitchFamily="2" charset="77"/>
                <a:ea typeface="Fira Sans"/>
                <a:cs typeface="Fira Sans"/>
                <a:sym typeface="Fira Sans"/>
              </a:rPr>
              <a:t>Account Inactivity</a:t>
            </a:r>
          </a:p>
        </p:txBody>
      </p:sp>
      <p:sp>
        <p:nvSpPr>
          <p:cNvPr id="3539" name="Google Shape;3539;p39">
            <a:extLst>
              <a:ext uri="{FF2B5EF4-FFF2-40B4-BE49-F238E27FC236}">
                <a16:creationId xmlns:a16="http://schemas.microsoft.com/office/drawing/2014/main" id="{E5E6EC1A-96BA-04C6-70C6-B73FFADA0F55}"/>
              </a:ext>
            </a:extLst>
          </p:cNvPr>
          <p:cNvSpPr/>
          <p:nvPr/>
        </p:nvSpPr>
        <p:spPr>
          <a:xfrm>
            <a:off x="2785406" y="2907519"/>
            <a:ext cx="1207020" cy="18000"/>
          </a:xfrm>
          <a:custGeom>
            <a:avLst/>
            <a:gdLst/>
            <a:ahLst/>
            <a:cxnLst/>
            <a:rect l="l" t="t" r="r" b="b"/>
            <a:pathLst>
              <a:path w="10991" h="834" extrusionOk="0">
                <a:moveTo>
                  <a:pt x="1" y="0"/>
                </a:moveTo>
                <a:lnTo>
                  <a:pt x="1" y="834"/>
                </a:lnTo>
                <a:lnTo>
                  <a:pt x="10990" y="834"/>
                </a:lnTo>
                <a:lnTo>
                  <a:pt x="109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9">
            <a:extLst>
              <a:ext uri="{FF2B5EF4-FFF2-40B4-BE49-F238E27FC236}">
                <a16:creationId xmlns:a16="http://schemas.microsoft.com/office/drawing/2014/main" id="{15CFA124-C86C-851A-254F-55B271C7A4FC}"/>
              </a:ext>
            </a:extLst>
          </p:cNvPr>
          <p:cNvSpPr/>
          <p:nvPr/>
        </p:nvSpPr>
        <p:spPr>
          <a:xfrm>
            <a:off x="2670207" y="2854750"/>
            <a:ext cx="126672" cy="126672"/>
          </a:xfrm>
          <a:custGeom>
            <a:avLst/>
            <a:gdLst/>
            <a:ahLst/>
            <a:cxnLst/>
            <a:rect l="l" t="t" r="r" b="b"/>
            <a:pathLst>
              <a:path w="5061" h="5061" extrusionOk="0">
                <a:moveTo>
                  <a:pt x="2536" y="834"/>
                </a:moveTo>
                <a:cubicBezTo>
                  <a:pt x="3477" y="834"/>
                  <a:pt x="4239" y="1584"/>
                  <a:pt x="4239" y="2525"/>
                </a:cubicBezTo>
                <a:cubicBezTo>
                  <a:pt x="4239" y="3465"/>
                  <a:pt x="3477" y="4227"/>
                  <a:pt x="2536" y="4227"/>
                </a:cubicBezTo>
                <a:cubicBezTo>
                  <a:pt x="1608" y="4227"/>
                  <a:pt x="846" y="3465"/>
                  <a:pt x="846" y="2525"/>
                </a:cubicBezTo>
                <a:cubicBezTo>
                  <a:pt x="846" y="1584"/>
                  <a:pt x="1608" y="834"/>
                  <a:pt x="2536" y="834"/>
                </a:cubicBezTo>
                <a:close/>
                <a:moveTo>
                  <a:pt x="2524" y="1"/>
                </a:moveTo>
                <a:cubicBezTo>
                  <a:pt x="1131" y="1"/>
                  <a:pt x="0" y="1132"/>
                  <a:pt x="0" y="2525"/>
                </a:cubicBezTo>
                <a:cubicBezTo>
                  <a:pt x="0" y="3930"/>
                  <a:pt x="1131" y="5061"/>
                  <a:pt x="2524" y="5061"/>
                </a:cubicBezTo>
                <a:cubicBezTo>
                  <a:pt x="3929" y="5061"/>
                  <a:pt x="5060" y="3930"/>
                  <a:pt x="5060" y="2525"/>
                </a:cubicBezTo>
                <a:cubicBezTo>
                  <a:pt x="5060" y="1132"/>
                  <a:pt x="3929" y="1"/>
                  <a:pt x="2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39">
            <a:extLst>
              <a:ext uri="{FF2B5EF4-FFF2-40B4-BE49-F238E27FC236}">
                <a16:creationId xmlns:a16="http://schemas.microsoft.com/office/drawing/2014/main" id="{A8EA9E2E-C8F5-1C13-531B-A60037C55F77}"/>
              </a:ext>
            </a:extLst>
          </p:cNvPr>
          <p:cNvSpPr/>
          <p:nvPr/>
        </p:nvSpPr>
        <p:spPr>
          <a:xfrm>
            <a:off x="5892374" y="1762687"/>
            <a:ext cx="138885" cy="127123"/>
          </a:xfrm>
          <a:custGeom>
            <a:avLst/>
            <a:gdLst/>
            <a:ahLst/>
            <a:cxnLst/>
            <a:rect l="l" t="t" r="r" b="b"/>
            <a:pathLst>
              <a:path w="5549" h="5079" extrusionOk="0">
                <a:moveTo>
                  <a:pt x="2785" y="830"/>
                </a:moveTo>
                <a:cubicBezTo>
                  <a:pt x="3221" y="830"/>
                  <a:pt x="3655" y="997"/>
                  <a:pt x="3989" y="1330"/>
                </a:cubicBezTo>
                <a:cubicBezTo>
                  <a:pt x="4656" y="1997"/>
                  <a:pt x="4656" y="3068"/>
                  <a:pt x="3989" y="3747"/>
                </a:cubicBezTo>
                <a:cubicBezTo>
                  <a:pt x="3655" y="4080"/>
                  <a:pt x="3221" y="4247"/>
                  <a:pt x="2785" y="4247"/>
                </a:cubicBezTo>
                <a:cubicBezTo>
                  <a:pt x="2349" y="4247"/>
                  <a:pt x="1911" y="4080"/>
                  <a:pt x="1572" y="3747"/>
                </a:cubicBezTo>
                <a:cubicBezTo>
                  <a:pt x="905" y="3068"/>
                  <a:pt x="905" y="1997"/>
                  <a:pt x="1572" y="1330"/>
                </a:cubicBezTo>
                <a:cubicBezTo>
                  <a:pt x="1911" y="997"/>
                  <a:pt x="2349" y="830"/>
                  <a:pt x="2785" y="830"/>
                </a:cubicBezTo>
                <a:close/>
                <a:moveTo>
                  <a:pt x="2763" y="1"/>
                </a:moveTo>
                <a:cubicBezTo>
                  <a:pt x="2116" y="1"/>
                  <a:pt x="1469" y="248"/>
                  <a:pt x="977" y="747"/>
                </a:cubicBezTo>
                <a:cubicBezTo>
                  <a:pt x="0" y="1747"/>
                  <a:pt x="0" y="3354"/>
                  <a:pt x="977" y="4342"/>
                </a:cubicBezTo>
                <a:cubicBezTo>
                  <a:pt x="1478" y="4832"/>
                  <a:pt x="2132" y="5079"/>
                  <a:pt x="2783" y="5079"/>
                </a:cubicBezTo>
                <a:cubicBezTo>
                  <a:pt x="3430" y="5079"/>
                  <a:pt x="4074" y="4835"/>
                  <a:pt x="4560" y="4342"/>
                </a:cubicBezTo>
                <a:cubicBezTo>
                  <a:pt x="5549" y="3342"/>
                  <a:pt x="5549" y="1735"/>
                  <a:pt x="4560" y="747"/>
                </a:cubicBezTo>
                <a:cubicBezTo>
                  <a:pt x="4065" y="251"/>
                  <a:pt x="3413" y="1"/>
                  <a:pt x="27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39">
            <a:extLst>
              <a:ext uri="{FF2B5EF4-FFF2-40B4-BE49-F238E27FC236}">
                <a16:creationId xmlns:a16="http://schemas.microsoft.com/office/drawing/2014/main" id="{36A3C892-2E67-469F-C91B-A804A2209A42}"/>
              </a:ext>
            </a:extLst>
          </p:cNvPr>
          <p:cNvSpPr/>
          <p:nvPr/>
        </p:nvSpPr>
        <p:spPr>
          <a:xfrm>
            <a:off x="3962905" y="2619178"/>
            <a:ext cx="1048088" cy="636264"/>
          </a:xfrm>
          <a:custGeom>
            <a:avLst/>
            <a:gdLst/>
            <a:ahLst/>
            <a:cxnLst/>
            <a:rect l="l" t="t" r="r" b="b"/>
            <a:pathLst>
              <a:path w="41875" h="25421" extrusionOk="0">
                <a:moveTo>
                  <a:pt x="1560" y="1"/>
                </a:moveTo>
                <a:cubicBezTo>
                  <a:pt x="703" y="1"/>
                  <a:pt x="1" y="703"/>
                  <a:pt x="1" y="1561"/>
                </a:cubicBezTo>
                <a:lnTo>
                  <a:pt x="1" y="25421"/>
                </a:lnTo>
                <a:lnTo>
                  <a:pt x="41863" y="25421"/>
                </a:lnTo>
                <a:lnTo>
                  <a:pt x="41863" y="1561"/>
                </a:lnTo>
                <a:cubicBezTo>
                  <a:pt x="41875" y="703"/>
                  <a:pt x="41172" y="1"/>
                  <a:pt x="40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9">
            <a:extLst>
              <a:ext uri="{FF2B5EF4-FFF2-40B4-BE49-F238E27FC236}">
                <a16:creationId xmlns:a16="http://schemas.microsoft.com/office/drawing/2014/main" id="{E73FF46A-6401-CA30-2142-43030CD8CA23}"/>
              </a:ext>
            </a:extLst>
          </p:cNvPr>
          <p:cNvSpPr/>
          <p:nvPr/>
        </p:nvSpPr>
        <p:spPr>
          <a:xfrm>
            <a:off x="4005831" y="2662104"/>
            <a:ext cx="961963" cy="550439"/>
          </a:xfrm>
          <a:custGeom>
            <a:avLst/>
            <a:gdLst/>
            <a:ahLst/>
            <a:cxnLst/>
            <a:rect l="l" t="t" r="r" b="b"/>
            <a:pathLst>
              <a:path w="38434" h="21992" extrusionOk="0">
                <a:moveTo>
                  <a:pt x="0" y="0"/>
                </a:moveTo>
                <a:lnTo>
                  <a:pt x="0" y="21991"/>
                </a:lnTo>
                <a:lnTo>
                  <a:pt x="38434" y="21991"/>
                </a:lnTo>
                <a:lnTo>
                  <a:pt x="38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9">
            <a:extLst>
              <a:ext uri="{FF2B5EF4-FFF2-40B4-BE49-F238E27FC236}">
                <a16:creationId xmlns:a16="http://schemas.microsoft.com/office/drawing/2014/main" id="{25F592A2-F6A3-31AF-4DBB-FCD3EB64F152}"/>
              </a:ext>
            </a:extLst>
          </p:cNvPr>
          <p:cNvSpPr/>
          <p:nvPr/>
        </p:nvSpPr>
        <p:spPr>
          <a:xfrm>
            <a:off x="3960527" y="3197770"/>
            <a:ext cx="1048054" cy="94222"/>
          </a:xfrm>
          <a:custGeom>
            <a:avLst/>
            <a:gdLst/>
            <a:ahLst/>
            <a:cxnLst/>
            <a:rect l="l" t="t" r="r" b="b"/>
            <a:pathLst>
              <a:path w="47114" h="4311" extrusionOk="0">
                <a:moveTo>
                  <a:pt x="0" y="1"/>
                </a:moveTo>
                <a:lnTo>
                  <a:pt x="0" y="2227"/>
                </a:lnTo>
                <a:cubicBezTo>
                  <a:pt x="0" y="3370"/>
                  <a:pt x="917" y="4311"/>
                  <a:pt x="2084" y="4311"/>
                </a:cubicBezTo>
                <a:lnTo>
                  <a:pt x="45030" y="4311"/>
                </a:lnTo>
                <a:cubicBezTo>
                  <a:pt x="46185" y="4311"/>
                  <a:pt x="47113" y="3382"/>
                  <a:pt x="47113" y="2227"/>
                </a:cubicBezTo>
                <a:lnTo>
                  <a:pt x="471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9">
            <a:extLst>
              <a:ext uri="{FF2B5EF4-FFF2-40B4-BE49-F238E27FC236}">
                <a16:creationId xmlns:a16="http://schemas.microsoft.com/office/drawing/2014/main" id="{4CD32FCA-82A1-1F73-875E-BBF2A608504C}"/>
              </a:ext>
            </a:extLst>
          </p:cNvPr>
          <p:cNvSpPr/>
          <p:nvPr/>
        </p:nvSpPr>
        <p:spPr>
          <a:xfrm>
            <a:off x="4077642" y="2620680"/>
            <a:ext cx="819523" cy="568911"/>
          </a:xfrm>
          <a:custGeom>
            <a:avLst/>
            <a:gdLst/>
            <a:ahLst/>
            <a:cxnLst/>
            <a:rect l="l" t="t" r="r" b="b"/>
            <a:pathLst>
              <a:path w="32743" h="22730" extrusionOk="0">
                <a:moveTo>
                  <a:pt x="1" y="0"/>
                </a:moveTo>
                <a:cubicBezTo>
                  <a:pt x="3168" y="18431"/>
                  <a:pt x="16372" y="22729"/>
                  <a:pt x="16372" y="22729"/>
                </a:cubicBezTo>
                <a:cubicBezTo>
                  <a:pt x="16372" y="22729"/>
                  <a:pt x="29552" y="18443"/>
                  <a:pt x="327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9">
            <a:extLst>
              <a:ext uri="{FF2B5EF4-FFF2-40B4-BE49-F238E27FC236}">
                <a16:creationId xmlns:a16="http://schemas.microsoft.com/office/drawing/2014/main" id="{DD71E231-0247-CB4A-D6E9-7C360CB36F34}"/>
              </a:ext>
            </a:extLst>
          </p:cNvPr>
          <p:cNvSpPr/>
          <p:nvPr/>
        </p:nvSpPr>
        <p:spPr>
          <a:xfrm>
            <a:off x="4102070" y="2254119"/>
            <a:ext cx="769766" cy="847259"/>
          </a:xfrm>
          <a:custGeom>
            <a:avLst/>
            <a:gdLst/>
            <a:ahLst/>
            <a:cxnLst/>
            <a:rect l="l" t="t" r="r" b="b"/>
            <a:pathLst>
              <a:path w="30755" h="33851" extrusionOk="0">
                <a:moveTo>
                  <a:pt x="15384" y="1"/>
                </a:moveTo>
                <a:cubicBezTo>
                  <a:pt x="11934" y="7241"/>
                  <a:pt x="3427" y="7820"/>
                  <a:pt x="792" y="7820"/>
                </a:cubicBezTo>
                <a:cubicBezTo>
                  <a:pt x="290" y="7820"/>
                  <a:pt x="1" y="7799"/>
                  <a:pt x="1" y="7799"/>
                </a:cubicBezTo>
                <a:lnTo>
                  <a:pt x="1" y="7799"/>
                </a:lnTo>
                <a:cubicBezTo>
                  <a:pt x="1037" y="29123"/>
                  <a:pt x="15384" y="33850"/>
                  <a:pt x="15384" y="33850"/>
                </a:cubicBezTo>
                <a:cubicBezTo>
                  <a:pt x="15384" y="33850"/>
                  <a:pt x="29731" y="29123"/>
                  <a:pt x="30755" y="7799"/>
                </a:cubicBezTo>
                <a:lnTo>
                  <a:pt x="30755" y="7799"/>
                </a:lnTo>
                <a:cubicBezTo>
                  <a:pt x="30755" y="7799"/>
                  <a:pt x="30466" y="7820"/>
                  <a:pt x="29964" y="7820"/>
                </a:cubicBezTo>
                <a:cubicBezTo>
                  <a:pt x="27332" y="7820"/>
                  <a:pt x="18834" y="7241"/>
                  <a:pt x="153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9">
            <a:extLst>
              <a:ext uri="{FF2B5EF4-FFF2-40B4-BE49-F238E27FC236}">
                <a16:creationId xmlns:a16="http://schemas.microsoft.com/office/drawing/2014/main" id="{41232169-83E0-6702-CC34-3BD699572CF0}"/>
              </a:ext>
            </a:extLst>
          </p:cNvPr>
          <p:cNvSpPr/>
          <p:nvPr/>
        </p:nvSpPr>
        <p:spPr>
          <a:xfrm>
            <a:off x="4147974" y="2336067"/>
            <a:ext cx="677985" cy="718810"/>
          </a:xfrm>
          <a:custGeom>
            <a:avLst/>
            <a:gdLst/>
            <a:ahLst/>
            <a:cxnLst/>
            <a:rect l="l" t="t" r="r" b="b"/>
            <a:pathLst>
              <a:path w="27088" h="28719" extrusionOk="0">
                <a:moveTo>
                  <a:pt x="13550" y="1"/>
                </a:moveTo>
                <a:cubicBezTo>
                  <a:pt x="9633" y="5109"/>
                  <a:pt x="3156" y="6085"/>
                  <a:pt x="0" y="6240"/>
                </a:cubicBezTo>
                <a:cubicBezTo>
                  <a:pt x="655" y="13741"/>
                  <a:pt x="3108" y="19777"/>
                  <a:pt x="7335" y="24218"/>
                </a:cubicBezTo>
                <a:cubicBezTo>
                  <a:pt x="9918" y="26921"/>
                  <a:pt x="12454" y="28243"/>
                  <a:pt x="13550" y="28719"/>
                </a:cubicBezTo>
                <a:cubicBezTo>
                  <a:pt x="14633" y="28231"/>
                  <a:pt x="17181" y="26921"/>
                  <a:pt x="19753" y="24218"/>
                </a:cubicBezTo>
                <a:cubicBezTo>
                  <a:pt x="23968" y="19777"/>
                  <a:pt x="26432" y="13741"/>
                  <a:pt x="27087" y="6240"/>
                </a:cubicBezTo>
                <a:cubicBezTo>
                  <a:pt x="23932" y="6073"/>
                  <a:pt x="17479" y="5109"/>
                  <a:pt x="13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9">
            <a:extLst>
              <a:ext uri="{FF2B5EF4-FFF2-40B4-BE49-F238E27FC236}">
                <a16:creationId xmlns:a16="http://schemas.microsoft.com/office/drawing/2014/main" id="{2B67FDBD-3950-4B40-D32E-5DBDA7EEE117}"/>
              </a:ext>
            </a:extLst>
          </p:cNvPr>
          <p:cNvSpPr/>
          <p:nvPr/>
        </p:nvSpPr>
        <p:spPr>
          <a:xfrm>
            <a:off x="4312770" y="2492228"/>
            <a:ext cx="513194" cy="562654"/>
          </a:xfrm>
          <a:custGeom>
            <a:avLst/>
            <a:gdLst/>
            <a:ahLst/>
            <a:cxnLst/>
            <a:rect l="l" t="t" r="r" b="b"/>
            <a:pathLst>
              <a:path w="20504" h="22480" extrusionOk="0">
                <a:moveTo>
                  <a:pt x="20503" y="1"/>
                </a:moveTo>
                <a:cubicBezTo>
                  <a:pt x="20499" y="1"/>
                  <a:pt x="14488" y="16230"/>
                  <a:pt x="7156" y="19467"/>
                </a:cubicBezTo>
                <a:cubicBezTo>
                  <a:pt x="7156" y="19467"/>
                  <a:pt x="3823" y="19098"/>
                  <a:pt x="1" y="17122"/>
                </a:cubicBezTo>
                <a:lnTo>
                  <a:pt x="1" y="17122"/>
                </a:lnTo>
                <a:lnTo>
                  <a:pt x="751" y="17979"/>
                </a:lnTo>
                <a:cubicBezTo>
                  <a:pt x="3334" y="20682"/>
                  <a:pt x="5870" y="22015"/>
                  <a:pt x="6966" y="22480"/>
                </a:cubicBezTo>
                <a:cubicBezTo>
                  <a:pt x="8049" y="22004"/>
                  <a:pt x="10597" y="20682"/>
                  <a:pt x="13169" y="17979"/>
                </a:cubicBezTo>
                <a:cubicBezTo>
                  <a:pt x="17396" y="13538"/>
                  <a:pt x="19848" y="7502"/>
                  <a:pt x="20503" y="1"/>
                </a:cubicBezTo>
                <a:cubicBezTo>
                  <a:pt x="20503" y="1"/>
                  <a:pt x="20503" y="1"/>
                  <a:pt x="205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9">
            <a:extLst>
              <a:ext uri="{FF2B5EF4-FFF2-40B4-BE49-F238E27FC236}">
                <a16:creationId xmlns:a16="http://schemas.microsoft.com/office/drawing/2014/main" id="{AA9F8C26-B31F-1708-3EBA-A48D792F5F5C}"/>
              </a:ext>
            </a:extLst>
          </p:cNvPr>
          <p:cNvSpPr/>
          <p:nvPr/>
        </p:nvSpPr>
        <p:spPr>
          <a:xfrm>
            <a:off x="4374769" y="2643332"/>
            <a:ext cx="224410" cy="188644"/>
          </a:xfrm>
          <a:custGeom>
            <a:avLst/>
            <a:gdLst/>
            <a:ahLst/>
            <a:cxnLst/>
            <a:rect l="l" t="t" r="r" b="b"/>
            <a:pathLst>
              <a:path w="8966" h="7537" extrusionOk="0">
                <a:moveTo>
                  <a:pt x="988" y="0"/>
                </a:moveTo>
                <a:cubicBezTo>
                  <a:pt x="441" y="0"/>
                  <a:pt x="0" y="453"/>
                  <a:pt x="0" y="988"/>
                </a:cubicBezTo>
                <a:lnTo>
                  <a:pt x="0" y="6549"/>
                </a:lnTo>
                <a:cubicBezTo>
                  <a:pt x="0" y="7108"/>
                  <a:pt x="453" y="7537"/>
                  <a:pt x="988" y="7537"/>
                </a:cubicBezTo>
                <a:lnTo>
                  <a:pt x="7977" y="7537"/>
                </a:lnTo>
                <a:cubicBezTo>
                  <a:pt x="8537" y="7537"/>
                  <a:pt x="8966" y="7084"/>
                  <a:pt x="8966" y="6549"/>
                </a:cubicBezTo>
                <a:lnTo>
                  <a:pt x="8966" y="988"/>
                </a:lnTo>
                <a:cubicBezTo>
                  <a:pt x="8966" y="453"/>
                  <a:pt x="8513" y="0"/>
                  <a:pt x="79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39">
            <a:extLst>
              <a:ext uri="{FF2B5EF4-FFF2-40B4-BE49-F238E27FC236}">
                <a16:creationId xmlns:a16="http://schemas.microsoft.com/office/drawing/2014/main" id="{CA58BC8A-5C93-F5BC-0AB3-DD740D3C61EE}"/>
              </a:ext>
            </a:extLst>
          </p:cNvPr>
          <p:cNvSpPr/>
          <p:nvPr/>
        </p:nvSpPr>
        <p:spPr>
          <a:xfrm>
            <a:off x="4375345" y="2644809"/>
            <a:ext cx="223834" cy="187167"/>
          </a:xfrm>
          <a:custGeom>
            <a:avLst/>
            <a:gdLst/>
            <a:ahLst/>
            <a:cxnLst/>
            <a:rect l="l" t="t" r="r" b="b"/>
            <a:pathLst>
              <a:path w="8943" h="7478" extrusionOk="0">
                <a:moveTo>
                  <a:pt x="8311" y="1"/>
                </a:moveTo>
                <a:lnTo>
                  <a:pt x="8311" y="1"/>
                </a:lnTo>
                <a:cubicBezTo>
                  <a:pt x="8335" y="60"/>
                  <a:pt x="8335" y="144"/>
                  <a:pt x="8335" y="215"/>
                </a:cubicBezTo>
                <a:lnTo>
                  <a:pt x="8335" y="5775"/>
                </a:lnTo>
                <a:cubicBezTo>
                  <a:pt x="8335" y="6335"/>
                  <a:pt x="7883" y="6764"/>
                  <a:pt x="7347" y="6764"/>
                </a:cubicBezTo>
                <a:lnTo>
                  <a:pt x="358" y="6764"/>
                </a:lnTo>
                <a:cubicBezTo>
                  <a:pt x="239" y="6764"/>
                  <a:pt x="120" y="6728"/>
                  <a:pt x="1" y="6692"/>
                </a:cubicBezTo>
                <a:lnTo>
                  <a:pt x="1" y="6692"/>
                </a:lnTo>
                <a:cubicBezTo>
                  <a:pt x="84" y="7133"/>
                  <a:pt x="489" y="7478"/>
                  <a:pt x="965" y="7478"/>
                </a:cubicBezTo>
                <a:lnTo>
                  <a:pt x="7954" y="7478"/>
                </a:lnTo>
                <a:cubicBezTo>
                  <a:pt x="8514" y="7478"/>
                  <a:pt x="8943" y="7025"/>
                  <a:pt x="8943" y="6490"/>
                </a:cubicBezTo>
                <a:lnTo>
                  <a:pt x="8943" y="929"/>
                </a:lnTo>
                <a:cubicBezTo>
                  <a:pt x="8943" y="513"/>
                  <a:pt x="8669" y="156"/>
                  <a:pt x="8311" y="1"/>
                </a:cubicBezTo>
                <a:close/>
              </a:path>
            </a:pathLst>
          </a:custGeom>
          <a:solidFill>
            <a:srgbClr val="E8D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39">
            <a:extLst>
              <a:ext uri="{FF2B5EF4-FFF2-40B4-BE49-F238E27FC236}">
                <a16:creationId xmlns:a16="http://schemas.microsoft.com/office/drawing/2014/main" id="{F9D1C276-B688-DE59-4445-1B8C079F155D}"/>
              </a:ext>
            </a:extLst>
          </p:cNvPr>
          <p:cNvSpPr/>
          <p:nvPr/>
        </p:nvSpPr>
        <p:spPr>
          <a:xfrm>
            <a:off x="4406932" y="2559282"/>
            <a:ext cx="160060" cy="164241"/>
          </a:xfrm>
          <a:custGeom>
            <a:avLst/>
            <a:gdLst/>
            <a:ahLst/>
            <a:cxnLst/>
            <a:rect l="l" t="t" r="r" b="b"/>
            <a:pathLst>
              <a:path w="6395" h="6562" extrusionOk="0">
                <a:moveTo>
                  <a:pt x="4037" y="715"/>
                </a:moveTo>
                <a:cubicBezTo>
                  <a:pt x="4942" y="715"/>
                  <a:pt x="5668" y="1453"/>
                  <a:pt x="5668" y="2346"/>
                </a:cubicBezTo>
                <a:lnTo>
                  <a:pt x="5668" y="5811"/>
                </a:lnTo>
                <a:lnTo>
                  <a:pt x="727" y="5811"/>
                </a:lnTo>
                <a:lnTo>
                  <a:pt x="727" y="2346"/>
                </a:lnTo>
                <a:cubicBezTo>
                  <a:pt x="727" y="1441"/>
                  <a:pt x="1477" y="715"/>
                  <a:pt x="2370" y="715"/>
                </a:cubicBezTo>
                <a:close/>
                <a:moveTo>
                  <a:pt x="2370" y="1"/>
                </a:moveTo>
                <a:cubicBezTo>
                  <a:pt x="1061" y="1"/>
                  <a:pt x="1" y="1048"/>
                  <a:pt x="1" y="2358"/>
                </a:cubicBezTo>
                <a:lnTo>
                  <a:pt x="1" y="6561"/>
                </a:lnTo>
                <a:lnTo>
                  <a:pt x="6395" y="6561"/>
                </a:lnTo>
                <a:lnTo>
                  <a:pt x="6395" y="2358"/>
                </a:lnTo>
                <a:cubicBezTo>
                  <a:pt x="6395" y="1048"/>
                  <a:pt x="5347" y="1"/>
                  <a:pt x="4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9">
            <a:extLst>
              <a:ext uri="{FF2B5EF4-FFF2-40B4-BE49-F238E27FC236}">
                <a16:creationId xmlns:a16="http://schemas.microsoft.com/office/drawing/2014/main" id="{D0A85229-AF9E-C7E0-E352-229A4C1CECD6}"/>
              </a:ext>
            </a:extLst>
          </p:cNvPr>
          <p:cNvSpPr/>
          <p:nvPr/>
        </p:nvSpPr>
        <p:spPr>
          <a:xfrm>
            <a:off x="4459094" y="2692490"/>
            <a:ext cx="55764" cy="90631"/>
          </a:xfrm>
          <a:custGeom>
            <a:avLst/>
            <a:gdLst/>
            <a:ahLst/>
            <a:cxnLst/>
            <a:rect l="l" t="t" r="r" b="b"/>
            <a:pathLst>
              <a:path w="2228" h="3621" extrusionOk="0">
                <a:moveTo>
                  <a:pt x="1120" y="1"/>
                </a:moveTo>
                <a:cubicBezTo>
                  <a:pt x="501" y="1"/>
                  <a:pt x="1" y="513"/>
                  <a:pt x="1" y="1120"/>
                </a:cubicBezTo>
                <a:cubicBezTo>
                  <a:pt x="1" y="1549"/>
                  <a:pt x="239" y="1930"/>
                  <a:pt x="584" y="2108"/>
                </a:cubicBezTo>
                <a:lnTo>
                  <a:pt x="584" y="3085"/>
                </a:lnTo>
                <a:cubicBezTo>
                  <a:pt x="584" y="3382"/>
                  <a:pt x="822" y="3620"/>
                  <a:pt x="1120" y="3620"/>
                </a:cubicBezTo>
                <a:cubicBezTo>
                  <a:pt x="1417" y="3620"/>
                  <a:pt x="1656" y="3382"/>
                  <a:pt x="1656" y="3085"/>
                </a:cubicBezTo>
                <a:lnTo>
                  <a:pt x="1656" y="2108"/>
                </a:lnTo>
                <a:cubicBezTo>
                  <a:pt x="1989" y="1906"/>
                  <a:pt x="2227" y="1537"/>
                  <a:pt x="2227" y="1120"/>
                </a:cubicBezTo>
                <a:cubicBezTo>
                  <a:pt x="2227" y="489"/>
                  <a:pt x="1727" y="1"/>
                  <a:pt x="1120" y="1"/>
                </a:cubicBezTo>
                <a:close/>
              </a:path>
            </a:pathLst>
          </a:custGeom>
          <a:solidFill>
            <a:srgbClr val="1A51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9">
            <a:extLst>
              <a:ext uri="{FF2B5EF4-FFF2-40B4-BE49-F238E27FC236}">
                <a16:creationId xmlns:a16="http://schemas.microsoft.com/office/drawing/2014/main" id="{35119F97-A4C3-F7A1-6C1E-F4AC94967021}"/>
              </a:ext>
            </a:extLst>
          </p:cNvPr>
          <p:cNvSpPr/>
          <p:nvPr/>
        </p:nvSpPr>
        <p:spPr>
          <a:xfrm>
            <a:off x="4198034" y="2454983"/>
            <a:ext cx="263755" cy="294442"/>
          </a:xfrm>
          <a:custGeom>
            <a:avLst/>
            <a:gdLst/>
            <a:ahLst/>
            <a:cxnLst/>
            <a:rect l="l" t="t" r="r" b="b"/>
            <a:pathLst>
              <a:path w="10538" h="11764" extrusionOk="0">
                <a:moveTo>
                  <a:pt x="10538" y="1"/>
                </a:moveTo>
                <a:cubicBezTo>
                  <a:pt x="10537" y="1"/>
                  <a:pt x="5534" y="2919"/>
                  <a:pt x="222" y="2919"/>
                </a:cubicBezTo>
                <a:cubicBezTo>
                  <a:pt x="148" y="2919"/>
                  <a:pt x="75" y="2919"/>
                  <a:pt x="1" y="2918"/>
                </a:cubicBezTo>
                <a:lnTo>
                  <a:pt x="1" y="2918"/>
                </a:lnTo>
                <a:cubicBezTo>
                  <a:pt x="1" y="2918"/>
                  <a:pt x="358" y="8406"/>
                  <a:pt x="2394" y="11764"/>
                </a:cubicBezTo>
                <a:lnTo>
                  <a:pt x="1763" y="4680"/>
                </a:lnTo>
                <a:lnTo>
                  <a:pt x="1763" y="4680"/>
                </a:lnTo>
                <a:cubicBezTo>
                  <a:pt x="1763" y="4680"/>
                  <a:pt x="1763" y="4680"/>
                  <a:pt x="1763" y="4680"/>
                </a:cubicBezTo>
                <a:cubicBezTo>
                  <a:pt x="1818" y="4680"/>
                  <a:pt x="7540" y="3437"/>
                  <a:pt x="10538" y="1"/>
                </a:cubicBezTo>
                <a:close/>
              </a:path>
            </a:pathLst>
          </a:custGeom>
          <a:solidFill>
            <a:srgbClr val="FFFFFF">
              <a:alpha val="4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621;p39">
            <a:extLst>
              <a:ext uri="{FF2B5EF4-FFF2-40B4-BE49-F238E27FC236}">
                <a16:creationId xmlns:a16="http://schemas.microsoft.com/office/drawing/2014/main" id="{3303B05E-EDB1-E5E8-4E2F-AE83261CF329}"/>
              </a:ext>
            </a:extLst>
          </p:cNvPr>
          <p:cNvSpPr txBox="1"/>
          <p:nvPr/>
        </p:nvSpPr>
        <p:spPr>
          <a:xfrm>
            <a:off x="1507231" y="1171703"/>
            <a:ext cx="1443380" cy="545268"/>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IN" b="1" dirty="0">
                <a:solidFill>
                  <a:schemeClr val="tx1">
                    <a:lumMod val="50000"/>
                    <a:lumOff val="50000"/>
                  </a:schemeClr>
                </a:solidFill>
                <a:latin typeface="Montserrat SemiBold" pitchFamily="2" charset="77"/>
                <a:ea typeface="Fira Sans"/>
                <a:cs typeface="Fira Sans"/>
                <a:sym typeface="Fira Sans"/>
              </a:rPr>
              <a:t>Repeated Transactions</a:t>
            </a:r>
          </a:p>
        </p:txBody>
      </p:sp>
      <p:sp>
        <p:nvSpPr>
          <p:cNvPr id="3621" name="Google Shape;3621;p39">
            <a:extLst>
              <a:ext uri="{FF2B5EF4-FFF2-40B4-BE49-F238E27FC236}">
                <a16:creationId xmlns:a16="http://schemas.microsoft.com/office/drawing/2014/main" id="{34C92834-5775-865A-2877-B2768C341040}"/>
              </a:ext>
            </a:extLst>
          </p:cNvPr>
          <p:cNvSpPr txBox="1"/>
          <p:nvPr/>
        </p:nvSpPr>
        <p:spPr>
          <a:xfrm>
            <a:off x="1712354" y="2636534"/>
            <a:ext cx="892212" cy="554065"/>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dirty="0">
                <a:solidFill>
                  <a:schemeClr val="tx1">
                    <a:lumMod val="50000"/>
                    <a:lumOff val="50000"/>
                  </a:schemeClr>
                </a:solidFill>
                <a:latin typeface="Montserrat SemiBold" pitchFamily="2" charset="77"/>
                <a:ea typeface="Fira Sans"/>
                <a:cs typeface="Fira Sans"/>
                <a:sym typeface="Fira Sans"/>
              </a:rPr>
              <a:t>Time Score</a:t>
            </a:r>
            <a:endParaRPr b="1" dirty="0">
              <a:solidFill>
                <a:schemeClr val="tx1">
                  <a:lumMod val="50000"/>
                  <a:lumOff val="50000"/>
                </a:schemeClr>
              </a:solidFill>
              <a:latin typeface="Montserrat SemiBold" pitchFamily="2" charset="77"/>
              <a:ea typeface="Fira Sans"/>
              <a:cs typeface="Fira Sans"/>
              <a:sym typeface="Fira Sans"/>
            </a:endParaRPr>
          </a:p>
        </p:txBody>
      </p:sp>
      <p:grpSp>
        <p:nvGrpSpPr>
          <p:cNvPr id="20" name="Group 19">
            <a:extLst>
              <a:ext uri="{FF2B5EF4-FFF2-40B4-BE49-F238E27FC236}">
                <a16:creationId xmlns:a16="http://schemas.microsoft.com/office/drawing/2014/main" id="{2872061D-0A03-2455-E670-1A7108E71C52}"/>
              </a:ext>
            </a:extLst>
          </p:cNvPr>
          <p:cNvGrpSpPr/>
          <p:nvPr/>
        </p:nvGrpSpPr>
        <p:grpSpPr>
          <a:xfrm flipH="1">
            <a:off x="5001737" y="2860798"/>
            <a:ext cx="1322221" cy="126672"/>
            <a:chOff x="3873008" y="2559803"/>
            <a:chExt cx="1322221" cy="126672"/>
          </a:xfrm>
        </p:grpSpPr>
        <p:sp>
          <p:nvSpPr>
            <p:cNvPr id="18" name="Google Shape;3539;p39">
              <a:extLst>
                <a:ext uri="{FF2B5EF4-FFF2-40B4-BE49-F238E27FC236}">
                  <a16:creationId xmlns:a16="http://schemas.microsoft.com/office/drawing/2014/main" id="{60C930F7-1102-B796-3047-A08C2D9DFB00}"/>
                </a:ext>
              </a:extLst>
            </p:cNvPr>
            <p:cNvSpPr/>
            <p:nvPr/>
          </p:nvSpPr>
          <p:spPr>
            <a:xfrm flipH="1">
              <a:off x="3988207" y="2612572"/>
              <a:ext cx="1207022" cy="18000"/>
            </a:xfrm>
            <a:custGeom>
              <a:avLst/>
              <a:gdLst/>
              <a:ahLst/>
              <a:cxnLst/>
              <a:rect l="l" t="t" r="r" b="b"/>
              <a:pathLst>
                <a:path w="10991" h="834" extrusionOk="0">
                  <a:moveTo>
                    <a:pt x="1" y="0"/>
                  </a:moveTo>
                  <a:lnTo>
                    <a:pt x="1" y="834"/>
                  </a:lnTo>
                  <a:lnTo>
                    <a:pt x="10990" y="834"/>
                  </a:lnTo>
                  <a:lnTo>
                    <a:pt x="109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40;p39">
              <a:extLst>
                <a:ext uri="{FF2B5EF4-FFF2-40B4-BE49-F238E27FC236}">
                  <a16:creationId xmlns:a16="http://schemas.microsoft.com/office/drawing/2014/main" id="{18A9C8E3-0E78-9481-AE14-476206C3AEAA}"/>
                </a:ext>
              </a:extLst>
            </p:cNvPr>
            <p:cNvSpPr/>
            <p:nvPr/>
          </p:nvSpPr>
          <p:spPr>
            <a:xfrm flipH="1">
              <a:off x="3873008" y="2559803"/>
              <a:ext cx="126672" cy="126672"/>
            </a:xfrm>
            <a:custGeom>
              <a:avLst/>
              <a:gdLst/>
              <a:ahLst/>
              <a:cxnLst/>
              <a:rect l="l" t="t" r="r" b="b"/>
              <a:pathLst>
                <a:path w="5061" h="5061" extrusionOk="0">
                  <a:moveTo>
                    <a:pt x="2536" y="834"/>
                  </a:moveTo>
                  <a:cubicBezTo>
                    <a:pt x="3477" y="834"/>
                    <a:pt x="4239" y="1584"/>
                    <a:pt x="4239" y="2525"/>
                  </a:cubicBezTo>
                  <a:cubicBezTo>
                    <a:pt x="4239" y="3465"/>
                    <a:pt x="3477" y="4227"/>
                    <a:pt x="2536" y="4227"/>
                  </a:cubicBezTo>
                  <a:cubicBezTo>
                    <a:pt x="1608" y="4227"/>
                    <a:pt x="846" y="3465"/>
                    <a:pt x="846" y="2525"/>
                  </a:cubicBezTo>
                  <a:cubicBezTo>
                    <a:pt x="846" y="1584"/>
                    <a:pt x="1608" y="834"/>
                    <a:pt x="2536" y="834"/>
                  </a:cubicBezTo>
                  <a:close/>
                  <a:moveTo>
                    <a:pt x="2524" y="1"/>
                  </a:moveTo>
                  <a:cubicBezTo>
                    <a:pt x="1131" y="1"/>
                    <a:pt x="0" y="1132"/>
                    <a:pt x="0" y="2525"/>
                  </a:cubicBezTo>
                  <a:cubicBezTo>
                    <a:pt x="0" y="3930"/>
                    <a:pt x="1131" y="5061"/>
                    <a:pt x="2524" y="5061"/>
                  </a:cubicBezTo>
                  <a:cubicBezTo>
                    <a:pt x="3929" y="5061"/>
                    <a:pt x="5060" y="3930"/>
                    <a:pt x="5060" y="2525"/>
                  </a:cubicBezTo>
                  <a:cubicBezTo>
                    <a:pt x="5060" y="1132"/>
                    <a:pt x="3929" y="1"/>
                    <a:pt x="25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3786;p41">
            <a:extLst>
              <a:ext uri="{FF2B5EF4-FFF2-40B4-BE49-F238E27FC236}">
                <a16:creationId xmlns:a16="http://schemas.microsoft.com/office/drawing/2014/main" id="{488184E0-4A99-3D6E-BBA0-64A276577099}"/>
              </a:ext>
            </a:extLst>
          </p:cNvPr>
          <p:cNvSpPr txBox="1">
            <a:spLocks/>
          </p:cNvSpPr>
          <p:nvPr/>
        </p:nvSpPr>
        <p:spPr>
          <a:xfrm>
            <a:off x="3134597" y="3349839"/>
            <a:ext cx="530205" cy="345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a:solidFill>
                  <a:schemeClr val="accent4">
                    <a:lumMod val="75000"/>
                  </a:schemeClr>
                </a:solidFill>
                <a:latin typeface="Montserrat SemiBold" pitchFamily="2" charset="77"/>
              </a:rPr>
              <a:t>30%</a:t>
            </a:r>
          </a:p>
        </p:txBody>
      </p:sp>
      <p:sp>
        <p:nvSpPr>
          <p:cNvPr id="26" name="Google Shape;3786;p41">
            <a:extLst>
              <a:ext uri="{FF2B5EF4-FFF2-40B4-BE49-F238E27FC236}">
                <a16:creationId xmlns:a16="http://schemas.microsoft.com/office/drawing/2014/main" id="{D49C8584-B42A-0E28-3E4E-CAD3898F09D2}"/>
              </a:ext>
            </a:extLst>
          </p:cNvPr>
          <p:cNvSpPr txBox="1">
            <a:spLocks/>
          </p:cNvSpPr>
          <p:nvPr/>
        </p:nvSpPr>
        <p:spPr>
          <a:xfrm>
            <a:off x="3199443" y="2644809"/>
            <a:ext cx="530205" cy="345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a:solidFill>
                  <a:schemeClr val="accent4">
                    <a:lumMod val="75000"/>
                  </a:schemeClr>
                </a:solidFill>
                <a:latin typeface="Montserrat SemiBold" pitchFamily="2" charset="77"/>
              </a:rPr>
              <a:t>20%</a:t>
            </a:r>
          </a:p>
        </p:txBody>
      </p:sp>
      <p:sp>
        <p:nvSpPr>
          <p:cNvPr id="27" name="Google Shape;3786;p41">
            <a:extLst>
              <a:ext uri="{FF2B5EF4-FFF2-40B4-BE49-F238E27FC236}">
                <a16:creationId xmlns:a16="http://schemas.microsoft.com/office/drawing/2014/main" id="{FE338CB3-1AE1-8F94-2BB5-669265034749}"/>
              </a:ext>
            </a:extLst>
          </p:cNvPr>
          <p:cNvSpPr txBox="1">
            <a:spLocks/>
          </p:cNvSpPr>
          <p:nvPr/>
        </p:nvSpPr>
        <p:spPr>
          <a:xfrm>
            <a:off x="3353566" y="1916585"/>
            <a:ext cx="530205" cy="345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a:solidFill>
                  <a:schemeClr val="accent4">
                    <a:lumMod val="75000"/>
                  </a:schemeClr>
                </a:solidFill>
                <a:latin typeface="Montserrat SemiBold" pitchFamily="2" charset="77"/>
              </a:rPr>
              <a:t>25%</a:t>
            </a:r>
          </a:p>
        </p:txBody>
      </p:sp>
      <p:sp>
        <p:nvSpPr>
          <p:cNvPr id="28" name="Google Shape;3786;p41">
            <a:extLst>
              <a:ext uri="{FF2B5EF4-FFF2-40B4-BE49-F238E27FC236}">
                <a16:creationId xmlns:a16="http://schemas.microsoft.com/office/drawing/2014/main" id="{546AFF09-0D6B-49BC-7628-AA35CF6B849C}"/>
              </a:ext>
            </a:extLst>
          </p:cNvPr>
          <p:cNvSpPr txBox="1">
            <a:spLocks/>
          </p:cNvSpPr>
          <p:nvPr/>
        </p:nvSpPr>
        <p:spPr>
          <a:xfrm>
            <a:off x="5120429" y="1916585"/>
            <a:ext cx="530205" cy="345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a:solidFill>
                  <a:schemeClr val="accent4">
                    <a:lumMod val="75000"/>
                  </a:schemeClr>
                </a:solidFill>
                <a:latin typeface="Montserrat SemiBold" pitchFamily="2" charset="77"/>
              </a:rPr>
              <a:t>15%</a:t>
            </a:r>
          </a:p>
        </p:txBody>
      </p:sp>
      <p:sp>
        <p:nvSpPr>
          <p:cNvPr id="29" name="Google Shape;3786;p41">
            <a:extLst>
              <a:ext uri="{FF2B5EF4-FFF2-40B4-BE49-F238E27FC236}">
                <a16:creationId xmlns:a16="http://schemas.microsoft.com/office/drawing/2014/main" id="{DDF4FF99-BC25-118B-C513-E92E97029DEA}"/>
              </a:ext>
            </a:extLst>
          </p:cNvPr>
          <p:cNvSpPr txBox="1">
            <a:spLocks/>
          </p:cNvSpPr>
          <p:nvPr/>
        </p:nvSpPr>
        <p:spPr>
          <a:xfrm>
            <a:off x="5362169" y="2641402"/>
            <a:ext cx="530205" cy="345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a:solidFill>
                  <a:schemeClr val="accent4">
                    <a:lumMod val="75000"/>
                  </a:schemeClr>
                </a:solidFill>
                <a:latin typeface="Montserrat SemiBold" pitchFamily="2" charset="77"/>
              </a:rPr>
              <a:t>3%</a:t>
            </a:r>
          </a:p>
        </p:txBody>
      </p:sp>
      <p:sp>
        <p:nvSpPr>
          <p:cNvPr id="30" name="Google Shape;3786;p41">
            <a:extLst>
              <a:ext uri="{FF2B5EF4-FFF2-40B4-BE49-F238E27FC236}">
                <a16:creationId xmlns:a16="http://schemas.microsoft.com/office/drawing/2014/main" id="{1EF2EA64-88D1-9A03-A48B-B73CA249890D}"/>
              </a:ext>
            </a:extLst>
          </p:cNvPr>
          <p:cNvSpPr txBox="1">
            <a:spLocks/>
          </p:cNvSpPr>
          <p:nvPr/>
        </p:nvSpPr>
        <p:spPr>
          <a:xfrm>
            <a:off x="5276442" y="3349839"/>
            <a:ext cx="530205" cy="345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a:solidFill>
                  <a:schemeClr val="accent4">
                    <a:lumMod val="75000"/>
                  </a:schemeClr>
                </a:solidFill>
                <a:latin typeface="Montserrat SemiBold" pitchFamily="2" charset="77"/>
              </a:rPr>
              <a:t>7%</a:t>
            </a:r>
          </a:p>
        </p:txBody>
      </p:sp>
      <p:sp>
        <p:nvSpPr>
          <p:cNvPr id="3542" name="Google Shape;3542;p39">
            <a:extLst>
              <a:ext uri="{FF2B5EF4-FFF2-40B4-BE49-F238E27FC236}">
                <a16:creationId xmlns:a16="http://schemas.microsoft.com/office/drawing/2014/main" id="{56A09EBF-CFFB-10E9-0655-E68531A96A27}"/>
              </a:ext>
            </a:extLst>
          </p:cNvPr>
          <p:cNvSpPr/>
          <p:nvPr/>
        </p:nvSpPr>
        <p:spPr>
          <a:xfrm>
            <a:off x="2955414" y="1765568"/>
            <a:ext cx="139186" cy="126672"/>
          </a:xfrm>
          <a:custGeom>
            <a:avLst/>
            <a:gdLst/>
            <a:ahLst/>
            <a:cxnLst/>
            <a:rect l="l" t="t" r="r" b="b"/>
            <a:pathLst>
              <a:path w="5561" h="5061" extrusionOk="0">
                <a:moveTo>
                  <a:pt x="2776" y="816"/>
                </a:moveTo>
                <a:cubicBezTo>
                  <a:pt x="3212" y="816"/>
                  <a:pt x="3650" y="983"/>
                  <a:pt x="3989" y="1316"/>
                </a:cubicBezTo>
                <a:cubicBezTo>
                  <a:pt x="4656" y="1983"/>
                  <a:pt x="4656" y="3054"/>
                  <a:pt x="3989" y="3733"/>
                </a:cubicBezTo>
                <a:cubicBezTo>
                  <a:pt x="3649" y="4062"/>
                  <a:pt x="3209" y="4229"/>
                  <a:pt x="2771" y="4229"/>
                </a:cubicBezTo>
                <a:cubicBezTo>
                  <a:pt x="2336" y="4229"/>
                  <a:pt x="1904" y="4065"/>
                  <a:pt x="1572" y="3733"/>
                </a:cubicBezTo>
                <a:cubicBezTo>
                  <a:pt x="906" y="3054"/>
                  <a:pt x="906" y="1983"/>
                  <a:pt x="1572" y="1316"/>
                </a:cubicBezTo>
                <a:cubicBezTo>
                  <a:pt x="1906" y="983"/>
                  <a:pt x="2340" y="816"/>
                  <a:pt x="2776" y="816"/>
                </a:cubicBezTo>
                <a:close/>
                <a:moveTo>
                  <a:pt x="2782" y="0"/>
                </a:moveTo>
                <a:cubicBezTo>
                  <a:pt x="2132" y="0"/>
                  <a:pt x="1483" y="244"/>
                  <a:pt x="989" y="733"/>
                </a:cubicBezTo>
                <a:cubicBezTo>
                  <a:pt x="1" y="1721"/>
                  <a:pt x="1" y="3328"/>
                  <a:pt x="989" y="4328"/>
                </a:cubicBezTo>
                <a:cubicBezTo>
                  <a:pt x="1489" y="4816"/>
                  <a:pt x="2141" y="5060"/>
                  <a:pt x="2791" y="5060"/>
                </a:cubicBezTo>
                <a:cubicBezTo>
                  <a:pt x="3442" y="5060"/>
                  <a:pt x="4091" y="4816"/>
                  <a:pt x="4585" y="4328"/>
                </a:cubicBezTo>
                <a:cubicBezTo>
                  <a:pt x="5561" y="3328"/>
                  <a:pt x="5561" y="1721"/>
                  <a:pt x="4585" y="733"/>
                </a:cubicBezTo>
                <a:cubicBezTo>
                  <a:pt x="4085" y="244"/>
                  <a:pt x="3433" y="0"/>
                  <a:pt x="27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3538;p39">
            <a:extLst>
              <a:ext uri="{FF2B5EF4-FFF2-40B4-BE49-F238E27FC236}">
                <a16:creationId xmlns:a16="http://schemas.microsoft.com/office/drawing/2014/main" id="{64E2768D-2CED-39FA-3C21-F9170C7FAA92}"/>
              </a:ext>
            </a:extLst>
          </p:cNvPr>
          <p:cNvSpPr/>
          <p:nvPr/>
        </p:nvSpPr>
        <p:spPr>
          <a:xfrm rot="2191877">
            <a:off x="5867766" y="4020733"/>
            <a:ext cx="126671" cy="126671"/>
          </a:xfrm>
          <a:custGeom>
            <a:avLst/>
            <a:gdLst/>
            <a:ahLst/>
            <a:cxnLst/>
            <a:rect l="l" t="t" r="r" b="b"/>
            <a:pathLst>
              <a:path w="5061" h="5061" extrusionOk="0">
                <a:moveTo>
                  <a:pt x="2503" y="834"/>
                </a:moveTo>
                <a:cubicBezTo>
                  <a:pt x="2510" y="834"/>
                  <a:pt x="2517" y="834"/>
                  <a:pt x="2524" y="834"/>
                </a:cubicBezTo>
                <a:cubicBezTo>
                  <a:pt x="3453" y="834"/>
                  <a:pt x="4215" y="1584"/>
                  <a:pt x="4215" y="2525"/>
                </a:cubicBezTo>
                <a:cubicBezTo>
                  <a:pt x="4215" y="3465"/>
                  <a:pt x="3453" y="4227"/>
                  <a:pt x="2524" y="4227"/>
                </a:cubicBezTo>
                <a:cubicBezTo>
                  <a:pt x="1584" y="4227"/>
                  <a:pt x="822" y="3465"/>
                  <a:pt x="822" y="2525"/>
                </a:cubicBezTo>
                <a:cubicBezTo>
                  <a:pt x="822" y="1591"/>
                  <a:pt x="1584" y="834"/>
                  <a:pt x="2503" y="834"/>
                </a:cubicBezTo>
                <a:close/>
                <a:moveTo>
                  <a:pt x="2536" y="1"/>
                </a:moveTo>
                <a:cubicBezTo>
                  <a:pt x="1131" y="1"/>
                  <a:pt x="0" y="1132"/>
                  <a:pt x="0" y="2525"/>
                </a:cubicBezTo>
                <a:cubicBezTo>
                  <a:pt x="0" y="3930"/>
                  <a:pt x="1131" y="5061"/>
                  <a:pt x="2536" y="5061"/>
                </a:cubicBezTo>
                <a:cubicBezTo>
                  <a:pt x="3929" y="5061"/>
                  <a:pt x="5060" y="3930"/>
                  <a:pt x="5060" y="2525"/>
                </a:cubicBezTo>
                <a:cubicBezTo>
                  <a:pt x="5060" y="1120"/>
                  <a:pt x="3929" y="1"/>
                  <a:pt x="25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39;p39">
            <a:extLst>
              <a:ext uri="{FF2B5EF4-FFF2-40B4-BE49-F238E27FC236}">
                <a16:creationId xmlns:a16="http://schemas.microsoft.com/office/drawing/2014/main" id="{8AF15901-BD3B-AA88-39A1-19AAA17239B1}"/>
              </a:ext>
            </a:extLst>
          </p:cNvPr>
          <p:cNvSpPr/>
          <p:nvPr/>
        </p:nvSpPr>
        <p:spPr>
          <a:xfrm rot="8400000">
            <a:off x="2920816" y="3641961"/>
            <a:ext cx="1207020" cy="18000"/>
          </a:xfrm>
          <a:custGeom>
            <a:avLst/>
            <a:gdLst/>
            <a:ahLst/>
            <a:cxnLst/>
            <a:rect l="l" t="t" r="r" b="b"/>
            <a:pathLst>
              <a:path w="10991" h="834" extrusionOk="0">
                <a:moveTo>
                  <a:pt x="1" y="0"/>
                </a:moveTo>
                <a:lnTo>
                  <a:pt x="1" y="834"/>
                </a:lnTo>
                <a:lnTo>
                  <a:pt x="10990" y="834"/>
                </a:lnTo>
                <a:lnTo>
                  <a:pt x="109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39;p39">
            <a:extLst>
              <a:ext uri="{FF2B5EF4-FFF2-40B4-BE49-F238E27FC236}">
                <a16:creationId xmlns:a16="http://schemas.microsoft.com/office/drawing/2014/main" id="{366B3D39-089E-C988-AFC3-7A1A479A11E4}"/>
              </a:ext>
            </a:extLst>
          </p:cNvPr>
          <p:cNvSpPr/>
          <p:nvPr/>
        </p:nvSpPr>
        <p:spPr>
          <a:xfrm rot="2410615">
            <a:off x="4827157" y="3641846"/>
            <a:ext cx="1207020" cy="18000"/>
          </a:xfrm>
          <a:custGeom>
            <a:avLst/>
            <a:gdLst/>
            <a:ahLst/>
            <a:cxnLst/>
            <a:rect l="l" t="t" r="r" b="b"/>
            <a:pathLst>
              <a:path w="10991" h="834" extrusionOk="0">
                <a:moveTo>
                  <a:pt x="1" y="0"/>
                </a:moveTo>
                <a:lnTo>
                  <a:pt x="1" y="834"/>
                </a:lnTo>
                <a:lnTo>
                  <a:pt x="10990" y="834"/>
                </a:lnTo>
                <a:lnTo>
                  <a:pt x="109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42;p39">
            <a:extLst>
              <a:ext uri="{FF2B5EF4-FFF2-40B4-BE49-F238E27FC236}">
                <a16:creationId xmlns:a16="http://schemas.microsoft.com/office/drawing/2014/main" id="{B692043B-A3BF-9449-FB14-F4E7A7B488F9}"/>
              </a:ext>
            </a:extLst>
          </p:cNvPr>
          <p:cNvSpPr/>
          <p:nvPr/>
        </p:nvSpPr>
        <p:spPr>
          <a:xfrm>
            <a:off x="2955414" y="4000768"/>
            <a:ext cx="139186" cy="126672"/>
          </a:xfrm>
          <a:custGeom>
            <a:avLst/>
            <a:gdLst/>
            <a:ahLst/>
            <a:cxnLst/>
            <a:rect l="l" t="t" r="r" b="b"/>
            <a:pathLst>
              <a:path w="5561" h="5061" extrusionOk="0">
                <a:moveTo>
                  <a:pt x="2776" y="816"/>
                </a:moveTo>
                <a:cubicBezTo>
                  <a:pt x="3212" y="816"/>
                  <a:pt x="3650" y="983"/>
                  <a:pt x="3989" y="1316"/>
                </a:cubicBezTo>
                <a:cubicBezTo>
                  <a:pt x="4656" y="1983"/>
                  <a:pt x="4656" y="3054"/>
                  <a:pt x="3989" y="3733"/>
                </a:cubicBezTo>
                <a:cubicBezTo>
                  <a:pt x="3649" y="4062"/>
                  <a:pt x="3209" y="4229"/>
                  <a:pt x="2771" y="4229"/>
                </a:cubicBezTo>
                <a:cubicBezTo>
                  <a:pt x="2336" y="4229"/>
                  <a:pt x="1904" y="4065"/>
                  <a:pt x="1572" y="3733"/>
                </a:cubicBezTo>
                <a:cubicBezTo>
                  <a:pt x="906" y="3054"/>
                  <a:pt x="906" y="1983"/>
                  <a:pt x="1572" y="1316"/>
                </a:cubicBezTo>
                <a:cubicBezTo>
                  <a:pt x="1906" y="983"/>
                  <a:pt x="2340" y="816"/>
                  <a:pt x="2776" y="816"/>
                </a:cubicBezTo>
                <a:close/>
                <a:moveTo>
                  <a:pt x="2782" y="0"/>
                </a:moveTo>
                <a:cubicBezTo>
                  <a:pt x="2132" y="0"/>
                  <a:pt x="1483" y="244"/>
                  <a:pt x="989" y="733"/>
                </a:cubicBezTo>
                <a:cubicBezTo>
                  <a:pt x="1" y="1721"/>
                  <a:pt x="1" y="3328"/>
                  <a:pt x="989" y="4328"/>
                </a:cubicBezTo>
                <a:cubicBezTo>
                  <a:pt x="1489" y="4816"/>
                  <a:pt x="2141" y="5060"/>
                  <a:pt x="2791" y="5060"/>
                </a:cubicBezTo>
                <a:cubicBezTo>
                  <a:pt x="3442" y="5060"/>
                  <a:pt x="4091" y="4816"/>
                  <a:pt x="4585" y="4328"/>
                </a:cubicBezTo>
                <a:cubicBezTo>
                  <a:pt x="5561" y="3328"/>
                  <a:pt x="5561" y="1721"/>
                  <a:pt x="4585" y="733"/>
                </a:cubicBezTo>
                <a:cubicBezTo>
                  <a:pt x="4085" y="244"/>
                  <a:pt x="3433" y="0"/>
                  <a:pt x="27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1167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
          <a:extLst>
            <a:ext uri="{FF2B5EF4-FFF2-40B4-BE49-F238E27FC236}">
              <a16:creationId xmlns:a16="http://schemas.microsoft.com/office/drawing/2014/main" id="{8106F216-6A8C-55E5-0F98-B94D0D29C3EB}"/>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1671E59-DB92-F688-C053-379CF0818B94}"/>
              </a:ext>
            </a:extLst>
          </p:cNvPr>
          <p:cNvSpPr/>
          <p:nvPr/>
        </p:nvSpPr>
        <p:spPr>
          <a:xfrm>
            <a:off x="1" y="-1"/>
            <a:ext cx="9144000" cy="5143501"/>
          </a:xfrm>
          <a:prstGeom prst="rect">
            <a:avLst/>
          </a:prstGeom>
          <a:gradFill flip="none" rotWithShape="1">
            <a:gsLst>
              <a:gs pos="1000">
                <a:schemeClr val="accent2">
                  <a:lumMod val="75000"/>
                </a:schemeClr>
              </a:gs>
              <a:gs pos="100000">
                <a:schemeClr val="accent6">
                  <a:lumMod val="40000"/>
                  <a:lumOff val="6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1959;p30">
            <a:extLst>
              <a:ext uri="{FF2B5EF4-FFF2-40B4-BE49-F238E27FC236}">
                <a16:creationId xmlns:a16="http://schemas.microsoft.com/office/drawing/2014/main" id="{5D2E8704-05A2-CA0E-14F2-D78FCB7F216A}"/>
              </a:ext>
            </a:extLst>
          </p:cNvPr>
          <p:cNvSpPr txBox="1">
            <a:spLocks/>
          </p:cNvSpPr>
          <p:nvPr/>
        </p:nvSpPr>
        <p:spPr>
          <a:xfrm>
            <a:off x="195943" y="108659"/>
            <a:ext cx="4702628" cy="5281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2000" b="0">
                <a:solidFill>
                  <a:schemeClr val="bg1">
                    <a:lumMod val="95000"/>
                  </a:schemeClr>
                </a:solidFill>
                <a:latin typeface="Montserrat Light" pitchFamily="2" charset="77"/>
              </a:rPr>
              <a:t>Query Structure </a:t>
            </a:r>
          </a:p>
        </p:txBody>
      </p:sp>
      <p:sp>
        <p:nvSpPr>
          <p:cNvPr id="4" name="TextBox 3">
            <a:extLst>
              <a:ext uri="{FF2B5EF4-FFF2-40B4-BE49-F238E27FC236}">
                <a16:creationId xmlns:a16="http://schemas.microsoft.com/office/drawing/2014/main" id="{FB5D7A4D-0262-B911-4D32-AAE21A38039C}"/>
              </a:ext>
            </a:extLst>
          </p:cNvPr>
          <p:cNvSpPr txBox="1"/>
          <p:nvPr/>
        </p:nvSpPr>
        <p:spPr>
          <a:xfrm>
            <a:off x="195943" y="2227046"/>
            <a:ext cx="2099201" cy="646331"/>
          </a:xfrm>
          <a:prstGeom prst="rect">
            <a:avLst/>
          </a:prstGeom>
          <a:noFill/>
        </p:spPr>
        <p:txBody>
          <a:bodyPr wrap="square">
            <a:spAutoFit/>
          </a:bodyPr>
          <a:lstStyle/>
          <a:p>
            <a:r>
              <a:rPr lang="en-US" sz="900">
                <a:solidFill>
                  <a:schemeClr val="bg1"/>
                </a:solidFill>
                <a:latin typeface="Montserrat Medium" pitchFamily="2" charset="77"/>
              </a:rPr>
              <a:t>MonthlyTransactionCounts</a:t>
            </a:r>
            <a:r>
              <a:rPr lang="en-US" sz="900">
                <a:solidFill>
                  <a:schemeClr val="bg1"/>
                </a:solidFill>
                <a:latin typeface="Montserrat" pitchFamily="2" charset="77"/>
              </a:rPr>
              <a:t> </a:t>
            </a:r>
            <a:br>
              <a:rPr lang="en-US" sz="900">
                <a:solidFill>
                  <a:schemeClr val="bg1"/>
                </a:solidFill>
                <a:latin typeface="Montserrat Light" pitchFamily="2" charset="77"/>
              </a:rPr>
            </a:br>
            <a:r>
              <a:rPr lang="en-US" sz="900">
                <a:solidFill>
                  <a:schemeClr val="bg1">
                    <a:lumMod val="95000"/>
                  </a:schemeClr>
                </a:solidFill>
                <a:latin typeface="Montserrat Light" pitchFamily="2" charset="77"/>
              </a:rPr>
              <a:t>Aggregates transactions by account and month, counting transactions for each account</a:t>
            </a:r>
          </a:p>
        </p:txBody>
      </p:sp>
      <p:sp>
        <p:nvSpPr>
          <p:cNvPr id="5" name="TextBox 4">
            <a:extLst>
              <a:ext uri="{FF2B5EF4-FFF2-40B4-BE49-F238E27FC236}">
                <a16:creationId xmlns:a16="http://schemas.microsoft.com/office/drawing/2014/main" id="{065CD9C1-F51A-E3B7-6234-407E45806A40}"/>
              </a:ext>
            </a:extLst>
          </p:cNvPr>
          <p:cNvSpPr txBox="1"/>
          <p:nvPr/>
        </p:nvSpPr>
        <p:spPr>
          <a:xfrm>
            <a:off x="2416629" y="2227046"/>
            <a:ext cx="2099201" cy="507831"/>
          </a:xfrm>
          <a:prstGeom prst="rect">
            <a:avLst/>
          </a:prstGeom>
          <a:noFill/>
        </p:spPr>
        <p:txBody>
          <a:bodyPr wrap="square">
            <a:spAutoFit/>
          </a:bodyPr>
          <a:lstStyle/>
          <a:p>
            <a:r>
              <a:rPr lang="en-IN" sz="900" b="1" err="1">
                <a:solidFill>
                  <a:schemeClr val="bg1">
                    <a:lumMod val="95000"/>
                  </a:schemeClr>
                </a:solidFill>
                <a:latin typeface="Montserrat SemiBold" pitchFamily="2" charset="77"/>
              </a:rPr>
              <a:t>TotalAccountsPerMonth</a:t>
            </a:r>
            <a:r>
              <a:rPr lang="en-IN" sz="900">
                <a:solidFill>
                  <a:schemeClr val="bg1">
                    <a:lumMod val="95000"/>
                  </a:schemeClr>
                </a:solidFill>
                <a:latin typeface="Montserrat Light" pitchFamily="2" charset="77"/>
              </a:rPr>
              <a:t> </a:t>
            </a:r>
          </a:p>
          <a:p>
            <a:r>
              <a:rPr lang="en-IN" sz="900">
                <a:solidFill>
                  <a:schemeClr val="bg1">
                    <a:lumMod val="95000"/>
                  </a:schemeClr>
                </a:solidFill>
                <a:latin typeface="Montserrat Light" pitchFamily="2" charset="77"/>
              </a:rPr>
              <a:t>Counts the total active accounts per month.</a:t>
            </a:r>
            <a:endParaRPr lang="en-US" sz="900">
              <a:solidFill>
                <a:schemeClr val="bg1">
                  <a:lumMod val="95000"/>
                </a:schemeClr>
              </a:solidFill>
              <a:latin typeface="Montserrat Light" pitchFamily="2" charset="77"/>
            </a:endParaRPr>
          </a:p>
        </p:txBody>
      </p:sp>
      <p:sp>
        <p:nvSpPr>
          <p:cNvPr id="6" name="TextBox 5">
            <a:extLst>
              <a:ext uri="{FF2B5EF4-FFF2-40B4-BE49-F238E27FC236}">
                <a16:creationId xmlns:a16="http://schemas.microsoft.com/office/drawing/2014/main" id="{BF8BEDCD-DEFF-DCFE-084D-5816BDA86533}"/>
              </a:ext>
            </a:extLst>
          </p:cNvPr>
          <p:cNvSpPr txBox="1"/>
          <p:nvPr/>
        </p:nvSpPr>
        <p:spPr>
          <a:xfrm>
            <a:off x="4637315" y="2074640"/>
            <a:ext cx="2099201" cy="646331"/>
          </a:xfrm>
          <a:prstGeom prst="rect">
            <a:avLst/>
          </a:prstGeom>
          <a:noFill/>
        </p:spPr>
        <p:txBody>
          <a:bodyPr wrap="square">
            <a:spAutoFit/>
          </a:bodyPr>
          <a:lstStyle/>
          <a:p>
            <a:r>
              <a:rPr lang="en-IN" sz="900" b="1">
                <a:solidFill>
                  <a:schemeClr val="bg1">
                    <a:lumMod val="95000"/>
                  </a:schemeClr>
                </a:solidFill>
                <a:latin typeface="Montserrat SemiBold" pitchFamily="2" charset="77"/>
              </a:rPr>
              <a:t>Top5PercentThresholds </a:t>
            </a:r>
            <a:r>
              <a:rPr lang="en-IN" sz="900">
                <a:solidFill>
                  <a:schemeClr val="bg1">
                    <a:lumMod val="95000"/>
                  </a:schemeClr>
                </a:solidFill>
                <a:latin typeface="Montserrat Light" pitchFamily="2" charset="77"/>
              </a:rPr>
              <a:t>Determines the threshold for top 5% in terms of transaction volume for each month.</a:t>
            </a:r>
            <a:endParaRPr lang="en-US" sz="900">
              <a:solidFill>
                <a:schemeClr val="bg1">
                  <a:lumMod val="95000"/>
                </a:schemeClr>
              </a:solidFill>
              <a:latin typeface="Montserrat Light" pitchFamily="2" charset="77"/>
            </a:endParaRPr>
          </a:p>
        </p:txBody>
      </p:sp>
      <p:sp>
        <p:nvSpPr>
          <p:cNvPr id="7" name="TextBox 6">
            <a:extLst>
              <a:ext uri="{FF2B5EF4-FFF2-40B4-BE49-F238E27FC236}">
                <a16:creationId xmlns:a16="http://schemas.microsoft.com/office/drawing/2014/main" id="{3E23F5AA-B679-886E-3D02-32B5A840C95B}"/>
              </a:ext>
            </a:extLst>
          </p:cNvPr>
          <p:cNvSpPr txBox="1"/>
          <p:nvPr/>
        </p:nvSpPr>
        <p:spPr>
          <a:xfrm>
            <a:off x="6858000" y="2074640"/>
            <a:ext cx="2099201" cy="646331"/>
          </a:xfrm>
          <a:prstGeom prst="rect">
            <a:avLst/>
          </a:prstGeom>
          <a:noFill/>
        </p:spPr>
        <p:txBody>
          <a:bodyPr wrap="square">
            <a:spAutoFit/>
          </a:bodyPr>
          <a:lstStyle/>
          <a:p>
            <a:r>
              <a:rPr lang="en-IN" sz="900" b="1" err="1">
                <a:solidFill>
                  <a:schemeClr val="bg1">
                    <a:lumMod val="95000"/>
                  </a:schemeClr>
                </a:solidFill>
                <a:latin typeface="Montserrat SemiBold" pitchFamily="2" charset="77"/>
              </a:rPr>
              <a:t>RankedTransactions</a:t>
            </a:r>
            <a:r>
              <a:rPr lang="en-IN" sz="900">
                <a:solidFill>
                  <a:schemeClr val="bg1">
                    <a:lumMod val="95000"/>
                  </a:schemeClr>
                </a:solidFill>
                <a:latin typeface="Montserrat Light" pitchFamily="2" charset="77"/>
              </a:rPr>
              <a:t> </a:t>
            </a:r>
          </a:p>
          <a:p>
            <a:r>
              <a:rPr lang="en-IN" sz="900">
                <a:solidFill>
                  <a:schemeClr val="bg1">
                    <a:lumMod val="95000"/>
                  </a:schemeClr>
                </a:solidFill>
                <a:latin typeface="Montserrat Light" pitchFamily="2" charset="77"/>
              </a:rPr>
              <a:t>Ranks account by their transaction volume within each month.</a:t>
            </a:r>
            <a:endParaRPr lang="en-US" sz="900">
              <a:solidFill>
                <a:schemeClr val="bg1">
                  <a:lumMod val="95000"/>
                </a:schemeClr>
              </a:solidFill>
              <a:latin typeface="Montserrat Light" pitchFamily="2" charset="77"/>
            </a:endParaRPr>
          </a:p>
        </p:txBody>
      </p:sp>
      <p:sp>
        <p:nvSpPr>
          <p:cNvPr id="8" name="TextBox 7">
            <a:extLst>
              <a:ext uri="{FF2B5EF4-FFF2-40B4-BE49-F238E27FC236}">
                <a16:creationId xmlns:a16="http://schemas.microsoft.com/office/drawing/2014/main" id="{7D6CD2E8-3BA9-9036-5796-C95285D21B80}"/>
              </a:ext>
            </a:extLst>
          </p:cNvPr>
          <p:cNvSpPr txBox="1"/>
          <p:nvPr/>
        </p:nvSpPr>
        <p:spPr>
          <a:xfrm>
            <a:off x="195943" y="3668750"/>
            <a:ext cx="2099201" cy="507831"/>
          </a:xfrm>
          <a:prstGeom prst="rect">
            <a:avLst/>
          </a:prstGeom>
          <a:noFill/>
        </p:spPr>
        <p:txBody>
          <a:bodyPr wrap="square">
            <a:spAutoFit/>
          </a:bodyPr>
          <a:lstStyle>
            <a:defPPr marR="0" lvl="0" algn="l" rtl="0">
              <a:lnSpc>
                <a:spcPct val="100000"/>
              </a:lnSpc>
              <a:spcBef>
                <a:spcPts val="0"/>
              </a:spcBef>
              <a:spcAft>
                <a:spcPts val="0"/>
              </a:spcAft>
            </a:defPPr>
            <a:lvl1pPr algn="ctr">
              <a:defRPr sz="1000">
                <a:solidFill>
                  <a:schemeClr val="bg1"/>
                </a:solidFill>
                <a:latin typeface="Montserrat Medium" pitchFamily="2" charset="77"/>
              </a:defRPr>
            </a:lvl1pPr>
          </a:lstStyle>
          <a:p>
            <a:pPr algn="l"/>
            <a:r>
              <a:rPr lang="en-IN" sz="900"/>
              <a:t>Top5PercentAccountsPerMonth </a:t>
            </a:r>
          </a:p>
          <a:p>
            <a:pPr algn="l"/>
            <a:r>
              <a:rPr lang="en-IN" sz="900">
                <a:latin typeface="Montserrat Light" pitchFamily="2" charset="77"/>
              </a:rPr>
              <a:t>Identifies accounts in the top 5% of transaction volume.</a:t>
            </a:r>
            <a:endParaRPr lang="en-US" sz="900">
              <a:latin typeface="Montserrat Light" pitchFamily="2" charset="77"/>
            </a:endParaRPr>
          </a:p>
        </p:txBody>
      </p:sp>
      <p:sp>
        <p:nvSpPr>
          <p:cNvPr id="11" name="TextBox 10">
            <a:extLst>
              <a:ext uri="{FF2B5EF4-FFF2-40B4-BE49-F238E27FC236}">
                <a16:creationId xmlns:a16="http://schemas.microsoft.com/office/drawing/2014/main" id="{7B0543C3-23F4-90B6-2874-62BE987025EB}"/>
              </a:ext>
            </a:extLst>
          </p:cNvPr>
          <p:cNvSpPr txBox="1"/>
          <p:nvPr/>
        </p:nvSpPr>
        <p:spPr>
          <a:xfrm>
            <a:off x="2416629" y="3668750"/>
            <a:ext cx="2099201" cy="507831"/>
          </a:xfrm>
          <a:prstGeom prst="rect">
            <a:avLst/>
          </a:prstGeom>
          <a:noFill/>
        </p:spPr>
        <p:txBody>
          <a:bodyPr wrap="square">
            <a:spAutoFit/>
          </a:bodyPr>
          <a:lstStyle/>
          <a:p>
            <a:r>
              <a:rPr lang="en-IN" sz="900" b="1">
                <a:solidFill>
                  <a:schemeClr val="bg1">
                    <a:lumMod val="95000"/>
                  </a:schemeClr>
                </a:solidFill>
                <a:latin typeface="Montserrat SemiBold" pitchFamily="2" charset="77"/>
              </a:rPr>
              <a:t>SimplifiedCategories </a:t>
            </a:r>
          </a:p>
          <a:p>
            <a:r>
              <a:rPr lang="en-IN" sz="900">
                <a:solidFill>
                  <a:schemeClr val="bg1">
                    <a:lumMod val="95000"/>
                  </a:schemeClr>
                </a:solidFill>
                <a:latin typeface="Montserrat Light" pitchFamily="2" charset="77"/>
              </a:rPr>
              <a:t>Simplifies transaction categories into broader groups for analysis.</a:t>
            </a:r>
            <a:endParaRPr lang="en-US" sz="900">
              <a:solidFill>
                <a:schemeClr val="bg1">
                  <a:lumMod val="95000"/>
                </a:schemeClr>
              </a:solidFill>
              <a:latin typeface="Montserrat Light" pitchFamily="2" charset="77"/>
            </a:endParaRPr>
          </a:p>
        </p:txBody>
      </p:sp>
      <p:sp>
        <p:nvSpPr>
          <p:cNvPr id="12" name="TextBox 11">
            <a:extLst>
              <a:ext uri="{FF2B5EF4-FFF2-40B4-BE49-F238E27FC236}">
                <a16:creationId xmlns:a16="http://schemas.microsoft.com/office/drawing/2014/main" id="{F79DFEED-2A41-05AC-887E-EBC3AA42C973}"/>
              </a:ext>
            </a:extLst>
          </p:cNvPr>
          <p:cNvSpPr txBox="1"/>
          <p:nvPr/>
        </p:nvSpPr>
        <p:spPr>
          <a:xfrm>
            <a:off x="4637315" y="3516344"/>
            <a:ext cx="2099201" cy="1061829"/>
          </a:xfrm>
          <a:prstGeom prst="rect">
            <a:avLst/>
          </a:prstGeom>
          <a:noFill/>
        </p:spPr>
        <p:txBody>
          <a:bodyPr wrap="square">
            <a:spAutoFit/>
          </a:bodyPr>
          <a:lstStyle/>
          <a:p>
            <a:r>
              <a:rPr lang="en-IN" sz="900" b="1">
                <a:solidFill>
                  <a:schemeClr val="bg1">
                    <a:lumMod val="95000"/>
                  </a:schemeClr>
                </a:solidFill>
                <a:latin typeface="Montserrat SemiBold" pitchFamily="2" charset="77"/>
              </a:rPr>
              <a:t>AnomalyScores</a:t>
            </a:r>
          </a:p>
          <a:p>
            <a:r>
              <a:rPr lang="en-IN" sz="900">
                <a:solidFill>
                  <a:schemeClr val="bg1">
                    <a:lumMod val="95000"/>
                  </a:schemeClr>
                </a:solidFill>
                <a:latin typeface="Montserrat Light" pitchFamily="2" charset="77"/>
              </a:rPr>
              <a:t>Calculates preliminary anomaly scores based on transaction amount, transaction timing, account inactivity, and uncommon merchant-category combinations.</a:t>
            </a:r>
            <a:endParaRPr lang="en-US" sz="900">
              <a:solidFill>
                <a:schemeClr val="bg1">
                  <a:lumMod val="95000"/>
                </a:schemeClr>
              </a:solidFill>
              <a:latin typeface="Montserrat Light" pitchFamily="2" charset="77"/>
            </a:endParaRPr>
          </a:p>
        </p:txBody>
      </p:sp>
      <p:sp>
        <p:nvSpPr>
          <p:cNvPr id="13" name="TextBox 12">
            <a:extLst>
              <a:ext uri="{FF2B5EF4-FFF2-40B4-BE49-F238E27FC236}">
                <a16:creationId xmlns:a16="http://schemas.microsoft.com/office/drawing/2014/main" id="{5CBFEA59-F04E-7CC0-23A9-2F94A8FA13D7}"/>
              </a:ext>
            </a:extLst>
          </p:cNvPr>
          <p:cNvSpPr txBox="1"/>
          <p:nvPr/>
        </p:nvSpPr>
        <p:spPr>
          <a:xfrm>
            <a:off x="6858000" y="3516344"/>
            <a:ext cx="2099201" cy="1061829"/>
          </a:xfrm>
          <a:prstGeom prst="rect">
            <a:avLst/>
          </a:prstGeom>
          <a:noFill/>
        </p:spPr>
        <p:txBody>
          <a:bodyPr wrap="square">
            <a:spAutoFit/>
          </a:bodyPr>
          <a:lstStyle/>
          <a:p>
            <a:r>
              <a:rPr lang="en-IN" sz="900" b="1">
                <a:solidFill>
                  <a:schemeClr val="bg1">
                    <a:lumMod val="95000"/>
                  </a:schemeClr>
                </a:solidFill>
                <a:latin typeface="Montserrat SemiBold" pitchFamily="2" charset="77"/>
              </a:rPr>
              <a:t>FinalScores</a:t>
            </a:r>
          </a:p>
          <a:p>
            <a:r>
              <a:rPr lang="en-IN" sz="900">
                <a:solidFill>
                  <a:schemeClr val="bg1">
                    <a:lumMod val="95000"/>
                  </a:schemeClr>
                </a:solidFill>
                <a:latin typeface="Montserrat Light" pitchFamily="2" charset="77"/>
              </a:rPr>
              <a:t>Combines the preliminary scores with additional weight for accounts in the top 5% of transaction volume to produce a final anomaly score for each transaction</a:t>
            </a:r>
            <a:endParaRPr lang="en-US" sz="900">
              <a:solidFill>
                <a:schemeClr val="bg1">
                  <a:lumMod val="95000"/>
                </a:schemeClr>
              </a:solidFill>
              <a:latin typeface="Montserrat Light" pitchFamily="2" charset="77"/>
            </a:endParaRPr>
          </a:p>
        </p:txBody>
      </p:sp>
      <p:pic>
        <p:nvPicPr>
          <p:cNvPr id="15" name="Picture 14" descr="A white line drawing of a cell phone with dollar signs&#10;&#10;Description automatically generated">
            <a:extLst>
              <a:ext uri="{FF2B5EF4-FFF2-40B4-BE49-F238E27FC236}">
                <a16:creationId xmlns:a16="http://schemas.microsoft.com/office/drawing/2014/main" id="{71EB67DC-7F78-679F-4093-EAC58252D8DB}"/>
              </a:ext>
            </a:extLst>
          </p:cNvPr>
          <p:cNvPicPr>
            <a:picLocks noChangeAspect="1"/>
          </p:cNvPicPr>
          <p:nvPr/>
        </p:nvPicPr>
        <p:blipFill>
          <a:blip r:embed="rId3"/>
          <a:stretch>
            <a:fillRect/>
          </a:stretch>
        </p:blipFill>
        <p:spPr>
          <a:xfrm>
            <a:off x="280852" y="1772123"/>
            <a:ext cx="360000" cy="360000"/>
          </a:xfrm>
          <a:prstGeom prst="rect">
            <a:avLst/>
          </a:prstGeom>
        </p:spPr>
      </p:pic>
      <p:pic>
        <p:nvPicPr>
          <p:cNvPr id="17" name="Picture 16" descr="A white circle with a person in it&#10;&#10;Description automatically generated">
            <a:extLst>
              <a:ext uri="{FF2B5EF4-FFF2-40B4-BE49-F238E27FC236}">
                <a16:creationId xmlns:a16="http://schemas.microsoft.com/office/drawing/2014/main" id="{858BAD7C-3674-20D0-AF81-6A552A24635F}"/>
              </a:ext>
            </a:extLst>
          </p:cNvPr>
          <p:cNvPicPr>
            <a:picLocks noChangeAspect="1"/>
          </p:cNvPicPr>
          <p:nvPr/>
        </p:nvPicPr>
        <p:blipFill>
          <a:blip r:embed="rId4"/>
          <a:stretch>
            <a:fillRect/>
          </a:stretch>
        </p:blipFill>
        <p:spPr>
          <a:xfrm>
            <a:off x="2517213" y="1772123"/>
            <a:ext cx="360000" cy="360000"/>
          </a:xfrm>
          <a:prstGeom prst="rect">
            <a:avLst/>
          </a:prstGeom>
        </p:spPr>
      </p:pic>
      <p:pic>
        <p:nvPicPr>
          <p:cNvPr id="19" name="Picture 18" descr="A white line drawing of two hands crossed&#10;&#10;Description automatically generated">
            <a:extLst>
              <a:ext uri="{FF2B5EF4-FFF2-40B4-BE49-F238E27FC236}">
                <a16:creationId xmlns:a16="http://schemas.microsoft.com/office/drawing/2014/main" id="{DB911920-3054-9C1B-9FEF-6F3F214E2070}"/>
              </a:ext>
            </a:extLst>
          </p:cNvPr>
          <p:cNvPicPr>
            <a:picLocks noChangeAspect="1"/>
          </p:cNvPicPr>
          <p:nvPr/>
        </p:nvPicPr>
        <p:blipFill>
          <a:blip r:embed="rId5"/>
          <a:stretch>
            <a:fillRect/>
          </a:stretch>
        </p:blipFill>
        <p:spPr>
          <a:xfrm>
            <a:off x="4735286" y="1628185"/>
            <a:ext cx="360000" cy="360000"/>
          </a:xfrm>
          <a:prstGeom prst="rect">
            <a:avLst/>
          </a:prstGeom>
        </p:spPr>
      </p:pic>
      <p:pic>
        <p:nvPicPr>
          <p:cNvPr id="21" name="Picture 20" descr="A white line drawing of a graph with stars&#10;&#10;Description automatically generated">
            <a:extLst>
              <a:ext uri="{FF2B5EF4-FFF2-40B4-BE49-F238E27FC236}">
                <a16:creationId xmlns:a16="http://schemas.microsoft.com/office/drawing/2014/main" id="{4099F983-CC19-DE00-EDB3-437EC5433045}"/>
              </a:ext>
            </a:extLst>
          </p:cNvPr>
          <p:cNvPicPr>
            <a:picLocks noChangeAspect="1"/>
          </p:cNvPicPr>
          <p:nvPr/>
        </p:nvPicPr>
        <p:blipFill>
          <a:blip r:embed="rId6"/>
          <a:stretch>
            <a:fillRect/>
          </a:stretch>
        </p:blipFill>
        <p:spPr>
          <a:xfrm>
            <a:off x="6953359" y="1619717"/>
            <a:ext cx="360000" cy="360000"/>
          </a:xfrm>
          <a:prstGeom prst="rect">
            <a:avLst/>
          </a:prstGeom>
        </p:spPr>
      </p:pic>
      <p:pic>
        <p:nvPicPr>
          <p:cNvPr id="22" name="Picture 21" descr="A white circle with a person in it&#10;&#10;Description automatically generated">
            <a:extLst>
              <a:ext uri="{FF2B5EF4-FFF2-40B4-BE49-F238E27FC236}">
                <a16:creationId xmlns:a16="http://schemas.microsoft.com/office/drawing/2014/main" id="{05E6F456-0A93-85E2-5E41-95618583D1E1}"/>
              </a:ext>
            </a:extLst>
          </p:cNvPr>
          <p:cNvPicPr>
            <a:picLocks noChangeAspect="1"/>
          </p:cNvPicPr>
          <p:nvPr/>
        </p:nvPicPr>
        <p:blipFill>
          <a:blip r:embed="rId4"/>
          <a:stretch>
            <a:fillRect/>
          </a:stretch>
        </p:blipFill>
        <p:spPr>
          <a:xfrm>
            <a:off x="280852" y="3277808"/>
            <a:ext cx="360000" cy="360000"/>
          </a:xfrm>
          <a:prstGeom prst="rect">
            <a:avLst/>
          </a:prstGeom>
        </p:spPr>
      </p:pic>
      <p:pic>
        <p:nvPicPr>
          <p:cNvPr id="24" name="Picture 23" descr="A black and white screen with white outline icons&#10;&#10;Description automatically generated with medium confidence">
            <a:extLst>
              <a:ext uri="{FF2B5EF4-FFF2-40B4-BE49-F238E27FC236}">
                <a16:creationId xmlns:a16="http://schemas.microsoft.com/office/drawing/2014/main" id="{40210028-01E4-33AB-B9BE-421E5D072BEF}"/>
              </a:ext>
            </a:extLst>
          </p:cNvPr>
          <p:cNvPicPr>
            <a:picLocks noChangeAspect="1"/>
          </p:cNvPicPr>
          <p:nvPr/>
        </p:nvPicPr>
        <p:blipFill>
          <a:blip r:embed="rId7"/>
          <a:stretch>
            <a:fillRect/>
          </a:stretch>
        </p:blipFill>
        <p:spPr>
          <a:xfrm>
            <a:off x="2517213" y="3277808"/>
            <a:ext cx="360000" cy="360000"/>
          </a:xfrm>
          <a:prstGeom prst="rect">
            <a:avLst/>
          </a:prstGeom>
        </p:spPr>
      </p:pic>
      <p:pic>
        <p:nvPicPr>
          <p:cNvPr id="26" name="Picture 25" descr="A white line drawing of a magnifying glass with a warning sign&#10;&#10;Description automatically generated">
            <a:extLst>
              <a:ext uri="{FF2B5EF4-FFF2-40B4-BE49-F238E27FC236}">
                <a16:creationId xmlns:a16="http://schemas.microsoft.com/office/drawing/2014/main" id="{7A162888-5DDB-DFF8-745F-BCC53A4A3923}"/>
              </a:ext>
            </a:extLst>
          </p:cNvPr>
          <p:cNvPicPr>
            <a:picLocks noChangeAspect="1"/>
          </p:cNvPicPr>
          <p:nvPr/>
        </p:nvPicPr>
        <p:blipFill>
          <a:blip r:embed="rId8"/>
          <a:stretch>
            <a:fillRect/>
          </a:stretch>
        </p:blipFill>
        <p:spPr>
          <a:xfrm>
            <a:off x="4718571" y="3120994"/>
            <a:ext cx="360000" cy="360000"/>
          </a:xfrm>
          <a:prstGeom prst="rect">
            <a:avLst/>
          </a:prstGeom>
        </p:spPr>
      </p:pic>
      <p:pic>
        <p:nvPicPr>
          <p:cNvPr id="28" name="Picture 27" descr="A white line drawing of a scoreboard&#10;&#10;Description automatically generated">
            <a:extLst>
              <a:ext uri="{FF2B5EF4-FFF2-40B4-BE49-F238E27FC236}">
                <a16:creationId xmlns:a16="http://schemas.microsoft.com/office/drawing/2014/main" id="{61BC54DE-7C4D-560D-BDEA-813AE02A3328}"/>
              </a:ext>
            </a:extLst>
          </p:cNvPr>
          <p:cNvPicPr>
            <a:picLocks noChangeAspect="1"/>
          </p:cNvPicPr>
          <p:nvPr/>
        </p:nvPicPr>
        <p:blipFill>
          <a:blip r:embed="rId9"/>
          <a:stretch>
            <a:fillRect/>
          </a:stretch>
        </p:blipFill>
        <p:spPr>
          <a:xfrm>
            <a:off x="6953359" y="3120994"/>
            <a:ext cx="360000" cy="360000"/>
          </a:xfrm>
          <a:prstGeom prst="rect">
            <a:avLst/>
          </a:prstGeom>
        </p:spPr>
      </p:pic>
      <p:sp>
        <p:nvSpPr>
          <p:cNvPr id="30" name="TextBox 29">
            <a:extLst>
              <a:ext uri="{FF2B5EF4-FFF2-40B4-BE49-F238E27FC236}">
                <a16:creationId xmlns:a16="http://schemas.microsoft.com/office/drawing/2014/main" id="{DE3077FB-3B71-AB73-0137-0A4DAA54375E}"/>
              </a:ext>
            </a:extLst>
          </p:cNvPr>
          <p:cNvSpPr txBox="1"/>
          <p:nvPr/>
        </p:nvSpPr>
        <p:spPr>
          <a:xfrm>
            <a:off x="195943" y="722621"/>
            <a:ext cx="8761258" cy="400110"/>
          </a:xfrm>
          <a:prstGeom prst="rect">
            <a:avLst/>
          </a:prstGeom>
          <a:noFill/>
        </p:spPr>
        <p:txBody>
          <a:bodyPr wrap="square">
            <a:spAutoFit/>
          </a:bodyPr>
          <a:lstStyle/>
          <a:p>
            <a:r>
              <a:rPr lang="en-US" sz="1000">
                <a:solidFill>
                  <a:schemeClr val="bg1">
                    <a:lumMod val="95000"/>
                  </a:schemeClr>
                </a:solidFill>
                <a:latin typeface="Montserrat Light" pitchFamily="2" charset="77"/>
              </a:rPr>
              <a:t>This SQL query performs anomaly detection on financial transactions by calculating scores based on various risk factors. It uses a series of Common Table Expressions (CTEs) to break down the process</a:t>
            </a:r>
          </a:p>
        </p:txBody>
      </p:sp>
      <p:pic>
        <p:nvPicPr>
          <p:cNvPr id="14" name="Picture 13" descr="A screenshot of a computer&#10;&#10;Description automatically generated">
            <a:extLst>
              <a:ext uri="{FF2B5EF4-FFF2-40B4-BE49-F238E27FC236}">
                <a16:creationId xmlns:a16="http://schemas.microsoft.com/office/drawing/2014/main" id="{297F906E-BBF9-0C75-0770-5CAC545143DB}"/>
              </a:ext>
            </a:extLst>
          </p:cNvPr>
          <p:cNvPicPr>
            <a:picLocks noChangeAspect="1"/>
          </p:cNvPicPr>
          <p:nvPr/>
        </p:nvPicPr>
        <p:blipFill>
          <a:blip r:embed="rId10"/>
          <a:stretch>
            <a:fillRect/>
          </a:stretch>
        </p:blipFill>
        <p:spPr>
          <a:xfrm>
            <a:off x="4577156" y="1208537"/>
            <a:ext cx="7317516" cy="3578746"/>
          </a:xfrm>
          <a:prstGeom prst="rect">
            <a:avLst/>
          </a:prstGeom>
        </p:spPr>
      </p:pic>
      <p:sp>
        <p:nvSpPr>
          <p:cNvPr id="16" name="Rectangle 15">
            <a:extLst>
              <a:ext uri="{FF2B5EF4-FFF2-40B4-BE49-F238E27FC236}">
                <a16:creationId xmlns:a16="http://schemas.microsoft.com/office/drawing/2014/main" id="{F0393A27-C51B-662F-AF7A-D1C72AC1FA02}"/>
              </a:ext>
            </a:extLst>
          </p:cNvPr>
          <p:cNvSpPr/>
          <p:nvPr/>
        </p:nvSpPr>
        <p:spPr>
          <a:xfrm>
            <a:off x="4525089" y="1181999"/>
            <a:ext cx="4618910" cy="3605284"/>
          </a:xfrm>
          <a:prstGeom prst="rect">
            <a:avLst/>
          </a:prstGeom>
          <a:solidFill>
            <a:srgbClr val="A060AD">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487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
          <a:extLst>
            <a:ext uri="{FF2B5EF4-FFF2-40B4-BE49-F238E27FC236}">
              <a16:creationId xmlns:a16="http://schemas.microsoft.com/office/drawing/2014/main" id="{A93CADF1-9BCD-9CDE-11A1-03C2F0371E3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345FB06D-9DC6-8279-B660-1B0300C1A4AE}"/>
              </a:ext>
            </a:extLst>
          </p:cNvPr>
          <p:cNvSpPr/>
          <p:nvPr/>
        </p:nvSpPr>
        <p:spPr>
          <a:xfrm>
            <a:off x="1" y="-1"/>
            <a:ext cx="9144000" cy="5143501"/>
          </a:xfrm>
          <a:prstGeom prst="rect">
            <a:avLst/>
          </a:prstGeom>
          <a:gradFill flip="none" rotWithShape="1">
            <a:gsLst>
              <a:gs pos="1000">
                <a:schemeClr val="accent2">
                  <a:lumMod val="75000"/>
                </a:schemeClr>
              </a:gs>
              <a:gs pos="100000">
                <a:schemeClr val="accent6">
                  <a:lumMod val="40000"/>
                  <a:lumOff val="6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1959;p30">
            <a:extLst>
              <a:ext uri="{FF2B5EF4-FFF2-40B4-BE49-F238E27FC236}">
                <a16:creationId xmlns:a16="http://schemas.microsoft.com/office/drawing/2014/main" id="{B1CDC69A-3C0A-CE67-7B07-9B147597F4CB}"/>
              </a:ext>
            </a:extLst>
          </p:cNvPr>
          <p:cNvSpPr txBox="1">
            <a:spLocks/>
          </p:cNvSpPr>
          <p:nvPr/>
        </p:nvSpPr>
        <p:spPr>
          <a:xfrm>
            <a:off x="195943" y="108659"/>
            <a:ext cx="4702628" cy="5281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2000" b="0">
                <a:solidFill>
                  <a:schemeClr val="bg1">
                    <a:lumMod val="95000"/>
                  </a:schemeClr>
                </a:solidFill>
                <a:latin typeface="Montserrat Light" pitchFamily="2" charset="77"/>
              </a:rPr>
              <a:t>Query Structure </a:t>
            </a:r>
          </a:p>
        </p:txBody>
      </p:sp>
      <p:sp>
        <p:nvSpPr>
          <p:cNvPr id="6" name="TextBox 5">
            <a:extLst>
              <a:ext uri="{FF2B5EF4-FFF2-40B4-BE49-F238E27FC236}">
                <a16:creationId xmlns:a16="http://schemas.microsoft.com/office/drawing/2014/main" id="{DFB7F0EC-FE10-37F9-9DD1-EE710344C767}"/>
              </a:ext>
            </a:extLst>
          </p:cNvPr>
          <p:cNvSpPr txBox="1"/>
          <p:nvPr/>
        </p:nvSpPr>
        <p:spPr>
          <a:xfrm>
            <a:off x="303232" y="2074640"/>
            <a:ext cx="2099201" cy="646331"/>
          </a:xfrm>
          <a:prstGeom prst="rect">
            <a:avLst/>
          </a:prstGeom>
          <a:noFill/>
        </p:spPr>
        <p:txBody>
          <a:bodyPr wrap="square">
            <a:spAutoFit/>
          </a:bodyPr>
          <a:lstStyle/>
          <a:p>
            <a:r>
              <a:rPr lang="en-IN" sz="900" b="1">
                <a:solidFill>
                  <a:schemeClr val="bg1">
                    <a:lumMod val="95000"/>
                  </a:schemeClr>
                </a:solidFill>
                <a:latin typeface="Montserrat SemiBold" pitchFamily="2" charset="77"/>
              </a:rPr>
              <a:t>Top5PercentThresholds </a:t>
            </a:r>
            <a:r>
              <a:rPr lang="en-IN" sz="900">
                <a:solidFill>
                  <a:schemeClr val="bg1">
                    <a:lumMod val="95000"/>
                  </a:schemeClr>
                </a:solidFill>
                <a:latin typeface="Montserrat Light" pitchFamily="2" charset="77"/>
              </a:rPr>
              <a:t>Determines the threshold for top 5% in terms of transaction volume for each month.</a:t>
            </a:r>
            <a:endParaRPr lang="en-US" sz="900">
              <a:solidFill>
                <a:schemeClr val="bg1">
                  <a:lumMod val="95000"/>
                </a:schemeClr>
              </a:solidFill>
              <a:latin typeface="Montserrat Light" pitchFamily="2" charset="77"/>
            </a:endParaRPr>
          </a:p>
        </p:txBody>
      </p:sp>
      <p:sp>
        <p:nvSpPr>
          <p:cNvPr id="7" name="TextBox 6">
            <a:extLst>
              <a:ext uri="{FF2B5EF4-FFF2-40B4-BE49-F238E27FC236}">
                <a16:creationId xmlns:a16="http://schemas.microsoft.com/office/drawing/2014/main" id="{9A67520F-53BA-B37D-4678-B9D2AE183C1D}"/>
              </a:ext>
            </a:extLst>
          </p:cNvPr>
          <p:cNvSpPr txBox="1"/>
          <p:nvPr/>
        </p:nvSpPr>
        <p:spPr>
          <a:xfrm>
            <a:off x="2523917" y="2074640"/>
            <a:ext cx="2099201" cy="646331"/>
          </a:xfrm>
          <a:prstGeom prst="rect">
            <a:avLst/>
          </a:prstGeom>
          <a:noFill/>
        </p:spPr>
        <p:txBody>
          <a:bodyPr wrap="square">
            <a:spAutoFit/>
          </a:bodyPr>
          <a:lstStyle/>
          <a:p>
            <a:r>
              <a:rPr lang="en-IN" sz="900" b="1" err="1">
                <a:solidFill>
                  <a:schemeClr val="bg1">
                    <a:lumMod val="95000"/>
                  </a:schemeClr>
                </a:solidFill>
                <a:latin typeface="Montserrat SemiBold" pitchFamily="2" charset="77"/>
              </a:rPr>
              <a:t>RankedTransactions</a:t>
            </a:r>
            <a:r>
              <a:rPr lang="en-IN" sz="900">
                <a:solidFill>
                  <a:schemeClr val="bg1">
                    <a:lumMod val="95000"/>
                  </a:schemeClr>
                </a:solidFill>
                <a:latin typeface="Montserrat Light" pitchFamily="2" charset="77"/>
              </a:rPr>
              <a:t> </a:t>
            </a:r>
          </a:p>
          <a:p>
            <a:r>
              <a:rPr lang="en-IN" sz="900">
                <a:solidFill>
                  <a:schemeClr val="bg1">
                    <a:lumMod val="95000"/>
                  </a:schemeClr>
                </a:solidFill>
                <a:latin typeface="Montserrat Light" pitchFamily="2" charset="77"/>
              </a:rPr>
              <a:t>Ranks account by their transaction volume within each month.</a:t>
            </a:r>
            <a:endParaRPr lang="en-US" sz="900">
              <a:solidFill>
                <a:schemeClr val="bg1">
                  <a:lumMod val="95000"/>
                </a:schemeClr>
              </a:solidFill>
              <a:latin typeface="Montserrat Light" pitchFamily="2" charset="77"/>
            </a:endParaRPr>
          </a:p>
        </p:txBody>
      </p:sp>
      <p:sp>
        <p:nvSpPr>
          <p:cNvPr id="12" name="TextBox 11">
            <a:extLst>
              <a:ext uri="{FF2B5EF4-FFF2-40B4-BE49-F238E27FC236}">
                <a16:creationId xmlns:a16="http://schemas.microsoft.com/office/drawing/2014/main" id="{0D2CE202-8812-E013-60C2-AF26530A317D}"/>
              </a:ext>
            </a:extLst>
          </p:cNvPr>
          <p:cNvSpPr txBox="1"/>
          <p:nvPr/>
        </p:nvSpPr>
        <p:spPr>
          <a:xfrm>
            <a:off x="303232" y="3516344"/>
            <a:ext cx="2099201" cy="1061829"/>
          </a:xfrm>
          <a:prstGeom prst="rect">
            <a:avLst/>
          </a:prstGeom>
          <a:noFill/>
        </p:spPr>
        <p:txBody>
          <a:bodyPr wrap="square">
            <a:spAutoFit/>
          </a:bodyPr>
          <a:lstStyle/>
          <a:p>
            <a:r>
              <a:rPr lang="en-IN" sz="900" b="1">
                <a:solidFill>
                  <a:schemeClr val="bg1">
                    <a:lumMod val="95000"/>
                  </a:schemeClr>
                </a:solidFill>
                <a:latin typeface="Montserrat SemiBold" pitchFamily="2" charset="77"/>
              </a:rPr>
              <a:t>AnomalyScores</a:t>
            </a:r>
          </a:p>
          <a:p>
            <a:r>
              <a:rPr lang="en-IN" sz="900">
                <a:solidFill>
                  <a:schemeClr val="bg1">
                    <a:lumMod val="95000"/>
                  </a:schemeClr>
                </a:solidFill>
                <a:latin typeface="Montserrat Light" pitchFamily="2" charset="77"/>
              </a:rPr>
              <a:t>Calculates preliminary anomaly scores based on transaction amount, transaction timing, account inactivity, and uncommon merchant-category combinations.</a:t>
            </a:r>
            <a:endParaRPr lang="en-US" sz="900">
              <a:solidFill>
                <a:schemeClr val="bg1">
                  <a:lumMod val="95000"/>
                </a:schemeClr>
              </a:solidFill>
              <a:latin typeface="Montserrat Light" pitchFamily="2" charset="77"/>
            </a:endParaRPr>
          </a:p>
        </p:txBody>
      </p:sp>
      <p:sp>
        <p:nvSpPr>
          <p:cNvPr id="13" name="TextBox 12">
            <a:extLst>
              <a:ext uri="{FF2B5EF4-FFF2-40B4-BE49-F238E27FC236}">
                <a16:creationId xmlns:a16="http://schemas.microsoft.com/office/drawing/2014/main" id="{839E0967-9128-94D8-9117-DDD5B40AB26B}"/>
              </a:ext>
            </a:extLst>
          </p:cNvPr>
          <p:cNvSpPr txBox="1"/>
          <p:nvPr/>
        </p:nvSpPr>
        <p:spPr>
          <a:xfrm>
            <a:off x="2523917" y="3516344"/>
            <a:ext cx="2099201" cy="1061829"/>
          </a:xfrm>
          <a:prstGeom prst="rect">
            <a:avLst/>
          </a:prstGeom>
          <a:noFill/>
        </p:spPr>
        <p:txBody>
          <a:bodyPr wrap="square">
            <a:spAutoFit/>
          </a:bodyPr>
          <a:lstStyle/>
          <a:p>
            <a:r>
              <a:rPr lang="en-IN" sz="900" b="1">
                <a:solidFill>
                  <a:schemeClr val="bg1">
                    <a:lumMod val="95000"/>
                  </a:schemeClr>
                </a:solidFill>
                <a:latin typeface="Montserrat SemiBold" pitchFamily="2" charset="77"/>
              </a:rPr>
              <a:t>FinalScores</a:t>
            </a:r>
          </a:p>
          <a:p>
            <a:r>
              <a:rPr lang="en-IN" sz="900">
                <a:solidFill>
                  <a:schemeClr val="bg1">
                    <a:lumMod val="95000"/>
                  </a:schemeClr>
                </a:solidFill>
                <a:latin typeface="Montserrat Light" pitchFamily="2" charset="77"/>
              </a:rPr>
              <a:t>Combines the preliminary scores with additional weight for accounts in the top 5% of transaction volume to produce a final anomaly score for each transaction</a:t>
            </a:r>
            <a:endParaRPr lang="en-US" sz="900">
              <a:solidFill>
                <a:schemeClr val="bg1">
                  <a:lumMod val="95000"/>
                </a:schemeClr>
              </a:solidFill>
              <a:latin typeface="Montserrat Light" pitchFamily="2" charset="77"/>
            </a:endParaRPr>
          </a:p>
        </p:txBody>
      </p:sp>
      <p:pic>
        <p:nvPicPr>
          <p:cNvPr id="19" name="Picture 18" descr="A white line drawing of two hands crossed&#10;&#10;Description automatically generated">
            <a:extLst>
              <a:ext uri="{FF2B5EF4-FFF2-40B4-BE49-F238E27FC236}">
                <a16:creationId xmlns:a16="http://schemas.microsoft.com/office/drawing/2014/main" id="{4E9CB49A-E8D6-62A1-9E91-F90A507A2C0B}"/>
              </a:ext>
            </a:extLst>
          </p:cNvPr>
          <p:cNvPicPr>
            <a:picLocks noChangeAspect="1"/>
          </p:cNvPicPr>
          <p:nvPr/>
        </p:nvPicPr>
        <p:blipFill>
          <a:blip r:embed="rId3"/>
          <a:stretch>
            <a:fillRect/>
          </a:stretch>
        </p:blipFill>
        <p:spPr>
          <a:xfrm>
            <a:off x="401203" y="1628185"/>
            <a:ext cx="360000" cy="360000"/>
          </a:xfrm>
          <a:prstGeom prst="rect">
            <a:avLst/>
          </a:prstGeom>
        </p:spPr>
      </p:pic>
      <p:pic>
        <p:nvPicPr>
          <p:cNvPr id="21" name="Picture 20" descr="A white line drawing of a graph with stars&#10;&#10;Description automatically generated">
            <a:extLst>
              <a:ext uri="{FF2B5EF4-FFF2-40B4-BE49-F238E27FC236}">
                <a16:creationId xmlns:a16="http://schemas.microsoft.com/office/drawing/2014/main" id="{0CA6FA92-05C7-33A4-7E61-CE55CF0D3EA0}"/>
              </a:ext>
            </a:extLst>
          </p:cNvPr>
          <p:cNvPicPr>
            <a:picLocks noChangeAspect="1"/>
          </p:cNvPicPr>
          <p:nvPr/>
        </p:nvPicPr>
        <p:blipFill>
          <a:blip r:embed="rId4"/>
          <a:stretch>
            <a:fillRect/>
          </a:stretch>
        </p:blipFill>
        <p:spPr>
          <a:xfrm>
            <a:off x="2619276" y="1619717"/>
            <a:ext cx="360000" cy="360000"/>
          </a:xfrm>
          <a:prstGeom prst="rect">
            <a:avLst/>
          </a:prstGeom>
        </p:spPr>
      </p:pic>
      <p:pic>
        <p:nvPicPr>
          <p:cNvPr id="26" name="Picture 25" descr="A white line drawing of a magnifying glass with a warning sign&#10;&#10;Description automatically generated">
            <a:extLst>
              <a:ext uri="{FF2B5EF4-FFF2-40B4-BE49-F238E27FC236}">
                <a16:creationId xmlns:a16="http://schemas.microsoft.com/office/drawing/2014/main" id="{F9998E5C-5B1F-E17A-B29A-667C42E8AF3A}"/>
              </a:ext>
            </a:extLst>
          </p:cNvPr>
          <p:cNvPicPr>
            <a:picLocks noChangeAspect="1"/>
          </p:cNvPicPr>
          <p:nvPr/>
        </p:nvPicPr>
        <p:blipFill>
          <a:blip r:embed="rId5"/>
          <a:stretch>
            <a:fillRect/>
          </a:stretch>
        </p:blipFill>
        <p:spPr>
          <a:xfrm>
            <a:off x="384488" y="3120994"/>
            <a:ext cx="360000" cy="360000"/>
          </a:xfrm>
          <a:prstGeom prst="rect">
            <a:avLst/>
          </a:prstGeom>
        </p:spPr>
      </p:pic>
      <p:pic>
        <p:nvPicPr>
          <p:cNvPr id="28" name="Picture 27" descr="A white line drawing of a scoreboard&#10;&#10;Description automatically generated">
            <a:extLst>
              <a:ext uri="{FF2B5EF4-FFF2-40B4-BE49-F238E27FC236}">
                <a16:creationId xmlns:a16="http://schemas.microsoft.com/office/drawing/2014/main" id="{E2C2160A-B7E1-EB2D-06CC-4E2BCB3580C9}"/>
              </a:ext>
            </a:extLst>
          </p:cNvPr>
          <p:cNvPicPr>
            <a:picLocks noChangeAspect="1"/>
          </p:cNvPicPr>
          <p:nvPr/>
        </p:nvPicPr>
        <p:blipFill>
          <a:blip r:embed="rId6"/>
          <a:stretch>
            <a:fillRect/>
          </a:stretch>
        </p:blipFill>
        <p:spPr>
          <a:xfrm>
            <a:off x="2619276" y="3120994"/>
            <a:ext cx="360000" cy="360000"/>
          </a:xfrm>
          <a:prstGeom prst="rect">
            <a:avLst/>
          </a:prstGeom>
        </p:spPr>
      </p:pic>
      <p:sp>
        <p:nvSpPr>
          <p:cNvPr id="30" name="TextBox 29">
            <a:extLst>
              <a:ext uri="{FF2B5EF4-FFF2-40B4-BE49-F238E27FC236}">
                <a16:creationId xmlns:a16="http://schemas.microsoft.com/office/drawing/2014/main" id="{3DBC04FE-3698-85AD-58DA-2998D783AD1F}"/>
              </a:ext>
            </a:extLst>
          </p:cNvPr>
          <p:cNvSpPr txBox="1"/>
          <p:nvPr/>
        </p:nvSpPr>
        <p:spPr>
          <a:xfrm>
            <a:off x="195943" y="722621"/>
            <a:ext cx="8761258" cy="400110"/>
          </a:xfrm>
          <a:prstGeom prst="rect">
            <a:avLst/>
          </a:prstGeom>
          <a:noFill/>
        </p:spPr>
        <p:txBody>
          <a:bodyPr wrap="square">
            <a:spAutoFit/>
          </a:bodyPr>
          <a:lstStyle/>
          <a:p>
            <a:r>
              <a:rPr lang="en-US" sz="1000">
                <a:solidFill>
                  <a:schemeClr val="bg1">
                    <a:lumMod val="95000"/>
                  </a:schemeClr>
                </a:solidFill>
                <a:latin typeface="Montserrat Light" pitchFamily="2" charset="77"/>
              </a:rPr>
              <a:t>This SQL query performs anomaly detection on financial transactions by calculating scores based on various risk factors. It uses a series of Common Table Expressions (CTEs) to break down the process</a:t>
            </a:r>
          </a:p>
        </p:txBody>
      </p:sp>
      <p:pic>
        <p:nvPicPr>
          <p:cNvPr id="18" name="Picture 17" descr="A screenshot of a computer&#10;&#10;Description automatically generated">
            <a:extLst>
              <a:ext uri="{FF2B5EF4-FFF2-40B4-BE49-F238E27FC236}">
                <a16:creationId xmlns:a16="http://schemas.microsoft.com/office/drawing/2014/main" id="{A2644C82-E4AF-6D94-7585-B81E731DECEB}"/>
              </a:ext>
            </a:extLst>
          </p:cNvPr>
          <p:cNvPicPr>
            <a:picLocks noChangeAspect="1"/>
          </p:cNvPicPr>
          <p:nvPr/>
        </p:nvPicPr>
        <p:blipFill>
          <a:blip r:embed="rId7"/>
          <a:stretch>
            <a:fillRect/>
          </a:stretch>
        </p:blipFill>
        <p:spPr>
          <a:xfrm>
            <a:off x="4577156" y="1208537"/>
            <a:ext cx="7317516" cy="3578746"/>
          </a:xfrm>
          <a:prstGeom prst="rect">
            <a:avLst/>
          </a:prstGeom>
        </p:spPr>
      </p:pic>
      <p:sp>
        <p:nvSpPr>
          <p:cNvPr id="14" name="Rectangle 13">
            <a:extLst>
              <a:ext uri="{FF2B5EF4-FFF2-40B4-BE49-F238E27FC236}">
                <a16:creationId xmlns:a16="http://schemas.microsoft.com/office/drawing/2014/main" id="{270CF7A2-30C6-C5CD-6234-6AF35038F45C}"/>
              </a:ext>
            </a:extLst>
          </p:cNvPr>
          <p:cNvSpPr/>
          <p:nvPr/>
        </p:nvSpPr>
        <p:spPr>
          <a:xfrm>
            <a:off x="4525089" y="1181999"/>
            <a:ext cx="4618910" cy="3605284"/>
          </a:xfrm>
          <a:prstGeom prst="rect">
            <a:avLst/>
          </a:prstGeom>
          <a:solidFill>
            <a:srgbClr val="A060AD">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96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9" name="Rectangle 8">
            <a:extLst>
              <a:ext uri="{FF2B5EF4-FFF2-40B4-BE49-F238E27FC236}">
                <a16:creationId xmlns:a16="http://schemas.microsoft.com/office/drawing/2014/main" id="{F091365F-E02E-1438-10C7-32F7335D6CD6}"/>
              </a:ext>
            </a:extLst>
          </p:cNvPr>
          <p:cNvSpPr/>
          <p:nvPr/>
        </p:nvSpPr>
        <p:spPr>
          <a:xfrm>
            <a:off x="1" y="-1"/>
            <a:ext cx="9144000" cy="5143501"/>
          </a:xfrm>
          <a:prstGeom prst="rect">
            <a:avLst/>
          </a:prstGeom>
          <a:gradFill flip="none" rotWithShape="1">
            <a:gsLst>
              <a:gs pos="1000">
                <a:schemeClr val="accent2">
                  <a:lumMod val="75000"/>
                </a:schemeClr>
              </a:gs>
              <a:gs pos="100000">
                <a:schemeClr val="accent6">
                  <a:lumMod val="40000"/>
                  <a:lumOff val="6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oogle Shape;1959;p30">
            <a:extLst>
              <a:ext uri="{FF2B5EF4-FFF2-40B4-BE49-F238E27FC236}">
                <a16:creationId xmlns:a16="http://schemas.microsoft.com/office/drawing/2014/main" id="{A43FFFBF-915F-13FE-3C36-903D31ADB3F7}"/>
              </a:ext>
            </a:extLst>
          </p:cNvPr>
          <p:cNvSpPr txBox="1">
            <a:spLocks/>
          </p:cNvSpPr>
          <p:nvPr/>
        </p:nvSpPr>
        <p:spPr>
          <a:xfrm>
            <a:off x="485849" y="266454"/>
            <a:ext cx="4702628" cy="5281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2000" b="0" dirty="0">
                <a:solidFill>
                  <a:schemeClr val="bg1">
                    <a:lumMod val="95000"/>
                  </a:schemeClr>
                </a:solidFill>
                <a:latin typeface="Montserrat Light" pitchFamily="2" charset="77"/>
              </a:rPr>
              <a:t>Scoring Metrics</a:t>
            </a:r>
          </a:p>
        </p:txBody>
      </p:sp>
      <p:sp>
        <p:nvSpPr>
          <p:cNvPr id="30" name="TextBox 29">
            <a:extLst>
              <a:ext uri="{FF2B5EF4-FFF2-40B4-BE49-F238E27FC236}">
                <a16:creationId xmlns:a16="http://schemas.microsoft.com/office/drawing/2014/main" id="{2E95E4E8-F6E8-6AA5-786A-DE5A9AA1999E}"/>
              </a:ext>
            </a:extLst>
          </p:cNvPr>
          <p:cNvSpPr txBox="1"/>
          <p:nvPr/>
        </p:nvSpPr>
        <p:spPr>
          <a:xfrm>
            <a:off x="554209" y="977185"/>
            <a:ext cx="1193945" cy="276999"/>
          </a:xfrm>
          <a:prstGeom prst="rect">
            <a:avLst/>
          </a:prstGeom>
          <a:noFill/>
        </p:spPr>
        <p:txBody>
          <a:bodyPr wrap="square">
            <a:spAutoFit/>
          </a:bodyPr>
          <a:lstStyle/>
          <a:p>
            <a:r>
              <a:rPr lang="en-US" sz="1200" b="1" dirty="0">
                <a:solidFill>
                  <a:schemeClr val="bg1">
                    <a:lumMod val="95000"/>
                  </a:schemeClr>
                </a:solidFill>
                <a:latin typeface="Montserrat SemiBold" pitchFamily="2" charset="77"/>
              </a:rPr>
              <a:t>Score</a:t>
            </a:r>
          </a:p>
        </p:txBody>
      </p:sp>
      <p:sp>
        <p:nvSpPr>
          <p:cNvPr id="3" name="TextBox 2">
            <a:extLst>
              <a:ext uri="{FF2B5EF4-FFF2-40B4-BE49-F238E27FC236}">
                <a16:creationId xmlns:a16="http://schemas.microsoft.com/office/drawing/2014/main" id="{AFFA9DDA-D1E0-582A-936E-F10FF3B20371}"/>
              </a:ext>
            </a:extLst>
          </p:cNvPr>
          <p:cNvSpPr txBox="1"/>
          <p:nvPr/>
        </p:nvSpPr>
        <p:spPr>
          <a:xfrm>
            <a:off x="4572000" y="922565"/>
            <a:ext cx="2239409" cy="276999"/>
          </a:xfrm>
          <a:prstGeom prst="rect">
            <a:avLst/>
          </a:prstGeom>
          <a:noFill/>
        </p:spPr>
        <p:txBody>
          <a:bodyPr wrap="square">
            <a:spAutoFit/>
          </a:bodyPr>
          <a:lstStyle/>
          <a:p>
            <a:r>
              <a:rPr lang="en-US" sz="1200" b="1" dirty="0">
                <a:solidFill>
                  <a:schemeClr val="bg1">
                    <a:lumMod val="95000"/>
                  </a:schemeClr>
                </a:solidFill>
                <a:latin typeface="Montserrat SemiBold" pitchFamily="2" charset="77"/>
              </a:rPr>
              <a:t>How it works</a:t>
            </a:r>
          </a:p>
        </p:txBody>
      </p:sp>
      <p:sp>
        <p:nvSpPr>
          <p:cNvPr id="16" name="TextBox 15">
            <a:extLst>
              <a:ext uri="{FF2B5EF4-FFF2-40B4-BE49-F238E27FC236}">
                <a16:creationId xmlns:a16="http://schemas.microsoft.com/office/drawing/2014/main" id="{CD999A49-D629-B205-E88C-A3401199CB47}"/>
              </a:ext>
            </a:extLst>
          </p:cNvPr>
          <p:cNvSpPr txBox="1"/>
          <p:nvPr/>
        </p:nvSpPr>
        <p:spPr>
          <a:xfrm>
            <a:off x="554209" y="1440752"/>
            <a:ext cx="2263793" cy="230832"/>
          </a:xfrm>
          <a:prstGeom prst="rect">
            <a:avLst/>
          </a:prstGeom>
          <a:noFill/>
        </p:spPr>
        <p:txBody>
          <a:bodyPr wrap="square">
            <a:spAutoFit/>
          </a:bodyPr>
          <a:lstStyle/>
          <a:p>
            <a:r>
              <a:rPr lang="en-US" sz="900" dirty="0" err="1">
                <a:solidFill>
                  <a:schemeClr val="bg1">
                    <a:lumMod val="95000"/>
                  </a:schemeClr>
                </a:solidFill>
                <a:latin typeface="Montserrat" pitchFamily="2" charset="77"/>
              </a:rPr>
              <a:t>RepeatedTransactionScore</a:t>
            </a:r>
            <a:endParaRPr lang="en-US" sz="900" dirty="0">
              <a:solidFill>
                <a:schemeClr val="bg1">
                  <a:lumMod val="95000"/>
                </a:schemeClr>
              </a:solidFill>
              <a:latin typeface="Montserrat" pitchFamily="2" charset="77"/>
            </a:endParaRPr>
          </a:p>
        </p:txBody>
      </p:sp>
      <p:sp>
        <p:nvSpPr>
          <p:cNvPr id="23" name="TextBox 22">
            <a:extLst>
              <a:ext uri="{FF2B5EF4-FFF2-40B4-BE49-F238E27FC236}">
                <a16:creationId xmlns:a16="http://schemas.microsoft.com/office/drawing/2014/main" id="{17737F7D-1921-DBDF-3309-BD1570F3551C}"/>
              </a:ext>
            </a:extLst>
          </p:cNvPr>
          <p:cNvSpPr txBox="1"/>
          <p:nvPr/>
        </p:nvSpPr>
        <p:spPr>
          <a:xfrm>
            <a:off x="4572000" y="1386132"/>
            <a:ext cx="3297067" cy="507831"/>
          </a:xfrm>
          <a:prstGeom prst="rect">
            <a:avLst/>
          </a:prstGeom>
          <a:noFill/>
        </p:spPr>
        <p:txBody>
          <a:bodyPr wrap="square">
            <a:spAutoFit/>
          </a:bodyPr>
          <a:lstStyle/>
          <a:p>
            <a:r>
              <a:rPr lang="en-US" sz="900" dirty="0">
                <a:solidFill>
                  <a:schemeClr val="bg1">
                    <a:lumMod val="95000"/>
                  </a:schemeClr>
                </a:solidFill>
                <a:latin typeface="Montserrat" pitchFamily="2" charset="77"/>
              </a:rPr>
              <a:t>Counts identical transactions (in amount and other factors) within a certain period for the same account. Higher counts indicate higher likelihood of anomaly.</a:t>
            </a:r>
          </a:p>
        </p:txBody>
      </p:sp>
      <p:sp>
        <p:nvSpPr>
          <p:cNvPr id="27" name="TextBox 26">
            <a:extLst>
              <a:ext uri="{FF2B5EF4-FFF2-40B4-BE49-F238E27FC236}">
                <a16:creationId xmlns:a16="http://schemas.microsoft.com/office/drawing/2014/main" id="{032685A0-341E-C593-0B89-35A44982E6AC}"/>
              </a:ext>
            </a:extLst>
          </p:cNvPr>
          <p:cNvSpPr txBox="1"/>
          <p:nvPr/>
        </p:nvSpPr>
        <p:spPr>
          <a:xfrm>
            <a:off x="554209" y="2091078"/>
            <a:ext cx="2263793" cy="230832"/>
          </a:xfrm>
          <a:prstGeom prst="rect">
            <a:avLst/>
          </a:prstGeom>
          <a:noFill/>
        </p:spPr>
        <p:txBody>
          <a:bodyPr wrap="square">
            <a:spAutoFit/>
          </a:bodyPr>
          <a:lstStyle/>
          <a:p>
            <a:r>
              <a:rPr lang="en-US" sz="900" dirty="0" err="1">
                <a:solidFill>
                  <a:schemeClr val="bg1">
                    <a:lumMod val="95000"/>
                  </a:schemeClr>
                </a:solidFill>
                <a:latin typeface="Montserrat" pitchFamily="2" charset="77"/>
              </a:rPr>
              <a:t>AmountScore</a:t>
            </a:r>
            <a:endParaRPr lang="en-US" sz="900" dirty="0">
              <a:solidFill>
                <a:schemeClr val="bg1">
                  <a:lumMod val="95000"/>
                </a:schemeClr>
              </a:solidFill>
              <a:latin typeface="Montserrat" pitchFamily="2" charset="77"/>
            </a:endParaRPr>
          </a:p>
        </p:txBody>
      </p:sp>
      <p:sp>
        <p:nvSpPr>
          <p:cNvPr id="31" name="TextBox 30">
            <a:extLst>
              <a:ext uri="{FF2B5EF4-FFF2-40B4-BE49-F238E27FC236}">
                <a16:creationId xmlns:a16="http://schemas.microsoft.com/office/drawing/2014/main" id="{4716C181-1070-C6BB-7AED-EC800954FB42}"/>
              </a:ext>
            </a:extLst>
          </p:cNvPr>
          <p:cNvSpPr txBox="1"/>
          <p:nvPr/>
        </p:nvSpPr>
        <p:spPr>
          <a:xfrm>
            <a:off x="4572000" y="2036458"/>
            <a:ext cx="3297067" cy="507831"/>
          </a:xfrm>
          <a:prstGeom prst="rect">
            <a:avLst/>
          </a:prstGeom>
          <a:noFill/>
        </p:spPr>
        <p:txBody>
          <a:bodyPr wrap="square">
            <a:spAutoFit/>
          </a:bodyPr>
          <a:lstStyle/>
          <a:p>
            <a:r>
              <a:rPr lang="en-IN" sz="900" dirty="0">
                <a:solidFill>
                  <a:schemeClr val="bg1">
                    <a:lumMod val="95000"/>
                  </a:schemeClr>
                </a:solidFill>
                <a:latin typeface="Montserrat" pitchFamily="2" charset="77"/>
              </a:rPr>
              <a:t>Transactions exceeding a certain value threshold (e.g., 75th percentile) receive a higher score, indicating potential risk.</a:t>
            </a:r>
            <a:endParaRPr lang="en-US" sz="900" dirty="0">
              <a:solidFill>
                <a:schemeClr val="bg1">
                  <a:lumMod val="95000"/>
                </a:schemeClr>
              </a:solidFill>
              <a:latin typeface="Montserrat" pitchFamily="2" charset="77"/>
            </a:endParaRPr>
          </a:p>
        </p:txBody>
      </p:sp>
      <p:sp>
        <p:nvSpPr>
          <p:cNvPr id="32" name="TextBox 31">
            <a:extLst>
              <a:ext uri="{FF2B5EF4-FFF2-40B4-BE49-F238E27FC236}">
                <a16:creationId xmlns:a16="http://schemas.microsoft.com/office/drawing/2014/main" id="{B8734A8E-E555-8B28-096C-27613A3CCE8D}"/>
              </a:ext>
            </a:extLst>
          </p:cNvPr>
          <p:cNvSpPr txBox="1"/>
          <p:nvPr/>
        </p:nvSpPr>
        <p:spPr>
          <a:xfrm>
            <a:off x="554209" y="2741404"/>
            <a:ext cx="2263793" cy="230832"/>
          </a:xfrm>
          <a:prstGeom prst="rect">
            <a:avLst/>
          </a:prstGeom>
          <a:noFill/>
        </p:spPr>
        <p:txBody>
          <a:bodyPr wrap="square">
            <a:spAutoFit/>
          </a:bodyPr>
          <a:lstStyle/>
          <a:p>
            <a:r>
              <a:rPr lang="en-US" sz="900" dirty="0" err="1">
                <a:solidFill>
                  <a:schemeClr val="bg1">
                    <a:lumMod val="95000"/>
                  </a:schemeClr>
                </a:solidFill>
                <a:latin typeface="Montserrat" pitchFamily="2" charset="77"/>
              </a:rPr>
              <a:t>InactivityScore</a:t>
            </a:r>
            <a:endParaRPr lang="en-US" sz="900" dirty="0">
              <a:solidFill>
                <a:schemeClr val="bg1">
                  <a:lumMod val="95000"/>
                </a:schemeClr>
              </a:solidFill>
              <a:latin typeface="Montserrat" pitchFamily="2" charset="77"/>
            </a:endParaRPr>
          </a:p>
        </p:txBody>
      </p:sp>
      <p:sp>
        <p:nvSpPr>
          <p:cNvPr id="34" name="TextBox 33">
            <a:extLst>
              <a:ext uri="{FF2B5EF4-FFF2-40B4-BE49-F238E27FC236}">
                <a16:creationId xmlns:a16="http://schemas.microsoft.com/office/drawing/2014/main" id="{B24F8EE2-CCD6-17AE-69F0-3A95544D4BCF}"/>
              </a:ext>
            </a:extLst>
          </p:cNvPr>
          <p:cNvSpPr txBox="1"/>
          <p:nvPr/>
        </p:nvSpPr>
        <p:spPr>
          <a:xfrm>
            <a:off x="4572000" y="2686784"/>
            <a:ext cx="3297067" cy="507831"/>
          </a:xfrm>
          <a:prstGeom prst="rect">
            <a:avLst/>
          </a:prstGeom>
          <a:noFill/>
        </p:spPr>
        <p:txBody>
          <a:bodyPr wrap="square">
            <a:spAutoFit/>
          </a:bodyPr>
          <a:lstStyle/>
          <a:p>
            <a:r>
              <a:rPr lang="en-IN" sz="900" dirty="0">
                <a:solidFill>
                  <a:schemeClr val="bg1">
                    <a:lumMod val="95000"/>
                  </a:schemeClr>
                </a:solidFill>
                <a:latin typeface="Montserrat" pitchFamily="2" charset="77"/>
              </a:rPr>
              <a:t>Based on the time difference between the transaction date and the last active date (e.g., last login). Longer periods of inactivity result in higher scores.</a:t>
            </a:r>
            <a:endParaRPr lang="en-US" sz="900" dirty="0">
              <a:solidFill>
                <a:schemeClr val="bg1">
                  <a:lumMod val="95000"/>
                </a:schemeClr>
              </a:solidFill>
              <a:latin typeface="Montserrat" pitchFamily="2" charset="77"/>
            </a:endParaRPr>
          </a:p>
        </p:txBody>
      </p:sp>
      <p:sp>
        <p:nvSpPr>
          <p:cNvPr id="35" name="TextBox 34">
            <a:extLst>
              <a:ext uri="{FF2B5EF4-FFF2-40B4-BE49-F238E27FC236}">
                <a16:creationId xmlns:a16="http://schemas.microsoft.com/office/drawing/2014/main" id="{3188F9B1-FE9A-17E1-8F1C-DCC1E74C7CC3}"/>
              </a:ext>
            </a:extLst>
          </p:cNvPr>
          <p:cNvSpPr txBox="1"/>
          <p:nvPr/>
        </p:nvSpPr>
        <p:spPr>
          <a:xfrm>
            <a:off x="529825" y="3391730"/>
            <a:ext cx="2263793" cy="230832"/>
          </a:xfrm>
          <a:prstGeom prst="rect">
            <a:avLst/>
          </a:prstGeom>
          <a:noFill/>
        </p:spPr>
        <p:txBody>
          <a:bodyPr wrap="square">
            <a:spAutoFit/>
          </a:bodyPr>
          <a:lstStyle/>
          <a:p>
            <a:r>
              <a:rPr lang="en-US" sz="900" dirty="0" err="1">
                <a:solidFill>
                  <a:schemeClr val="bg1">
                    <a:lumMod val="95000"/>
                  </a:schemeClr>
                </a:solidFill>
                <a:latin typeface="Montserrat" pitchFamily="2" charset="77"/>
              </a:rPr>
              <a:t>TimeScore</a:t>
            </a:r>
            <a:endParaRPr lang="en-US" sz="900" dirty="0">
              <a:solidFill>
                <a:schemeClr val="bg1">
                  <a:lumMod val="95000"/>
                </a:schemeClr>
              </a:solidFill>
              <a:latin typeface="Montserrat" pitchFamily="2" charset="77"/>
            </a:endParaRPr>
          </a:p>
        </p:txBody>
      </p:sp>
      <p:sp>
        <p:nvSpPr>
          <p:cNvPr id="37" name="TextBox 36">
            <a:extLst>
              <a:ext uri="{FF2B5EF4-FFF2-40B4-BE49-F238E27FC236}">
                <a16:creationId xmlns:a16="http://schemas.microsoft.com/office/drawing/2014/main" id="{3CCBBD80-E9C5-C73F-5409-18ED6A3428B1}"/>
              </a:ext>
            </a:extLst>
          </p:cNvPr>
          <p:cNvSpPr txBox="1"/>
          <p:nvPr/>
        </p:nvSpPr>
        <p:spPr>
          <a:xfrm>
            <a:off x="4572000" y="3337110"/>
            <a:ext cx="3297067" cy="507831"/>
          </a:xfrm>
          <a:prstGeom prst="rect">
            <a:avLst/>
          </a:prstGeom>
          <a:noFill/>
        </p:spPr>
        <p:txBody>
          <a:bodyPr wrap="square">
            <a:spAutoFit/>
          </a:bodyPr>
          <a:lstStyle/>
          <a:p>
            <a:r>
              <a:rPr lang="en-IN" sz="900" dirty="0">
                <a:solidFill>
                  <a:schemeClr val="bg1">
                    <a:lumMod val="95000"/>
                  </a:schemeClr>
                </a:solidFill>
                <a:latin typeface="Montserrat" pitchFamily="2" charset="77"/>
              </a:rPr>
              <a:t>Transactions in predefined "unusual" hours (e.g., late night) are given a higher score. "Unusual" hours can vary by customer </a:t>
            </a:r>
            <a:r>
              <a:rPr lang="en-IN" sz="900" dirty="0" err="1">
                <a:solidFill>
                  <a:schemeClr val="bg1">
                    <a:lumMod val="95000"/>
                  </a:schemeClr>
                </a:solidFill>
                <a:latin typeface="Montserrat" pitchFamily="2" charset="77"/>
              </a:rPr>
              <a:t>behavior</a:t>
            </a:r>
            <a:r>
              <a:rPr lang="en-IN" sz="900" dirty="0">
                <a:solidFill>
                  <a:schemeClr val="bg1">
                    <a:lumMod val="95000"/>
                  </a:schemeClr>
                </a:solidFill>
                <a:latin typeface="Montserrat" pitchFamily="2" charset="77"/>
              </a:rPr>
              <a:t> and </a:t>
            </a:r>
            <a:r>
              <a:rPr lang="en-IN" sz="900" dirty="0" err="1">
                <a:solidFill>
                  <a:schemeClr val="bg1">
                    <a:lumMod val="95000"/>
                  </a:schemeClr>
                </a:solidFill>
                <a:latin typeface="Montserrat" pitchFamily="2" charset="77"/>
              </a:rPr>
              <a:t>timezone</a:t>
            </a:r>
            <a:r>
              <a:rPr lang="en-IN" sz="900" dirty="0">
                <a:solidFill>
                  <a:schemeClr val="bg1">
                    <a:lumMod val="95000"/>
                  </a:schemeClr>
                </a:solidFill>
                <a:latin typeface="Montserrat" pitchFamily="2" charset="77"/>
              </a:rPr>
              <a:t>.</a:t>
            </a:r>
            <a:endParaRPr lang="en-US" sz="900" dirty="0">
              <a:solidFill>
                <a:schemeClr val="bg1">
                  <a:lumMod val="95000"/>
                </a:schemeClr>
              </a:solidFill>
              <a:latin typeface="Montserrat" pitchFamily="2" charset="77"/>
            </a:endParaRPr>
          </a:p>
        </p:txBody>
      </p:sp>
      <p:sp>
        <p:nvSpPr>
          <p:cNvPr id="38" name="TextBox 37">
            <a:extLst>
              <a:ext uri="{FF2B5EF4-FFF2-40B4-BE49-F238E27FC236}">
                <a16:creationId xmlns:a16="http://schemas.microsoft.com/office/drawing/2014/main" id="{E46207F5-765B-0383-0CA3-B0773E0C9AAF}"/>
              </a:ext>
            </a:extLst>
          </p:cNvPr>
          <p:cNvSpPr txBox="1"/>
          <p:nvPr/>
        </p:nvSpPr>
        <p:spPr>
          <a:xfrm>
            <a:off x="529825" y="4065139"/>
            <a:ext cx="2288177" cy="230832"/>
          </a:xfrm>
          <a:prstGeom prst="rect">
            <a:avLst/>
          </a:prstGeom>
          <a:noFill/>
        </p:spPr>
        <p:txBody>
          <a:bodyPr wrap="square">
            <a:spAutoFit/>
          </a:bodyPr>
          <a:lstStyle/>
          <a:p>
            <a:r>
              <a:rPr lang="en-US" sz="900" dirty="0" err="1">
                <a:solidFill>
                  <a:schemeClr val="bg1">
                    <a:lumMod val="95000"/>
                  </a:schemeClr>
                </a:solidFill>
                <a:latin typeface="Montserrat" pitchFamily="2" charset="77"/>
              </a:rPr>
              <a:t>UncommonMerchantCategoryScore</a:t>
            </a:r>
            <a:endParaRPr lang="en-US" sz="900" dirty="0">
              <a:solidFill>
                <a:schemeClr val="bg1">
                  <a:lumMod val="95000"/>
                </a:schemeClr>
              </a:solidFill>
              <a:latin typeface="Montserrat" pitchFamily="2" charset="77"/>
            </a:endParaRPr>
          </a:p>
        </p:txBody>
      </p:sp>
      <p:sp>
        <p:nvSpPr>
          <p:cNvPr id="40" name="TextBox 39">
            <a:extLst>
              <a:ext uri="{FF2B5EF4-FFF2-40B4-BE49-F238E27FC236}">
                <a16:creationId xmlns:a16="http://schemas.microsoft.com/office/drawing/2014/main" id="{DD21003C-0857-4A9B-CCB7-2681075D7713}"/>
              </a:ext>
            </a:extLst>
          </p:cNvPr>
          <p:cNvSpPr txBox="1"/>
          <p:nvPr/>
        </p:nvSpPr>
        <p:spPr>
          <a:xfrm>
            <a:off x="4572000" y="4010519"/>
            <a:ext cx="3297067" cy="553998"/>
          </a:xfrm>
          <a:prstGeom prst="rect">
            <a:avLst/>
          </a:prstGeom>
          <a:noFill/>
        </p:spPr>
        <p:txBody>
          <a:bodyPr wrap="square">
            <a:spAutoFit/>
          </a:bodyPr>
          <a:lstStyle/>
          <a:p>
            <a:r>
              <a:rPr lang="en-IN" sz="1000" dirty="0" err="1">
                <a:solidFill>
                  <a:schemeClr val="bg1">
                    <a:lumMod val="95000"/>
                  </a:schemeClr>
                </a:solidFill>
                <a:latin typeface="Montserrat" pitchFamily="2" charset="77"/>
              </a:rPr>
              <a:t>Analyzes</a:t>
            </a:r>
            <a:r>
              <a:rPr lang="en-IN" sz="1000" dirty="0">
                <a:solidFill>
                  <a:schemeClr val="bg1">
                    <a:lumMod val="95000"/>
                  </a:schemeClr>
                </a:solidFill>
                <a:latin typeface="Montserrat" pitchFamily="2" charset="77"/>
              </a:rPr>
              <a:t> the frequency of merchant-category combinations. Rare combinations (e.g., bottom 5% by frequency) are assigned higher scores.</a:t>
            </a:r>
            <a:endParaRPr lang="en-US" sz="900" dirty="0">
              <a:solidFill>
                <a:schemeClr val="bg1">
                  <a:lumMod val="95000"/>
                </a:schemeClr>
              </a:solidFill>
              <a:latin typeface="Montserrat" pitchFamily="2" charset="77"/>
            </a:endParaRPr>
          </a:p>
        </p:txBody>
      </p:sp>
      <p:sp>
        <p:nvSpPr>
          <p:cNvPr id="41" name="Right Arrow 40">
            <a:extLst>
              <a:ext uri="{FF2B5EF4-FFF2-40B4-BE49-F238E27FC236}">
                <a16:creationId xmlns:a16="http://schemas.microsoft.com/office/drawing/2014/main" id="{B1A9FDBA-163F-25C4-3330-B762FD1011C0}"/>
              </a:ext>
            </a:extLst>
          </p:cNvPr>
          <p:cNvSpPr/>
          <p:nvPr/>
        </p:nvSpPr>
        <p:spPr>
          <a:xfrm>
            <a:off x="3557523" y="1487162"/>
            <a:ext cx="288000" cy="152885"/>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8ECC3938-87DE-F4E4-9EEB-F1D4064F0EC0}"/>
              </a:ext>
            </a:extLst>
          </p:cNvPr>
          <p:cNvSpPr/>
          <p:nvPr/>
        </p:nvSpPr>
        <p:spPr>
          <a:xfrm>
            <a:off x="3557523" y="2130051"/>
            <a:ext cx="288000" cy="152885"/>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F7B62B9E-4549-F7E0-B1E2-980CA7949422}"/>
              </a:ext>
            </a:extLst>
          </p:cNvPr>
          <p:cNvSpPr/>
          <p:nvPr/>
        </p:nvSpPr>
        <p:spPr>
          <a:xfrm>
            <a:off x="3557522" y="2780377"/>
            <a:ext cx="288000" cy="152885"/>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4C0CCE3B-C980-A6C1-B137-7AA0A2C8A28A}"/>
              </a:ext>
            </a:extLst>
          </p:cNvPr>
          <p:cNvSpPr/>
          <p:nvPr/>
        </p:nvSpPr>
        <p:spPr>
          <a:xfrm>
            <a:off x="3557521" y="3430703"/>
            <a:ext cx="288000" cy="152885"/>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925E58F8-A5F2-AC11-E5EB-7C36D1D498F4}"/>
              </a:ext>
            </a:extLst>
          </p:cNvPr>
          <p:cNvSpPr/>
          <p:nvPr/>
        </p:nvSpPr>
        <p:spPr>
          <a:xfrm>
            <a:off x="3539038" y="4104112"/>
            <a:ext cx="288000" cy="152885"/>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9377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33"/>
        <p:cNvGrpSpPr/>
        <p:nvPr/>
      </p:nvGrpSpPr>
      <p:grpSpPr>
        <a:xfrm>
          <a:off x="0" y="0"/>
          <a:ext cx="0" cy="0"/>
          <a:chOff x="0" y="0"/>
          <a:chExt cx="0" cy="0"/>
        </a:xfrm>
      </p:grpSpPr>
      <p:sp>
        <p:nvSpPr>
          <p:cNvPr id="3934" name="Google Shape;3934;p42"/>
          <p:cNvSpPr txBox="1">
            <a:spLocks noGrp="1"/>
          </p:cNvSpPr>
          <p:nvPr>
            <p:ph type="title"/>
          </p:nvPr>
        </p:nvSpPr>
        <p:spPr>
          <a:xfrm>
            <a:off x="448825" y="185633"/>
            <a:ext cx="82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b="0">
                <a:solidFill>
                  <a:schemeClr val="accent2"/>
                </a:solidFill>
                <a:latin typeface="Montserrat" pitchFamily="2" charset="77"/>
              </a:rPr>
              <a:t>Transaction Data</a:t>
            </a:r>
          </a:p>
        </p:txBody>
      </p:sp>
      <p:grpSp>
        <p:nvGrpSpPr>
          <p:cNvPr id="15" name="Group 14">
            <a:extLst>
              <a:ext uri="{FF2B5EF4-FFF2-40B4-BE49-F238E27FC236}">
                <a16:creationId xmlns:a16="http://schemas.microsoft.com/office/drawing/2014/main" id="{07DFF7D1-EF18-D187-ECF7-EA0C7FCC52B1}"/>
              </a:ext>
            </a:extLst>
          </p:cNvPr>
          <p:cNvGrpSpPr/>
          <p:nvPr/>
        </p:nvGrpSpPr>
        <p:grpSpPr>
          <a:xfrm>
            <a:off x="-110065" y="515037"/>
            <a:ext cx="6224478" cy="1339963"/>
            <a:chOff x="-905932" y="1329875"/>
            <a:chExt cx="6224478" cy="1339963"/>
          </a:xfrm>
        </p:grpSpPr>
        <p:sp>
          <p:nvSpPr>
            <p:cNvPr id="3936" name="Google Shape;3936;p42"/>
            <p:cNvSpPr/>
            <p:nvPr/>
          </p:nvSpPr>
          <p:spPr>
            <a:xfrm>
              <a:off x="-905932" y="2520800"/>
              <a:ext cx="6168504" cy="149038"/>
            </a:xfrm>
            <a:custGeom>
              <a:avLst/>
              <a:gdLst/>
              <a:ahLst/>
              <a:cxnLst/>
              <a:rect l="l" t="t" r="r" b="b"/>
              <a:pathLst>
                <a:path w="181250" h="6370" extrusionOk="0">
                  <a:moveTo>
                    <a:pt x="3179" y="0"/>
                  </a:moveTo>
                  <a:cubicBezTo>
                    <a:pt x="1429" y="0"/>
                    <a:pt x="0" y="1429"/>
                    <a:pt x="0" y="3191"/>
                  </a:cubicBezTo>
                  <a:cubicBezTo>
                    <a:pt x="0" y="4941"/>
                    <a:pt x="1429" y="6370"/>
                    <a:pt x="3179" y="6370"/>
                  </a:cubicBezTo>
                  <a:lnTo>
                    <a:pt x="178070" y="6370"/>
                  </a:lnTo>
                  <a:cubicBezTo>
                    <a:pt x="179820" y="6370"/>
                    <a:pt x="181249" y="4941"/>
                    <a:pt x="181249" y="3191"/>
                  </a:cubicBezTo>
                  <a:cubicBezTo>
                    <a:pt x="181249" y="1429"/>
                    <a:pt x="179844" y="0"/>
                    <a:pt x="178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roup 13">
              <a:extLst>
                <a:ext uri="{FF2B5EF4-FFF2-40B4-BE49-F238E27FC236}">
                  <a16:creationId xmlns:a16="http://schemas.microsoft.com/office/drawing/2014/main" id="{F9E9E727-9C6E-B5E3-A9D1-D87824FA61CB}"/>
                </a:ext>
              </a:extLst>
            </p:cNvPr>
            <p:cNvGrpSpPr/>
            <p:nvPr/>
          </p:nvGrpSpPr>
          <p:grpSpPr>
            <a:xfrm>
              <a:off x="303321" y="1329875"/>
              <a:ext cx="5015225" cy="1254050"/>
              <a:chOff x="2064388" y="1329875"/>
              <a:chExt cx="5015225" cy="1254050"/>
            </a:xfrm>
          </p:grpSpPr>
          <p:sp>
            <p:nvSpPr>
              <p:cNvPr id="3937" name="Google Shape;3937;p42"/>
              <p:cNvSpPr/>
              <p:nvPr/>
            </p:nvSpPr>
            <p:spPr>
              <a:xfrm>
                <a:off x="2752863" y="1811175"/>
                <a:ext cx="1001350" cy="772450"/>
              </a:xfrm>
              <a:custGeom>
                <a:avLst/>
                <a:gdLst/>
                <a:ahLst/>
                <a:cxnLst/>
                <a:rect l="l" t="t" r="r" b="b"/>
                <a:pathLst>
                  <a:path w="40054" h="30898" extrusionOk="0">
                    <a:moveTo>
                      <a:pt x="1" y="1"/>
                    </a:moveTo>
                    <a:lnTo>
                      <a:pt x="1" y="30897"/>
                    </a:lnTo>
                    <a:lnTo>
                      <a:pt x="40053" y="30897"/>
                    </a:lnTo>
                    <a:lnTo>
                      <a:pt x="40053" y="1"/>
                    </a:lnTo>
                    <a:close/>
                  </a:path>
                </a:pathLst>
              </a:custGeom>
              <a:solidFill>
                <a:srgbClr val="FD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2"/>
              <p:cNvSpPr/>
              <p:nvPr/>
            </p:nvSpPr>
            <p:spPr>
              <a:xfrm>
                <a:off x="2752863" y="1811175"/>
                <a:ext cx="1001350" cy="89325"/>
              </a:xfrm>
              <a:custGeom>
                <a:avLst/>
                <a:gdLst/>
                <a:ahLst/>
                <a:cxnLst/>
                <a:rect l="l" t="t" r="r" b="b"/>
                <a:pathLst>
                  <a:path w="40054" h="3573" extrusionOk="0">
                    <a:moveTo>
                      <a:pt x="1" y="1"/>
                    </a:moveTo>
                    <a:lnTo>
                      <a:pt x="1" y="3573"/>
                    </a:lnTo>
                    <a:lnTo>
                      <a:pt x="40053" y="3573"/>
                    </a:lnTo>
                    <a:lnTo>
                      <a:pt x="400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2"/>
              <p:cNvSpPr/>
              <p:nvPr/>
            </p:nvSpPr>
            <p:spPr>
              <a:xfrm>
                <a:off x="2795138" y="1837375"/>
                <a:ext cx="37225" cy="37225"/>
              </a:xfrm>
              <a:custGeom>
                <a:avLst/>
                <a:gdLst/>
                <a:ahLst/>
                <a:cxnLst/>
                <a:rect l="l" t="t" r="r" b="b"/>
                <a:pathLst>
                  <a:path w="1489" h="1489" extrusionOk="0">
                    <a:moveTo>
                      <a:pt x="750" y="0"/>
                    </a:moveTo>
                    <a:cubicBezTo>
                      <a:pt x="334" y="0"/>
                      <a:pt x="0" y="334"/>
                      <a:pt x="0" y="739"/>
                    </a:cubicBezTo>
                    <a:cubicBezTo>
                      <a:pt x="0" y="1155"/>
                      <a:pt x="334" y="1489"/>
                      <a:pt x="750" y="1489"/>
                    </a:cubicBezTo>
                    <a:cubicBezTo>
                      <a:pt x="1155" y="1489"/>
                      <a:pt x="1489" y="1155"/>
                      <a:pt x="1489" y="739"/>
                    </a:cubicBezTo>
                    <a:cubicBezTo>
                      <a:pt x="1489" y="334"/>
                      <a:pt x="1155" y="0"/>
                      <a:pt x="750" y="0"/>
                    </a:cubicBezTo>
                    <a:close/>
                  </a:path>
                </a:pathLst>
              </a:custGeom>
              <a:solidFill>
                <a:srgbClr val="2D4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2"/>
              <p:cNvSpPr/>
              <p:nvPr/>
            </p:nvSpPr>
            <p:spPr>
              <a:xfrm>
                <a:off x="2875213" y="1837375"/>
                <a:ext cx="37225" cy="37225"/>
              </a:xfrm>
              <a:custGeom>
                <a:avLst/>
                <a:gdLst/>
                <a:ahLst/>
                <a:cxnLst/>
                <a:rect l="l" t="t" r="r" b="b"/>
                <a:pathLst>
                  <a:path w="1489" h="1489" extrusionOk="0">
                    <a:moveTo>
                      <a:pt x="750" y="0"/>
                    </a:moveTo>
                    <a:cubicBezTo>
                      <a:pt x="333" y="0"/>
                      <a:pt x="0" y="334"/>
                      <a:pt x="0" y="739"/>
                    </a:cubicBezTo>
                    <a:cubicBezTo>
                      <a:pt x="0" y="1155"/>
                      <a:pt x="333" y="1489"/>
                      <a:pt x="750" y="1489"/>
                    </a:cubicBezTo>
                    <a:cubicBezTo>
                      <a:pt x="1155" y="1489"/>
                      <a:pt x="1488" y="1155"/>
                      <a:pt x="1488" y="739"/>
                    </a:cubicBezTo>
                    <a:cubicBezTo>
                      <a:pt x="1488" y="334"/>
                      <a:pt x="1155" y="0"/>
                      <a:pt x="750" y="0"/>
                    </a:cubicBezTo>
                    <a:close/>
                  </a:path>
                </a:pathLst>
              </a:custGeom>
              <a:solidFill>
                <a:srgbClr val="2D4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2"/>
              <p:cNvSpPr/>
              <p:nvPr/>
            </p:nvSpPr>
            <p:spPr>
              <a:xfrm>
                <a:off x="2955563" y="1837375"/>
                <a:ext cx="37225" cy="37225"/>
              </a:xfrm>
              <a:custGeom>
                <a:avLst/>
                <a:gdLst/>
                <a:ahLst/>
                <a:cxnLst/>
                <a:rect l="l" t="t" r="r" b="b"/>
                <a:pathLst>
                  <a:path w="1489" h="1489" extrusionOk="0">
                    <a:moveTo>
                      <a:pt x="739" y="0"/>
                    </a:moveTo>
                    <a:cubicBezTo>
                      <a:pt x="334" y="0"/>
                      <a:pt x="1" y="334"/>
                      <a:pt x="1" y="739"/>
                    </a:cubicBezTo>
                    <a:cubicBezTo>
                      <a:pt x="1" y="1155"/>
                      <a:pt x="334" y="1489"/>
                      <a:pt x="739" y="1489"/>
                    </a:cubicBezTo>
                    <a:cubicBezTo>
                      <a:pt x="1156" y="1489"/>
                      <a:pt x="1489" y="1155"/>
                      <a:pt x="1489" y="739"/>
                    </a:cubicBezTo>
                    <a:cubicBezTo>
                      <a:pt x="1489" y="334"/>
                      <a:pt x="1156" y="0"/>
                      <a:pt x="739" y="0"/>
                    </a:cubicBezTo>
                    <a:close/>
                  </a:path>
                </a:pathLst>
              </a:custGeom>
              <a:solidFill>
                <a:srgbClr val="2D4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2"/>
              <p:cNvSpPr/>
              <p:nvPr/>
            </p:nvSpPr>
            <p:spPr>
              <a:xfrm>
                <a:off x="2806738" y="1954650"/>
                <a:ext cx="892700" cy="194100"/>
              </a:xfrm>
              <a:custGeom>
                <a:avLst/>
                <a:gdLst/>
                <a:ahLst/>
                <a:cxnLst/>
                <a:rect l="l" t="t" r="r" b="b"/>
                <a:pathLst>
                  <a:path w="35708" h="7764" extrusionOk="0">
                    <a:moveTo>
                      <a:pt x="1" y="0"/>
                    </a:moveTo>
                    <a:lnTo>
                      <a:pt x="1" y="7763"/>
                    </a:lnTo>
                    <a:lnTo>
                      <a:pt x="35707" y="7763"/>
                    </a:lnTo>
                    <a:lnTo>
                      <a:pt x="35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2"/>
              <p:cNvSpPr/>
              <p:nvPr/>
            </p:nvSpPr>
            <p:spPr>
              <a:xfrm>
                <a:off x="2806738" y="2187125"/>
                <a:ext cx="331625" cy="187850"/>
              </a:xfrm>
              <a:custGeom>
                <a:avLst/>
                <a:gdLst/>
                <a:ahLst/>
                <a:cxnLst/>
                <a:rect l="l" t="t" r="r" b="b"/>
                <a:pathLst>
                  <a:path w="13265" h="7514" extrusionOk="0">
                    <a:moveTo>
                      <a:pt x="1" y="0"/>
                    </a:moveTo>
                    <a:lnTo>
                      <a:pt x="1" y="7513"/>
                    </a:lnTo>
                    <a:lnTo>
                      <a:pt x="13264" y="7513"/>
                    </a:lnTo>
                    <a:lnTo>
                      <a:pt x="13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2"/>
              <p:cNvSpPr/>
              <p:nvPr/>
            </p:nvSpPr>
            <p:spPr>
              <a:xfrm>
                <a:off x="3177013" y="2187125"/>
                <a:ext cx="522725" cy="25625"/>
              </a:xfrm>
              <a:custGeom>
                <a:avLst/>
                <a:gdLst/>
                <a:ahLst/>
                <a:cxnLst/>
                <a:rect l="l" t="t" r="r" b="b"/>
                <a:pathLst>
                  <a:path w="20909" h="1025" extrusionOk="0">
                    <a:moveTo>
                      <a:pt x="1" y="0"/>
                    </a:moveTo>
                    <a:lnTo>
                      <a:pt x="1" y="1024"/>
                    </a:lnTo>
                    <a:lnTo>
                      <a:pt x="20908" y="1024"/>
                    </a:lnTo>
                    <a:lnTo>
                      <a:pt x="20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2"/>
              <p:cNvSpPr/>
              <p:nvPr/>
            </p:nvSpPr>
            <p:spPr>
              <a:xfrm>
                <a:off x="3177013" y="2258550"/>
                <a:ext cx="522725" cy="25625"/>
              </a:xfrm>
              <a:custGeom>
                <a:avLst/>
                <a:gdLst/>
                <a:ahLst/>
                <a:cxnLst/>
                <a:rect l="l" t="t" r="r" b="b"/>
                <a:pathLst>
                  <a:path w="20909" h="1025" extrusionOk="0">
                    <a:moveTo>
                      <a:pt x="1" y="1"/>
                    </a:moveTo>
                    <a:lnTo>
                      <a:pt x="1" y="1025"/>
                    </a:lnTo>
                    <a:lnTo>
                      <a:pt x="20908" y="1025"/>
                    </a:lnTo>
                    <a:lnTo>
                      <a:pt x="20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2"/>
              <p:cNvSpPr/>
              <p:nvPr/>
            </p:nvSpPr>
            <p:spPr>
              <a:xfrm>
                <a:off x="3177013" y="2330000"/>
                <a:ext cx="522725" cy="25625"/>
              </a:xfrm>
              <a:custGeom>
                <a:avLst/>
                <a:gdLst/>
                <a:ahLst/>
                <a:cxnLst/>
                <a:rect l="l" t="t" r="r" b="b"/>
                <a:pathLst>
                  <a:path w="20909" h="1025" extrusionOk="0">
                    <a:moveTo>
                      <a:pt x="1" y="0"/>
                    </a:moveTo>
                    <a:lnTo>
                      <a:pt x="1" y="1024"/>
                    </a:lnTo>
                    <a:lnTo>
                      <a:pt x="20908" y="1024"/>
                    </a:lnTo>
                    <a:lnTo>
                      <a:pt x="20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2"/>
              <p:cNvSpPr/>
              <p:nvPr/>
            </p:nvSpPr>
            <p:spPr>
              <a:xfrm>
                <a:off x="2806738" y="2413325"/>
                <a:ext cx="892700" cy="25325"/>
              </a:xfrm>
              <a:custGeom>
                <a:avLst/>
                <a:gdLst/>
                <a:ahLst/>
                <a:cxnLst/>
                <a:rect l="l" t="t" r="r" b="b"/>
                <a:pathLst>
                  <a:path w="35708" h="1013" extrusionOk="0">
                    <a:moveTo>
                      <a:pt x="1" y="1"/>
                    </a:moveTo>
                    <a:lnTo>
                      <a:pt x="1" y="1013"/>
                    </a:lnTo>
                    <a:lnTo>
                      <a:pt x="35707" y="1013"/>
                    </a:lnTo>
                    <a:lnTo>
                      <a:pt x="357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2"/>
              <p:cNvSpPr/>
              <p:nvPr/>
            </p:nvSpPr>
            <p:spPr>
              <a:xfrm>
                <a:off x="2806738" y="2484775"/>
                <a:ext cx="892700" cy="25625"/>
              </a:xfrm>
              <a:custGeom>
                <a:avLst/>
                <a:gdLst/>
                <a:ahLst/>
                <a:cxnLst/>
                <a:rect l="l" t="t" r="r" b="b"/>
                <a:pathLst>
                  <a:path w="35708" h="1025" extrusionOk="0">
                    <a:moveTo>
                      <a:pt x="1" y="0"/>
                    </a:moveTo>
                    <a:lnTo>
                      <a:pt x="1" y="1024"/>
                    </a:lnTo>
                    <a:lnTo>
                      <a:pt x="35707" y="1024"/>
                    </a:lnTo>
                    <a:lnTo>
                      <a:pt x="35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2"/>
              <p:cNvSpPr/>
              <p:nvPr/>
            </p:nvSpPr>
            <p:spPr>
              <a:xfrm>
                <a:off x="5390088" y="1900475"/>
                <a:ext cx="1049275" cy="683150"/>
              </a:xfrm>
              <a:custGeom>
                <a:avLst/>
                <a:gdLst/>
                <a:ahLst/>
                <a:cxnLst/>
                <a:rect l="l" t="t" r="r" b="b"/>
                <a:pathLst>
                  <a:path w="41971" h="27326" extrusionOk="0">
                    <a:moveTo>
                      <a:pt x="1" y="1"/>
                    </a:moveTo>
                    <a:lnTo>
                      <a:pt x="1" y="27325"/>
                    </a:lnTo>
                    <a:lnTo>
                      <a:pt x="41970" y="27325"/>
                    </a:lnTo>
                    <a:lnTo>
                      <a:pt x="41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2"/>
              <p:cNvSpPr/>
              <p:nvPr/>
            </p:nvSpPr>
            <p:spPr>
              <a:xfrm>
                <a:off x="5390088" y="2165975"/>
                <a:ext cx="1049275" cy="417950"/>
              </a:xfrm>
              <a:custGeom>
                <a:avLst/>
                <a:gdLst/>
                <a:ahLst/>
                <a:cxnLst/>
                <a:rect l="l" t="t" r="r" b="b"/>
                <a:pathLst>
                  <a:path w="41971" h="16718" extrusionOk="0">
                    <a:moveTo>
                      <a:pt x="12764" y="1"/>
                    </a:moveTo>
                    <a:lnTo>
                      <a:pt x="1" y="16717"/>
                    </a:lnTo>
                    <a:lnTo>
                      <a:pt x="41970" y="16717"/>
                    </a:lnTo>
                    <a:lnTo>
                      <a:pt x="29183" y="1"/>
                    </a:lnTo>
                    <a:close/>
                  </a:path>
                </a:pathLst>
              </a:custGeom>
              <a:solidFill>
                <a:srgbClr val="FD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2"/>
              <p:cNvSpPr/>
              <p:nvPr/>
            </p:nvSpPr>
            <p:spPr>
              <a:xfrm>
                <a:off x="5390088" y="1900775"/>
                <a:ext cx="1049275" cy="435500"/>
              </a:xfrm>
              <a:custGeom>
                <a:avLst/>
                <a:gdLst/>
                <a:ahLst/>
                <a:cxnLst/>
                <a:rect l="l" t="t" r="r" b="b"/>
                <a:pathLst>
                  <a:path w="41971" h="17420" extrusionOk="0">
                    <a:moveTo>
                      <a:pt x="1" y="0"/>
                    </a:moveTo>
                    <a:lnTo>
                      <a:pt x="20980" y="17419"/>
                    </a:lnTo>
                    <a:lnTo>
                      <a:pt x="419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2"/>
              <p:cNvSpPr/>
              <p:nvPr/>
            </p:nvSpPr>
            <p:spPr>
              <a:xfrm>
                <a:off x="6314613" y="1631100"/>
                <a:ext cx="575100" cy="646525"/>
              </a:xfrm>
              <a:custGeom>
                <a:avLst/>
                <a:gdLst/>
                <a:ahLst/>
                <a:cxnLst/>
                <a:rect l="l" t="t" r="r" b="b"/>
                <a:pathLst>
                  <a:path w="23004" h="25861" extrusionOk="0">
                    <a:moveTo>
                      <a:pt x="11502" y="0"/>
                    </a:moveTo>
                    <a:cubicBezTo>
                      <a:pt x="11502" y="0"/>
                      <a:pt x="7764" y="5620"/>
                      <a:pt x="310" y="6406"/>
                    </a:cubicBezTo>
                    <a:cubicBezTo>
                      <a:pt x="310" y="6406"/>
                      <a:pt x="1" y="20789"/>
                      <a:pt x="11502" y="25861"/>
                    </a:cubicBezTo>
                    <a:cubicBezTo>
                      <a:pt x="23004" y="20801"/>
                      <a:pt x="22694" y="6406"/>
                      <a:pt x="22694" y="6406"/>
                    </a:cubicBezTo>
                    <a:cubicBezTo>
                      <a:pt x="15217" y="5620"/>
                      <a:pt x="11502" y="0"/>
                      <a:pt x="11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2"/>
              <p:cNvSpPr/>
              <p:nvPr/>
            </p:nvSpPr>
            <p:spPr>
              <a:xfrm>
                <a:off x="6419688" y="1749850"/>
                <a:ext cx="364050" cy="408725"/>
              </a:xfrm>
              <a:custGeom>
                <a:avLst/>
                <a:gdLst/>
                <a:ahLst/>
                <a:cxnLst/>
                <a:rect l="l" t="t" r="r" b="b"/>
                <a:pathLst>
                  <a:path w="14562" h="16349" extrusionOk="0">
                    <a:moveTo>
                      <a:pt x="7287" y="1"/>
                    </a:moveTo>
                    <a:cubicBezTo>
                      <a:pt x="7287" y="1"/>
                      <a:pt x="4918" y="3561"/>
                      <a:pt x="203" y="4049"/>
                    </a:cubicBezTo>
                    <a:cubicBezTo>
                      <a:pt x="203" y="4049"/>
                      <a:pt x="1" y="13145"/>
                      <a:pt x="7287" y="16348"/>
                    </a:cubicBezTo>
                    <a:cubicBezTo>
                      <a:pt x="14562" y="13157"/>
                      <a:pt x="14372" y="4049"/>
                      <a:pt x="14372" y="4049"/>
                    </a:cubicBezTo>
                    <a:cubicBezTo>
                      <a:pt x="9645" y="3549"/>
                      <a:pt x="7287" y="1"/>
                      <a:pt x="72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2"/>
              <p:cNvSpPr/>
              <p:nvPr/>
            </p:nvSpPr>
            <p:spPr>
              <a:xfrm>
                <a:off x="6503513" y="1865200"/>
                <a:ext cx="235850" cy="207500"/>
              </a:xfrm>
              <a:custGeom>
                <a:avLst/>
                <a:gdLst/>
                <a:ahLst/>
                <a:cxnLst/>
                <a:rect l="l" t="t" r="r" b="b"/>
                <a:pathLst>
                  <a:path w="9434" h="8300" extrusionOk="0">
                    <a:moveTo>
                      <a:pt x="8605" y="0"/>
                    </a:moveTo>
                    <a:cubicBezTo>
                      <a:pt x="8424" y="0"/>
                      <a:pt x="8242" y="79"/>
                      <a:pt x="8113" y="269"/>
                    </a:cubicBezTo>
                    <a:cubicBezTo>
                      <a:pt x="6697" y="2400"/>
                      <a:pt x="5304" y="4531"/>
                      <a:pt x="3887" y="6674"/>
                    </a:cubicBezTo>
                    <a:cubicBezTo>
                      <a:pt x="2994" y="5531"/>
                      <a:pt x="2101" y="4376"/>
                      <a:pt x="1208" y="3245"/>
                    </a:cubicBezTo>
                    <a:cubicBezTo>
                      <a:pt x="1094" y="3100"/>
                      <a:pt x="958" y="3039"/>
                      <a:pt x="825" y="3039"/>
                    </a:cubicBezTo>
                    <a:cubicBezTo>
                      <a:pt x="402" y="3039"/>
                      <a:pt x="0" y="3650"/>
                      <a:pt x="362" y="4102"/>
                    </a:cubicBezTo>
                    <a:cubicBezTo>
                      <a:pt x="1398" y="5436"/>
                      <a:pt x="2458" y="6781"/>
                      <a:pt x="3494" y="8115"/>
                    </a:cubicBezTo>
                    <a:cubicBezTo>
                      <a:pt x="3596" y="8245"/>
                      <a:pt x="3734" y="8299"/>
                      <a:pt x="3874" y="8299"/>
                    </a:cubicBezTo>
                    <a:cubicBezTo>
                      <a:pt x="4093" y="8299"/>
                      <a:pt x="4318" y="8169"/>
                      <a:pt x="4434" y="7996"/>
                    </a:cubicBezTo>
                    <a:cubicBezTo>
                      <a:pt x="5994" y="5626"/>
                      <a:pt x="7554" y="3245"/>
                      <a:pt x="9125" y="888"/>
                    </a:cubicBezTo>
                    <a:cubicBezTo>
                      <a:pt x="9434" y="429"/>
                      <a:pt x="9025" y="0"/>
                      <a:pt x="8605" y="0"/>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2"/>
              <p:cNvSpPr/>
              <p:nvPr/>
            </p:nvSpPr>
            <p:spPr>
              <a:xfrm>
                <a:off x="2306388" y="1600450"/>
                <a:ext cx="587900" cy="707550"/>
              </a:xfrm>
              <a:custGeom>
                <a:avLst/>
                <a:gdLst/>
                <a:ahLst/>
                <a:cxnLst/>
                <a:rect l="l" t="t" r="r" b="b"/>
                <a:pathLst>
                  <a:path w="23516" h="28302" extrusionOk="0">
                    <a:moveTo>
                      <a:pt x="11764" y="0"/>
                    </a:moveTo>
                    <a:cubicBezTo>
                      <a:pt x="5834" y="2711"/>
                      <a:pt x="2268" y="3071"/>
                      <a:pt x="793" y="3071"/>
                    </a:cubicBezTo>
                    <a:cubicBezTo>
                      <a:pt x="260" y="3071"/>
                      <a:pt x="0" y="3024"/>
                      <a:pt x="0" y="3024"/>
                    </a:cubicBezTo>
                    <a:lnTo>
                      <a:pt x="0" y="18300"/>
                    </a:lnTo>
                    <a:cubicBezTo>
                      <a:pt x="1691" y="25194"/>
                      <a:pt x="11764" y="28301"/>
                      <a:pt x="11764" y="28301"/>
                    </a:cubicBezTo>
                    <a:cubicBezTo>
                      <a:pt x="11764" y="28301"/>
                      <a:pt x="21836" y="25194"/>
                      <a:pt x="23515" y="18300"/>
                    </a:cubicBezTo>
                    <a:lnTo>
                      <a:pt x="23515" y="3036"/>
                    </a:lnTo>
                    <a:cubicBezTo>
                      <a:pt x="23515" y="3036"/>
                      <a:pt x="23255" y="3083"/>
                      <a:pt x="22724" y="3083"/>
                    </a:cubicBezTo>
                    <a:cubicBezTo>
                      <a:pt x="21250" y="3083"/>
                      <a:pt x="17681" y="2722"/>
                      <a:pt x="11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2"/>
              <p:cNvSpPr/>
              <p:nvPr/>
            </p:nvSpPr>
            <p:spPr>
              <a:xfrm>
                <a:off x="2398663" y="1711750"/>
                <a:ext cx="403350" cy="485525"/>
              </a:xfrm>
              <a:custGeom>
                <a:avLst/>
                <a:gdLst/>
                <a:ahLst/>
                <a:cxnLst/>
                <a:rect l="l" t="t" r="r" b="b"/>
                <a:pathLst>
                  <a:path w="16134" h="19421" extrusionOk="0">
                    <a:moveTo>
                      <a:pt x="8073" y="1"/>
                    </a:moveTo>
                    <a:cubicBezTo>
                      <a:pt x="4025" y="1846"/>
                      <a:pt x="1581" y="2094"/>
                      <a:pt x="560" y="2094"/>
                    </a:cubicBezTo>
                    <a:cubicBezTo>
                      <a:pt x="184" y="2094"/>
                      <a:pt x="0" y="2061"/>
                      <a:pt x="0" y="2061"/>
                    </a:cubicBezTo>
                    <a:lnTo>
                      <a:pt x="0" y="12562"/>
                    </a:lnTo>
                    <a:cubicBezTo>
                      <a:pt x="1155" y="17289"/>
                      <a:pt x="8073" y="19420"/>
                      <a:pt x="8073" y="19420"/>
                    </a:cubicBezTo>
                    <a:cubicBezTo>
                      <a:pt x="8073" y="19420"/>
                      <a:pt x="14990" y="17277"/>
                      <a:pt x="16133" y="12562"/>
                    </a:cubicBezTo>
                    <a:lnTo>
                      <a:pt x="16133" y="2061"/>
                    </a:lnTo>
                    <a:cubicBezTo>
                      <a:pt x="16133" y="2061"/>
                      <a:pt x="15950" y="2094"/>
                      <a:pt x="15574" y="2094"/>
                    </a:cubicBezTo>
                    <a:cubicBezTo>
                      <a:pt x="14553" y="2094"/>
                      <a:pt x="12111" y="1846"/>
                      <a:pt x="80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2"/>
              <p:cNvSpPr/>
              <p:nvPr/>
            </p:nvSpPr>
            <p:spPr>
              <a:xfrm>
                <a:off x="2466763" y="1826150"/>
                <a:ext cx="266850" cy="234425"/>
              </a:xfrm>
              <a:custGeom>
                <a:avLst/>
                <a:gdLst/>
                <a:ahLst/>
                <a:cxnLst/>
                <a:rect l="l" t="t" r="r" b="b"/>
                <a:pathLst>
                  <a:path w="10674" h="9377" extrusionOk="0">
                    <a:moveTo>
                      <a:pt x="9718" y="1"/>
                    </a:moveTo>
                    <a:cubicBezTo>
                      <a:pt x="9511" y="1"/>
                      <a:pt x="9303" y="91"/>
                      <a:pt x="9159" y="307"/>
                    </a:cubicBezTo>
                    <a:lnTo>
                      <a:pt x="4384" y="7534"/>
                    </a:lnTo>
                    <a:cubicBezTo>
                      <a:pt x="3360" y="6236"/>
                      <a:pt x="2348" y="4950"/>
                      <a:pt x="1360" y="3664"/>
                    </a:cubicBezTo>
                    <a:cubicBezTo>
                      <a:pt x="1231" y="3501"/>
                      <a:pt x="1078" y="3433"/>
                      <a:pt x="927" y="3433"/>
                    </a:cubicBezTo>
                    <a:cubicBezTo>
                      <a:pt x="452" y="3433"/>
                      <a:pt x="1" y="4110"/>
                      <a:pt x="407" y="4617"/>
                    </a:cubicBezTo>
                    <a:cubicBezTo>
                      <a:pt x="1598" y="6141"/>
                      <a:pt x="2765" y="7653"/>
                      <a:pt x="3956" y="9177"/>
                    </a:cubicBezTo>
                    <a:cubicBezTo>
                      <a:pt x="4068" y="9317"/>
                      <a:pt x="4225" y="9377"/>
                      <a:pt x="4387" y="9377"/>
                    </a:cubicBezTo>
                    <a:cubicBezTo>
                      <a:pt x="4636" y="9377"/>
                      <a:pt x="4897" y="9236"/>
                      <a:pt x="5027" y="9034"/>
                    </a:cubicBezTo>
                    <a:cubicBezTo>
                      <a:pt x="6801" y="6355"/>
                      <a:pt x="8575" y="3676"/>
                      <a:pt x="10349" y="985"/>
                    </a:cubicBezTo>
                    <a:cubicBezTo>
                      <a:pt x="10673" y="479"/>
                      <a:pt x="10197" y="1"/>
                      <a:pt x="9718" y="1"/>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2"/>
              <p:cNvSpPr/>
              <p:nvPr/>
            </p:nvSpPr>
            <p:spPr>
              <a:xfrm>
                <a:off x="4467063" y="2032050"/>
                <a:ext cx="209875" cy="276825"/>
              </a:xfrm>
              <a:custGeom>
                <a:avLst/>
                <a:gdLst/>
                <a:ahLst/>
                <a:cxnLst/>
                <a:rect l="l" t="t" r="r" b="b"/>
                <a:pathLst>
                  <a:path w="8395" h="11073" extrusionOk="0">
                    <a:moveTo>
                      <a:pt x="4192" y="0"/>
                    </a:moveTo>
                    <a:cubicBezTo>
                      <a:pt x="1870" y="0"/>
                      <a:pt x="1" y="1869"/>
                      <a:pt x="1" y="4191"/>
                    </a:cubicBezTo>
                    <a:cubicBezTo>
                      <a:pt x="1" y="5787"/>
                      <a:pt x="894" y="7191"/>
                      <a:pt x="2191" y="7882"/>
                    </a:cubicBezTo>
                    <a:lnTo>
                      <a:pt x="2191" y="11073"/>
                    </a:lnTo>
                    <a:lnTo>
                      <a:pt x="6168" y="11073"/>
                    </a:lnTo>
                    <a:lnTo>
                      <a:pt x="6168" y="7882"/>
                    </a:lnTo>
                    <a:cubicBezTo>
                      <a:pt x="7502" y="7168"/>
                      <a:pt x="8395" y="5787"/>
                      <a:pt x="8395" y="4191"/>
                    </a:cubicBezTo>
                    <a:cubicBezTo>
                      <a:pt x="8395" y="1893"/>
                      <a:pt x="6513" y="0"/>
                      <a:pt x="4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2"/>
              <p:cNvSpPr/>
              <p:nvPr/>
            </p:nvSpPr>
            <p:spPr>
              <a:xfrm>
                <a:off x="5500838" y="1563825"/>
                <a:ext cx="55975" cy="65500"/>
              </a:xfrm>
              <a:custGeom>
                <a:avLst/>
                <a:gdLst/>
                <a:ahLst/>
                <a:cxnLst/>
                <a:rect l="l" t="t" r="r" b="b"/>
                <a:pathLst>
                  <a:path w="2239" h="2620" extrusionOk="0">
                    <a:moveTo>
                      <a:pt x="1119" y="1"/>
                    </a:moveTo>
                    <a:lnTo>
                      <a:pt x="714" y="834"/>
                    </a:lnTo>
                    <a:lnTo>
                      <a:pt x="0" y="1310"/>
                    </a:lnTo>
                    <a:lnTo>
                      <a:pt x="714" y="1787"/>
                    </a:lnTo>
                    <a:lnTo>
                      <a:pt x="1119" y="2620"/>
                    </a:lnTo>
                    <a:lnTo>
                      <a:pt x="1536" y="1787"/>
                    </a:lnTo>
                    <a:lnTo>
                      <a:pt x="2238" y="1310"/>
                    </a:lnTo>
                    <a:lnTo>
                      <a:pt x="1536" y="834"/>
                    </a:lnTo>
                    <a:lnTo>
                      <a:pt x="11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2"/>
              <p:cNvSpPr/>
              <p:nvPr/>
            </p:nvSpPr>
            <p:spPr>
              <a:xfrm>
                <a:off x="5716638" y="1329875"/>
                <a:ext cx="103900" cy="121475"/>
              </a:xfrm>
              <a:custGeom>
                <a:avLst/>
                <a:gdLst/>
                <a:ahLst/>
                <a:cxnLst/>
                <a:rect l="l" t="t" r="r" b="b"/>
                <a:pathLst>
                  <a:path w="4156" h="4859" extrusionOk="0">
                    <a:moveTo>
                      <a:pt x="2084" y="0"/>
                    </a:moveTo>
                    <a:lnTo>
                      <a:pt x="1310" y="1548"/>
                    </a:lnTo>
                    <a:lnTo>
                      <a:pt x="0" y="2429"/>
                    </a:lnTo>
                    <a:lnTo>
                      <a:pt x="1310" y="3310"/>
                    </a:lnTo>
                    <a:lnTo>
                      <a:pt x="2084" y="4858"/>
                    </a:lnTo>
                    <a:lnTo>
                      <a:pt x="2846" y="3310"/>
                    </a:lnTo>
                    <a:lnTo>
                      <a:pt x="4155" y="2429"/>
                    </a:lnTo>
                    <a:lnTo>
                      <a:pt x="2846" y="1548"/>
                    </a:lnTo>
                    <a:lnTo>
                      <a:pt x="20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2"/>
              <p:cNvSpPr/>
              <p:nvPr/>
            </p:nvSpPr>
            <p:spPr>
              <a:xfrm>
                <a:off x="5974688" y="1417075"/>
                <a:ext cx="209875" cy="244400"/>
              </a:xfrm>
              <a:custGeom>
                <a:avLst/>
                <a:gdLst/>
                <a:ahLst/>
                <a:cxnLst/>
                <a:rect l="l" t="t" r="r" b="b"/>
                <a:pathLst>
                  <a:path w="8395" h="9776" extrusionOk="0">
                    <a:moveTo>
                      <a:pt x="4192" y="1"/>
                    </a:moveTo>
                    <a:lnTo>
                      <a:pt x="2644" y="3108"/>
                    </a:lnTo>
                    <a:lnTo>
                      <a:pt x="1" y="4894"/>
                    </a:lnTo>
                    <a:lnTo>
                      <a:pt x="2644" y="6668"/>
                    </a:lnTo>
                    <a:lnTo>
                      <a:pt x="4192" y="9776"/>
                    </a:lnTo>
                    <a:lnTo>
                      <a:pt x="5728" y="6668"/>
                    </a:lnTo>
                    <a:lnTo>
                      <a:pt x="8395" y="4894"/>
                    </a:lnTo>
                    <a:lnTo>
                      <a:pt x="5728" y="3108"/>
                    </a:lnTo>
                    <a:lnTo>
                      <a:pt x="4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2"/>
              <p:cNvSpPr/>
              <p:nvPr/>
            </p:nvSpPr>
            <p:spPr>
              <a:xfrm>
                <a:off x="6804263" y="2233550"/>
                <a:ext cx="103600" cy="121475"/>
              </a:xfrm>
              <a:custGeom>
                <a:avLst/>
                <a:gdLst/>
                <a:ahLst/>
                <a:cxnLst/>
                <a:rect l="l" t="t" r="r" b="b"/>
                <a:pathLst>
                  <a:path w="4144" h="4859" extrusionOk="0">
                    <a:moveTo>
                      <a:pt x="2060" y="1"/>
                    </a:moveTo>
                    <a:lnTo>
                      <a:pt x="1310" y="1548"/>
                    </a:lnTo>
                    <a:lnTo>
                      <a:pt x="1" y="2429"/>
                    </a:lnTo>
                    <a:lnTo>
                      <a:pt x="1310" y="3311"/>
                    </a:lnTo>
                    <a:lnTo>
                      <a:pt x="2060" y="4858"/>
                    </a:lnTo>
                    <a:lnTo>
                      <a:pt x="2834" y="3311"/>
                    </a:lnTo>
                    <a:lnTo>
                      <a:pt x="4144" y="2429"/>
                    </a:lnTo>
                    <a:lnTo>
                      <a:pt x="2834" y="1548"/>
                    </a:lnTo>
                    <a:lnTo>
                      <a:pt x="20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2"/>
              <p:cNvSpPr/>
              <p:nvPr/>
            </p:nvSpPr>
            <p:spPr>
              <a:xfrm>
                <a:off x="7023638" y="2013000"/>
                <a:ext cx="55975" cy="65200"/>
              </a:xfrm>
              <a:custGeom>
                <a:avLst/>
                <a:gdLst/>
                <a:ahLst/>
                <a:cxnLst/>
                <a:rect l="l" t="t" r="r" b="b"/>
                <a:pathLst>
                  <a:path w="2239" h="2608" extrusionOk="0">
                    <a:moveTo>
                      <a:pt x="1120" y="0"/>
                    </a:moveTo>
                    <a:lnTo>
                      <a:pt x="703" y="834"/>
                    </a:lnTo>
                    <a:lnTo>
                      <a:pt x="0" y="1298"/>
                    </a:lnTo>
                    <a:lnTo>
                      <a:pt x="703" y="1774"/>
                    </a:lnTo>
                    <a:lnTo>
                      <a:pt x="1120" y="2608"/>
                    </a:lnTo>
                    <a:lnTo>
                      <a:pt x="1524" y="1774"/>
                    </a:lnTo>
                    <a:lnTo>
                      <a:pt x="2239" y="1298"/>
                    </a:lnTo>
                    <a:lnTo>
                      <a:pt x="1524" y="834"/>
                    </a:lnTo>
                    <a:lnTo>
                      <a:pt x="11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2"/>
              <p:cNvSpPr/>
              <p:nvPr/>
            </p:nvSpPr>
            <p:spPr>
              <a:xfrm>
                <a:off x="6828088" y="1385225"/>
                <a:ext cx="55675" cy="65525"/>
              </a:xfrm>
              <a:custGeom>
                <a:avLst/>
                <a:gdLst/>
                <a:ahLst/>
                <a:cxnLst/>
                <a:rect l="l" t="t" r="r" b="b"/>
                <a:pathLst>
                  <a:path w="2227" h="2621" extrusionOk="0">
                    <a:moveTo>
                      <a:pt x="1107" y="1"/>
                    </a:moveTo>
                    <a:lnTo>
                      <a:pt x="714" y="834"/>
                    </a:lnTo>
                    <a:lnTo>
                      <a:pt x="0" y="1311"/>
                    </a:lnTo>
                    <a:lnTo>
                      <a:pt x="714" y="1787"/>
                    </a:lnTo>
                    <a:lnTo>
                      <a:pt x="1107" y="2620"/>
                    </a:lnTo>
                    <a:lnTo>
                      <a:pt x="1524" y="1787"/>
                    </a:lnTo>
                    <a:lnTo>
                      <a:pt x="2227" y="1311"/>
                    </a:lnTo>
                    <a:lnTo>
                      <a:pt x="1524" y="834"/>
                    </a:lnTo>
                    <a:lnTo>
                      <a:pt x="1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2"/>
              <p:cNvSpPr/>
              <p:nvPr/>
            </p:nvSpPr>
            <p:spPr>
              <a:xfrm>
                <a:off x="3586888" y="1563825"/>
                <a:ext cx="56000" cy="65500"/>
              </a:xfrm>
              <a:custGeom>
                <a:avLst/>
                <a:gdLst/>
                <a:ahLst/>
                <a:cxnLst/>
                <a:rect l="l" t="t" r="r" b="b"/>
                <a:pathLst>
                  <a:path w="2240" h="2620" extrusionOk="0">
                    <a:moveTo>
                      <a:pt x="1120" y="1"/>
                    </a:moveTo>
                    <a:lnTo>
                      <a:pt x="703" y="834"/>
                    </a:lnTo>
                    <a:lnTo>
                      <a:pt x="1" y="1310"/>
                    </a:lnTo>
                    <a:lnTo>
                      <a:pt x="703" y="1787"/>
                    </a:lnTo>
                    <a:lnTo>
                      <a:pt x="1120" y="2620"/>
                    </a:lnTo>
                    <a:lnTo>
                      <a:pt x="1525" y="1787"/>
                    </a:lnTo>
                    <a:lnTo>
                      <a:pt x="2239" y="1310"/>
                    </a:lnTo>
                    <a:lnTo>
                      <a:pt x="1525" y="834"/>
                    </a:lnTo>
                    <a:lnTo>
                      <a:pt x="1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2"/>
              <p:cNvSpPr/>
              <p:nvPr/>
            </p:nvSpPr>
            <p:spPr>
              <a:xfrm>
                <a:off x="3323163" y="1329875"/>
                <a:ext cx="103925" cy="121475"/>
              </a:xfrm>
              <a:custGeom>
                <a:avLst/>
                <a:gdLst/>
                <a:ahLst/>
                <a:cxnLst/>
                <a:rect l="l" t="t" r="r" b="b"/>
                <a:pathLst>
                  <a:path w="4157" h="4859" extrusionOk="0">
                    <a:moveTo>
                      <a:pt x="2073" y="0"/>
                    </a:moveTo>
                    <a:lnTo>
                      <a:pt x="1311" y="1548"/>
                    </a:lnTo>
                    <a:lnTo>
                      <a:pt x="1" y="2429"/>
                    </a:lnTo>
                    <a:lnTo>
                      <a:pt x="1311" y="3310"/>
                    </a:lnTo>
                    <a:lnTo>
                      <a:pt x="2073" y="4858"/>
                    </a:lnTo>
                    <a:lnTo>
                      <a:pt x="2847" y="3310"/>
                    </a:lnTo>
                    <a:lnTo>
                      <a:pt x="4156" y="2429"/>
                    </a:lnTo>
                    <a:lnTo>
                      <a:pt x="2847" y="1548"/>
                    </a:lnTo>
                    <a:lnTo>
                      <a:pt x="2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2"/>
              <p:cNvSpPr/>
              <p:nvPr/>
            </p:nvSpPr>
            <p:spPr>
              <a:xfrm>
                <a:off x="2959438" y="1417075"/>
                <a:ext cx="209875" cy="244400"/>
              </a:xfrm>
              <a:custGeom>
                <a:avLst/>
                <a:gdLst/>
                <a:ahLst/>
                <a:cxnLst/>
                <a:rect l="l" t="t" r="r" b="b"/>
                <a:pathLst>
                  <a:path w="8395" h="9776" extrusionOk="0">
                    <a:moveTo>
                      <a:pt x="4192" y="1"/>
                    </a:moveTo>
                    <a:lnTo>
                      <a:pt x="2656" y="3108"/>
                    </a:lnTo>
                    <a:lnTo>
                      <a:pt x="1" y="4894"/>
                    </a:lnTo>
                    <a:lnTo>
                      <a:pt x="2656" y="6668"/>
                    </a:lnTo>
                    <a:lnTo>
                      <a:pt x="4192" y="9776"/>
                    </a:lnTo>
                    <a:lnTo>
                      <a:pt x="5739" y="6668"/>
                    </a:lnTo>
                    <a:lnTo>
                      <a:pt x="8394" y="4894"/>
                    </a:lnTo>
                    <a:lnTo>
                      <a:pt x="5739" y="3108"/>
                    </a:lnTo>
                    <a:lnTo>
                      <a:pt x="4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2"/>
              <p:cNvSpPr/>
              <p:nvPr/>
            </p:nvSpPr>
            <p:spPr>
              <a:xfrm>
                <a:off x="2235838" y="2233550"/>
                <a:ext cx="103900" cy="121475"/>
              </a:xfrm>
              <a:custGeom>
                <a:avLst/>
                <a:gdLst/>
                <a:ahLst/>
                <a:cxnLst/>
                <a:rect l="l" t="t" r="r" b="b"/>
                <a:pathLst>
                  <a:path w="4156" h="4859" extrusionOk="0">
                    <a:moveTo>
                      <a:pt x="2084" y="1"/>
                    </a:moveTo>
                    <a:lnTo>
                      <a:pt x="1310" y="1548"/>
                    </a:lnTo>
                    <a:lnTo>
                      <a:pt x="0" y="2429"/>
                    </a:lnTo>
                    <a:lnTo>
                      <a:pt x="1310" y="3311"/>
                    </a:lnTo>
                    <a:lnTo>
                      <a:pt x="2084" y="4858"/>
                    </a:lnTo>
                    <a:lnTo>
                      <a:pt x="2846" y="3311"/>
                    </a:lnTo>
                    <a:lnTo>
                      <a:pt x="4156" y="2429"/>
                    </a:lnTo>
                    <a:lnTo>
                      <a:pt x="2846" y="1548"/>
                    </a:lnTo>
                    <a:lnTo>
                      <a:pt x="20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2"/>
              <p:cNvSpPr/>
              <p:nvPr/>
            </p:nvSpPr>
            <p:spPr>
              <a:xfrm>
                <a:off x="2064388" y="2013000"/>
                <a:ext cx="55675" cy="65200"/>
              </a:xfrm>
              <a:custGeom>
                <a:avLst/>
                <a:gdLst/>
                <a:ahLst/>
                <a:cxnLst/>
                <a:rect l="l" t="t" r="r" b="b"/>
                <a:pathLst>
                  <a:path w="2227" h="2608" extrusionOk="0">
                    <a:moveTo>
                      <a:pt x="1108" y="0"/>
                    </a:moveTo>
                    <a:lnTo>
                      <a:pt x="715" y="834"/>
                    </a:lnTo>
                    <a:lnTo>
                      <a:pt x="0" y="1298"/>
                    </a:lnTo>
                    <a:lnTo>
                      <a:pt x="715" y="1774"/>
                    </a:lnTo>
                    <a:lnTo>
                      <a:pt x="1108" y="2608"/>
                    </a:lnTo>
                    <a:lnTo>
                      <a:pt x="1524" y="1774"/>
                    </a:lnTo>
                    <a:lnTo>
                      <a:pt x="2227" y="1298"/>
                    </a:lnTo>
                    <a:lnTo>
                      <a:pt x="1524" y="834"/>
                    </a:lnTo>
                    <a:lnTo>
                      <a:pt x="1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2"/>
              <p:cNvSpPr/>
              <p:nvPr/>
            </p:nvSpPr>
            <p:spPr>
              <a:xfrm>
                <a:off x="2259638" y="1385225"/>
                <a:ext cx="56300" cy="65525"/>
              </a:xfrm>
              <a:custGeom>
                <a:avLst/>
                <a:gdLst/>
                <a:ahLst/>
                <a:cxnLst/>
                <a:rect l="l" t="t" r="r" b="b"/>
                <a:pathLst>
                  <a:path w="2252" h="2621" extrusionOk="0">
                    <a:moveTo>
                      <a:pt x="1132" y="1"/>
                    </a:moveTo>
                    <a:lnTo>
                      <a:pt x="715" y="834"/>
                    </a:lnTo>
                    <a:lnTo>
                      <a:pt x="1" y="1311"/>
                    </a:lnTo>
                    <a:lnTo>
                      <a:pt x="715" y="1787"/>
                    </a:lnTo>
                    <a:lnTo>
                      <a:pt x="1132" y="2620"/>
                    </a:lnTo>
                    <a:lnTo>
                      <a:pt x="1537" y="1787"/>
                    </a:lnTo>
                    <a:lnTo>
                      <a:pt x="2251" y="1311"/>
                    </a:lnTo>
                    <a:lnTo>
                      <a:pt x="1537" y="834"/>
                    </a:lnTo>
                    <a:lnTo>
                      <a:pt x="1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79;p33">
                <a:extLst>
                  <a:ext uri="{FF2B5EF4-FFF2-40B4-BE49-F238E27FC236}">
                    <a16:creationId xmlns:a16="http://schemas.microsoft.com/office/drawing/2014/main" id="{CF37168B-5CF0-240E-53C0-A74A93C1D05B}"/>
                  </a:ext>
                </a:extLst>
              </p:cNvPr>
              <p:cNvSpPr/>
              <p:nvPr/>
            </p:nvSpPr>
            <p:spPr>
              <a:xfrm>
                <a:off x="4974926" y="2061995"/>
                <a:ext cx="83590" cy="83590"/>
              </a:xfrm>
              <a:custGeom>
                <a:avLst/>
                <a:gdLst/>
                <a:ahLst/>
                <a:cxnLst/>
                <a:rect l="l" t="t" r="r" b="b"/>
                <a:pathLst>
                  <a:path w="2442" h="2442" extrusionOk="0">
                    <a:moveTo>
                      <a:pt x="1215" y="1"/>
                    </a:moveTo>
                    <a:cubicBezTo>
                      <a:pt x="548" y="1"/>
                      <a:pt x="0" y="548"/>
                      <a:pt x="0" y="1227"/>
                    </a:cubicBezTo>
                    <a:cubicBezTo>
                      <a:pt x="0" y="1894"/>
                      <a:pt x="548" y="2441"/>
                      <a:pt x="1215" y="2441"/>
                    </a:cubicBezTo>
                    <a:cubicBezTo>
                      <a:pt x="1893" y="2441"/>
                      <a:pt x="2441" y="1894"/>
                      <a:pt x="2441" y="1227"/>
                    </a:cubicBezTo>
                    <a:cubicBezTo>
                      <a:pt x="2441" y="548"/>
                      <a:pt x="1893" y="1"/>
                      <a:pt x="1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2475;p33">
            <a:extLst>
              <a:ext uri="{FF2B5EF4-FFF2-40B4-BE49-F238E27FC236}">
                <a16:creationId xmlns:a16="http://schemas.microsoft.com/office/drawing/2014/main" id="{6C88DF56-2A18-AAF5-1EF7-A8A52F710E71}"/>
              </a:ext>
            </a:extLst>
          </p:cNvPr>
          <p:cNvGrpSpPr/>
          <p:nvPr/>
        </p:nvGrpSpPr>
        <p:grpSpPr>
          <a:xfrm>
            <a:off x="2552746" y="417712"/>
            <a:ext cx="2125515" cy="1353380"/>
            <a:chOff x="457191" y="2386161"/>
            <a:chExt cx="2125515" cy="1353380"/>
          </a:xfrm>
        </p:grpSpPr>
        <p:sp>
          <p:nvSpPr>
            <p:cNvPr id="4" name="Google Shape;2476;p33">
              <a:extLst>
                <a:ext uri="{FF2B5EF4-FFF2-40B4-BE49-F238E27FC236}">
                  <a16:creationId xmlns:a16="http://schemas.microsoft.com/office/drawing/2014/main" id="{A5C73E09-454B-44E4-4EED-F30831BAE297}"/>
                </a:ext>
              </a:extLst>
            </p:cNvPr>
            <p:cNvSpPr/>
            <p:nvPr/>
          </p:nvSpPr>
          <p:spPr>
            <a:xfrm>
              <a:off x="1176368" y="2386161"/>
              <a:ext cx="1406338" cy="1353380"/>
            </a:xfrm>
            <a:custGeom>
              <a:avLst/>
              <a:gdLst/>
              <a:ahLst/>
              <a:cxnLst/>
              <a:rect l="l" t="t" r="r" b="b"/>
              <a:pathLst>
                <a:path w="48755" h="46915" extrusionOk="0">
                  <a:moveTo>
                    <a:pt x="25310" y="0"/>
                  </a:moveTo>
                  <a:cubicBezTo>
                    <a:pt x="19204" y="0"/>
                    <a:pt x="13201" y="2386"/>
                    <a:pt x="8724" y="6883"/>
                  </a:cubicBezTo>
                  <a:cubicBezTo>
                    <a:pt x="2006" y="13570"/>
                    <a:pt x="0" y="23662"/>
                    <a:pt x="3617" y="32446"/>
                  </a:cubicBezTo>
                  <a:cubicBezTo>
                    <a:pt x="7265" y="41200"/>
                    <a:pt x="15806" y="46914"/>
                    <a:pt x="25289" y="46914"/>
                  </a:cubicBezTo>
                  <a:cubicBezTo>
                    <a:pt x="38238" y="46914"/>
                    <a:pt x="48755" y="36397"/>
                    <a:pt x="48755" y="23449"/>
                  </a:cubicBezTo>
                  <a:cubicBezTo>
                    <a:pt x="48755" y="13965"/>
                    <a:pt x="43041" y="5424"/>
                    <a:pt x="34256" y="1777"/>
                  </a:cubicBezTo>
                  <a:cubicBezTo>
                    <a:pt x="31363" y="581"/>
                    <a:pt x="28324" y="0"/>
                    <a:pt x="253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77;p33">
              <a:extLst>
                <a:ext uri="{FF2B5EF4-FFF2-40B4-BE49-F238E27FC236}">
                  <a16:creationId xmlns:a16="http://schemas.microsoft.com/office/drawing/2014/main" id="{B5F60D04-0612-E845-A6A2-AD92B1416290}"/>
                </a:ext>
              </a:extLst>
            </p:cNvPr>
            <p:cNvSpPr/>
            <p:nvPr/>
          </p:nvSpPr>
          <p:spPr>
            <a:xfrm>
              <a:off x="1863185" y="2419963"/>
              <a:ext cx="480144" cy="896621"/>
            </a:xfrm>
            <a:custGeom>
              <a:avLst/>
              <a:gdLst/>
              <a:ahLst/>
              <a:cxnLst/>
              <a:rect l="l" t="t" r="r" b="b"/>
              <a:pathLst>
                <a:path w="14027" h="26194" extrusionOk="0">
                  <a:moveTo>
                    <a:pt x="572" y="0"/>
                  </a:moveTo>
                  <a:cubicBezTo>
                    <a:pt x="263" y="0"/>
                    <a:pt x="1" y="250"/>
                    <a:pt x="1" y="572"/>
                  </a:cubicBezTo>
                  <a:lnTo>
                    <a:pt x="1" y="25611"/>
                  </a:lnTo>
                  <a:cubicBezTo>
                    <a:pt x="1" y="25920"/>
                    <a:pt x="263" y="26194"/>
                    <a:pt x="572" y="26194"/>
                  </a:cubicBezTo>
                  <a:lnTo>
                    <a:pt x="13455" y="26194"/>
                  </a:lnTo>
                  <a:cubicBezTo>
                    <a:pt x="13765" y="26194"/>
                    <a:pt x="14026" y="25920"/>
                    <a:pt x="14026" y="25611"/>
                  </a:cubicBezTo>
                  <a:lnTo>
                    <a:pt x="14026" y="572"/>
                  </a:lnTo>
                  <a:cubicBezTo>
                    <a:pt x="14026" y="262"/>
                    <a:pt x="13776" y="0"/>
                    <a:pt x="134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78;p33">
              <a:extLst>
                <a:ext uri="{FF2B5EF4-FFF2-40B4-BE49-F238E27FC236}">
                  <a16:creationId xmlns:a16="http://schemas.microsoft.com/office/drawing/2014/main" id="{D2DB2361-C4D2-5107-735D-58609091F6BD}"/>
                </a:ext>
              </a:extLst>
            </p:cNvPr>
            <p:cNvSpPr/>
            <p:nvPr/>
          </p:nvSpPr>
          <p:spPr>
            <a:xfrm>
              <a:off x="1911688" y="2489242"/>
              <a:ext cx="383547" cy="681862"/>
            </a:xfrm>
            <a:custGeom>
              <a:avLst/>
              <a:gdLst/>
              <a:ahLst/>
              <a:cxnLst/>
              <a:rect l="l" t="t" r="r" b="b"/>
              <a:pathLst>
                <a:path w="11205" h="19920" extrusionOk="0">
                  <a:moveTo>
                    <a:pt x="465" y="0"/>
                  </a:moveTo>
                  <a:cubicBezTo>
                    <a:pt x="215" y="0"/>
                    <a:pt x="1" y="203"/>
                    <a:pt x="1" y="441"/>
                  </a:cubicBezTo>
                  <a:lnTo>
                    <a:pt x="1" y="19479"/>
                  </a:lnTo>
                  <a:cubicBezTo>
                    <a:pt x="1" y="19729"/>
                    <a:pt x="215" y="19919"/>
                    <a:pt x="465" y="19919"/>
                  </a:cubicBezTo>
                  <a:lnTo>
                    <a:pt x="10740" y="19919"/>
                  </a:lnTo>
                  <a:cubicBezTo>
                    <a:pt x="10990" y="19919"/>
                    <a:pt x="11205" y="19717"/>
                    <a:pt x="11205" y="19479"/>
                  </a:cubicBezTo>
                  <a:lnTo>
                    <a:pt x="11205" y="441"/>
                  </a:lnTo>
                  <a:cubicBezTo>
                    <a:pt x="11205" y="191"/>
                    <a:pt x="10990" y="0"/>
                    <a:pt x="107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79;p33">
              <a:extLst>
                <a:ext uri="{FF2B5EF4-FFF2-40B4-BE49-F238E27FC236}">
                  <a16:creationId xmlns:a16="http://schemas.microsoft.com/office/drawing/2014/main" id="{E298EF96-7A31-AFE9-F96F-D77FCE340816}"/>
                </a:ext>
              </a:extLst>
            </p:cNvPr>
            <p:cNvSpPr/>
            <p:nvPr/>
          </p:nvSpPr>
          <p:spPr>
            <a:xfrm>
              <a:off x="2061269" y="3217911"/>
              <a:ext cx="83590" cy="83590"/>
            </a:xfrm>
            <a:custGeom>
              <a:avLst/>
              <a:gdLst/>
              <a:ahLst/>
              <a:cxnLst/>
              <a:rect l="l" t="t" r="r" b="b"/>
              <a:pathLst>
                <a:path w="2442" h="2442" extrusionOk="0">
                  <a:moveTo>
                    <a:pt x="1215" y="1"/>
                  </a:moveTo>
                  <a:cubicBezTo>
                    <a:pt x="548" y="1"/>
                    <a:pt x="0" y="548"/>
                    <a:pt x="0" y="1227"/>
                  </a:cubicBezTo>
                  <a:cubicBezTo>
                    <a:pt x="0" y="1894"/>
                    <a:pt x="548" y="2441"/>
                    <a:pt x="1215" y="2441"/>
                  </a:cubicBezTo>
                  <a:cubicBezTo>
                    <a:pt x="1893" y="2441"/>
                    <a:pt x="2441" y="1894"/>
                    <a:pt x="2441" y="1227"/>
                  </a:cubicBezTo>
                  <a:cubicBezTo>
                    <a:pt x="2441" y="548"/>
                    <a:pt x="1893" y="1"/>
                    <a:pt x="1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80;p33">
              <a:extLst>
                <a:ext uri="{FF2B5EF4-FFF2-40B4-BE49-F238E27FC236}">
                  <a16:creationId xmlns:a16="http://schemas.microsoft.com/office/drawing/2014/main" id="{940CFED3-985B-2A8B-C515-143A6B0664D8}"/>
                </a:ext>
              </a:extLst>
            </p:cNvPr>
            <p:cNvSpPr/>
            <p:nvPr/>
          </p:nvSpPr>
          <p:spPr>
            <a:xfrm>
              <a:off x="610024" y="2968107"/>
              <a:ext cx="1119971" cy="756449"/>
            </a:xfrm>
            <a:custGeom>
              <a:avLst/>
              <a:gdLst/>
              <a:ahLst/>
              <a:cxnLst/>
              <a:rect l="l" t="t" r="r" b="b"/>
              <a:pathLst>
                <a:path w="32719" h="22099" extrusionOk="0">
                  <a:moveTo>
                    <a:pt x="215" y="0"/>
                  </a:moveTo>
                  <a:cubicBezTo>
                    <a:pt x="95" y="0"/>
                    <a:pt x="0" y="95"/>
                    <a:pt x="0" y="214"/>
                  </a:cubicBezTo>
                  <a:lnTo>
                    <a:pt x="0" y="21872"/>
                  </a:lnTo>
                  <a:cubicBezTo>
                    <a:pt x="0" y="21991"/>
                    <a:pt x="95" y="22098"/>
                    <a:pt x="215" y="22098"/>
                  </a:cubicBezTo>
                  <a:lnTo>
                    <a:pt x="32480" y="22098"/>
                  </a:lnTo>
                  <a:cubicBezTo>
                    <a:pt x="32600" y="22098"/>
                    <a:pt x="32707" y="21991"/>
                    <a:pt x="32707" y="21872"/>
                  </a:cubicBezTo>
                  <a:lnTo>
                    <a:pt x="32719" y="21872"/>
                  </a:lnTo>
                  <a:lnTo>
                    <a:pt x="32719" y="214"/>
                  </a:lnTo>
                  <a:cubicBezTo>
                    <a:pt x="32719" y="95"/>
                    <a:pt x="32623" y="0"/>
                    <a:pt x="325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81;p33">
              <a:extLst>
                <a:ext uri="{FF2B5EF4-FFF2-40B4-BE49-F238E27FC236}">
                  <a16:creationId xmlns:a16="http://schemas.microsoft.com/office/drawing/2014/main" id="{6841A5E9-0605-14E4-BCFF-326834929B10}"/>
                </a:ext>
              </a:extLst>
            </p:cNvPr>
            <p:cNvSpPr/>
            <p:nvPr/>
          </p:nvSpPr>
          <p:spPr>
            <a:xfrm>
              <a:off x="656062" y="3013735"/>
              <a:ext cx="1027071" cy="664747"/>
            </a:xfrm>
            <a:custGeom>
              <a:avLst/>
              <a:gdLst/>
              <a:ahLst/>
              <a:cxnLst/>
              <a:rect l="l" t="t" r="r" b="b"/>
              <a:pathLst>
                <a:path w="30005" h="19420" extrusionOk="0">
                  <a:moveTo>
                    <a:pt x="203" y="1"/>
                  </a:moveTo>
                  <a:cubicBezTo>
                    <a:pt x="96" y="1"/>
                    <a:pt x="1" y="96"/>
                    <a:pt x="1" y="191"/>
                  </a:cubicBezTo>
                  <a:lnTo>
                    <a:pt x="1" y="19229"/>
                  </a:lnTo>
                  <a:cubicBezTo>
                    <a:pt x="1" y="19336"/>
                    <a:pt x="96" y="19420"/>
                    <a:pt x="203" y="19420"/>
                  </a:cubicBezTo>
                  <a:lnTo>
                    <a:pt x="29814" y="19420"/>
                  </a:lnTo>
                  <a:cubicBezTo>
                    <a:pt x="29921" y="19420"/>
                    <a:pt x="30004" y="19336"/>
                    <a:pt x="30004" y="19229"/>
                  </a:cubicBezTo>
                  <a:lnTo>
                    <a:pt x="30004" y="191"/>
                  </a:lnTo>
                  <a:cubicBezTo>
                    <a:pt x="30004" y="96"/>
                    <a:pt x="29921" y="1"/>
                    <a:pt x="298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82;p33">
              <a:extLst>
                <a:ext uri="{FF2B5EF4-FFF2-40B4-BE49-F238E27FC236}">
                  <a16:creationId xmlns:a16="http://schemas.microsoft.com/office/drawing/2014/main" id="{8C6E2A90-68BC-88FD-8873-0DD8CE5FD911}"/>
                </a:ext>
              </a:extLst>
            </p:cNvPr>
            <p:cNvSpPr/>
            <p:nvPr/>
          </p:nvSpPr>
          <p:spPr>
            <a:xfrm>
              <a:off x="457191" y="3651936"/>
              <a:ext cx="1425645" cy="72602"/>
            </a:xfrm>
            <a:custGeom>
              <a:avLst/>
              <a:gdLst/>
              <a:ahLst/>
              <a:cxnLst/>
              <a:rect l="l" t="t" r="r" b="b"/>
              <a:pathLst>
                <a:path w="41649" h="2121" extrusionOk="0">
                  <a:moveTo>
                    <a:pt x="0" y="1"/>
                  </a:moveTo>
                  <a:lnTo>
                    <a:pt x="0" y="810"/>
                  </a:lnTo>
                  <a:cubicBezTo>
                    <a:pt x="0" y="1537"/>
                    <a:pt x="572" y="2120"/>
                    <a:pt x="1310" y="2120"/>
                  </a:cubicBezTo>
                  <a:lnTo>
                    <a:pt x="40339" y="2120"/>
                  </a:lnTo>
                  <a:cubicBezTo>
                    <a:pt x="41077" y="2120"/>
                    <a:pt x="41648" y="1537"/>
                    <a:pt x="41648" y="810"/>
                  </a:cubicBezTo>
                  <a:lnTo>
                    <a:pt x="4164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83;p33">
              <a:extLst>
                <a:ext uri="{FF2B5EF4-FFF2-40B4-BE49-F238E27FC236}">
                  <a16:creationId xmlns:a16="http://schemas.microsoft.com/office/drawing/2014/main" id="{ADDBC0F2-2C39-E599-7C1D-85418C3BC8D8}"/>
                </a:ext>
              </a:extLst>
            </p:cNvPr>
            <p:cNvSpPr/>
            <p:nvPr/>
          </p:nvSpPr>
          <p:spPr>
            <a:xfrm>
              <a:off x="1502513" y="2473326"/>
              <a:ext cx="568595" cy="643558"/>
            </a:xfrm>
            <a:custGeom>
              <a:avLst/>
              <a:gdLst/>
              <a:ahLst/>
              <a:cxnLst/>
              <a:rect l="l" t="t" r="r" b="b"/>
              <a:pathLst>
                <a:path w="16611" h="18801" extrusionOk="0">
                  <a:moveTo>
                    <a:pt x="16491" y="3513"/>
                  </a:moveTo>
                  <a:lnTo>
                    <a:pt x="8300" y="1"/>
                  </a:lnTo>
                  <a:lnTo>
                    <a:pt x="8300" y="1"/>
                  </a:lnTo>
                  <a:lnTo>
                    <a:pt x="8300" y="1"/>
                  </a:lnTo>
                  <a:lnTo>
                    <a:pt x="8300" y="1"/>
                  </a:lnTo>
                  <a:lnTo>
                    <a:pt x="8300" y="1"/>
                  </a:lnTo>
                  <a:lnTo>
                    <a:pt x="120" y="3513"/>
                  </a:lnTo>
                  <a:cubicBezTo>
                    <a:pt x="120" y="3513"/>
                    <a:pt x="1" y="14229"/>
                    <a:pt x="8300" y="18777"/>
                  </a:cubicBezTo>
                  <a:lnTo>
                    <a:pt x="8300" y="18801"/>
                  </a:lnTo>
                  <a:lnTo>
                    <a:pt x="8300" y="18801"/>
                  </a:lnTo>
                  <a:lnTo>
                    <a:pt x="8300" y="18801"/>
                  </a:lnTo>
                  <a:lnTo>
                    <a:pt x="8300" y="18777"/>
                  </a:lnTo>
                  <a:cubicBezTo>
                    <a:pt x="16610" y="14217"/>
                    <a:pt x="16491" y="3513"/>
                    <a:pt x="16491" y="35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84;p33">
              <a:extLst>
                <a:ext uri="{FF2B5EF4-FFF2-40B4-BE49-F238E27FC236}">
                  <a16:creationId xmlns:a16="http://schemas.microsoft.com/office/drawing/2014/main" id="{E791F19F-17F6-34F1-BDFC-EDEB39DF398D}"/>
                </a:ext>
              </a:extLst>
            </p:cNvPr>
            <p:cNvSpPr/>
            <p:nvPr/>
          </p:nvSpPr>
          <p:spPr>
            <a:xfrm>
              <a:off x="1586477" y="2568311"/>
              <a:ext cx="399841" cy="452794"/>
            </a:xfrm>
            <a:custGeom>
              <a:avLst/>
              <a:gdLst/>
              <a:ahLst/>
              <a:cxnLst/>
              <a:rect l="l" t="t" r="r" b="b"/>
              <a:pathLst>
                <a:path w="11681" h="13228" extrusionOk="0">
                  <a:moveTo>
                    <a:pt x="5847" y="0"/>
                  </a:moveTo>
                  <a:lnTo>
                    <a:pt x="84" y="2477"/>
                  </a:lnTo>
                  <a:cubicBezTo>
                    <a:pt x="84" y="2477"/>
                    <a:pt x="1" y="10025"/>
                    <a:pt x="5847" y="13228"/>
                  </a:cubicBezTo>
                  <a:cubicBezTo>
                    <a:pt x="11681" y="10013"/>
                    <a:pt x="11609" y="2477"/>
                    <a:pt x="11609" y="2477"/>
                  </a:cubicBezTo>
                  <a:lnTo>
                    <a:pt x="5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85;p33">
              <a:extLst>
                <a:ext uri="{FF2B5EF4-FFF2-40B4-BE49-F238E27FC236}">
                  <a16:creationId xmlns:a16="http://schemas.microsoft.com/office/drawing/2014/main" id="{D685CA77-42BB-D156-315D-3BFD4483C4D1}"/>
                </a:ext>
              </a:extLst>
            </p:cNvPr>
            <p:cNvSpPr/>
            <p:nvPr/>
          </p:nvSpPr>
          <p:spPr>
            <a:xfrm>
              <a:off x="1676534" y="2679145"/>
              <a:ext cx="264153" cy="213595"/>
            </a:xfrm>
            <a:custGeom>
              <a:avLst/>
              <a:gdLst/>
              <a:ahLst/>
              <a:cxnLst/>
              <a:rect l="l" t="t" r="r" b="b"/>
              <a:pathLst>
                <a:path w="7717" h="6240" extrusionOk="0">
                  <a:moveTo>
                    <a:pt x="6859" y="1"/>
                  </a:moveTo>
                  <a:lnTo>
                    <a:pt x="2501" y="4525"/>
                  </a:lnTo>
                  <a:lnTo>
                    <a:pt x="846" y="2870"/>
                  </a:lnTo>
                  <a:lnTo>
                    <a:pt x="1" y="3703"/>
                  </a:lnTo>
                  <a:lnTo>
                    <a:pt x="2537" y="6239"/>
                  </a:lnTo>
                  <a:lnTo>
                    <a:pt x="7716" y="822"/>
                  </a:lnTo>
                  <a:lnTo>
                    <a:pt x="68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TextBox 30">
            <a:extLst>
              <a:ext uri="{FF2B5EF4-FFF2-40B4-BE49-F238E27FC236}">
                <a16:creationId xmlns:a16="http://schemas.microsoft.com/office/drawing/2014/main" id="{3B49E518-3BBF-AE63-774E-BF5D75E6D497}"/>
              </a:ext>
            </a:extLst>
          </p:cNvPr>
          <p:cNvSpPr txBox="1"/>
          <p:nvPr/>
        </p:nvSpPr>
        <p:spPr>
          <a:xfrm>
            <a:off x="445529" y="2090987"/>
            <a:ext cx="6168504" cy="400110"/>
          </a:xfrm>
          <a:prstGeom prst="rect">
            <a:avLst/>
          </a:prstGeom>
          <a:noFill/>
        </p:spPr>
        <p:txBody>
          <a:bodyPr wrap="square">
            <a:spAutoFit/>
          </a:bodyPr>
          <a:lstStyle/>
          <a:p>
            <a:r>
              <a:rPr lang="en-US" sz="1000" dirty="0">
                <a:solidFill>
                  <a:schemeClr val="accent2"/>
                </a:solidFill>
                <a:effectLst/>
                <a:latin typeface="Montserrat" pitchFamily="2" charset="77"/>
              </a:rPr>
              <a:t>A query to identify the top 5 customers by total transaction amount within each category, including their rank based on the transaction amount. </a:t>
            </a:r>
          </a:p>
        </p:txBody>
      </p:sp>
      <p:pic>
        <p:nvPicPr>
          <p:cNvPr id="32" name="Picture 2">
            <a:extLst>
              <a:ext uri="{FF2B5EF4-FFF2-40B4-BE49-F238E27FC236}">
                <a16:creationId xmlns:a16="http://schemas.microsoft.com/office/drawing/2014/main" id="{59B725E3-010A-AF69-3E47-BE006CA93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169" y="1971110"/>
            <a:ext cx="1761312" cy="114566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9E47038-6AC6-864A-6701-0E8CFD7638E0}"/>
              </a:ext>
            </a:extLst>
          </p:cNvPr>
          <p:cNvSpPr txBox="1"/>
          <p:nvPr/>
        </p:nvSpPr>
        <p:spPr>
          <a:xfrm>
            <a:off x="445529" y="3458180"/>
            <a:ext cx="6001056" cy="553998"/>
          </a:xfrm>
          <a:prstGeom prst="rect">
            <a:avLst/>
          </a:prstGeom>
          <a:noFill/>
        </p:spPr>
        <p:txBody>
          <a:bodyPr wrap="square">
            <a:spAutoFit/>
          </a:bodyPr>
          <a:lstStyle/>
          <a:p>
            <a:pPr rtl="0" fontAlgn="base">
              <a:spcBef>
                <a:spcPts val="0"/>
              </a:spcBef>
              <a:spcAft>
                <a:spcPts val="0"/>
              </a:spcAft>
            </a:pPr>
            <a:r>
              <a:rPr lang="en-US" sz="1000" dirty="0">
                <a:solidFill>
                  <a:schemeClr val="accent2"/>
                </a:solidFill>
                <a:latin typeface="Montserrat" pitchFamily="2" charset="77"/>
              </a:rPr>
              <a:t>This query aims to identify each customer's most frequent transaction category, utilizing a combination of joins, string functions, and window functions to rank categories by frequency.</a:t>
            </a:r>
          </a:p>
        </p:txBody>
      </p:sp>
      <p:pic>
        <p:nvPicPr>
          <p:cNvPr id="34" name="Picture 4">
            <a:extLst>
              <a:ext uri="{FF2B5EF4-FFF2-40B4-BE49-F238E27FC236}">
                <a16:creationId xmlns:a16="http://schemas.microsoft.com/office/drawing/2014/main" id="{53D16BDF-7FBD-5DD9-558C-6413D1C4B8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3527" y="3471513"/>
            <a:ext cx="1544235" cy="13105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817666E-A8D2-0224-C664-2157116E4F5A}"/>
              </a:ext>
            </a:extLst>
          </p:cNvPr>
          <p:cNvSpPr txBox="1"/>
          <p:nvPr/>
        </p:nvSpPr>
        <p:spPr>
          <a:xfrm>
            <a:off x="446667" y="2444294"/>
            <a:ext cx="6168504" cy="415498"/>
          </a:xfrm>
          <a:prstGeom prst="rect">
            <a:avLst/>
          </a:prstGeom>
          <a:noFill/>
        </p:spPr>
        <p:txBody>
          <a:bodyPr wrap="square">
            <a:spAutoFit/>
          </a:bodyPr>
          <a:lstStyle/>
          <a:p>
            <a:r>
              <a:rPr lang="en-IN" sz="1000" b="1" dirty="0">
                <a:solidFill>
                  <a:srgbClr val="7F7F7F"/>
                </a:solidFill>
                <a:latin typeface="Montserrat SemiBold" pitchFamily="2" charset="77"/>
              </a:rPr>
              <a:t>Utilizes: </a:t>
            </a:r>
            <a:r>
              <a:rPr lang="en-IN" sz="1000" dirty="0">
                <a:solidFill>
                  <a:srgbClr val="7F7F7F"/>
                </a:solidFill>
                <a:latin typeface="Montserrat Light" pitchFamily="2" charset="77"/>
              </a:rPr>
              <a:t>Aggregate functions, Common Table Expressions (CTEs), Window Functions</a:t>
            </a:r>
            <a:endParaRPr lang="en-IN" sz="1000" dirty="0">
              <a:solidFill>
                <a:srgbClr val="7F7F7F"/>
              </a:solidFill>
              <a:latin typeface="Montserrat" pitchFamily="2" charset="77"/>
            </a:endParaRPr>
          </a:p>
          <a:p>
            <a:endParaRPr lang="en-IN" sz="1000" dirty="0">
              <a:solidFill>
                <a:srgbClr val="7F7F7F"/>
              </a:solidFill>
              <a:latin typeface="Montserrat" pitchFamily="2" charset="77"/>
            </a:endParaRPr>
          </a:p>
        </p:txBody>
      </p:sp>
      <p:sp>
        <p:nvSpPr>
          <p:cNvPr id="5" name="TextBox 4">
            <a:extLst>
              <a:ext uri="{FF2B5EF4-FFF2-40B4-BE49-F238E27FC236}">
                <a16:creationId xmlns:a16="http://schemas.microsoft.com/office/drawing/2014/main" id="{D690901C-13C9-564A-FA9D-72B3E36AECE9}"/>
              </a:ext>
            </a:extLst>
          </p:cNvPr>
          <p:cNvSpPr txBox="1"/>
          <p:nvPr/>
        </p:nvSpPr>
        <p:spPr>
          <a:xfrm>
            <a:off x="454831" y="2648401"/>
            <a:ext cx="6168504" cy="553998"/>
          </a:xfrm>
          <a:prstGeom prst="rect">
            <a:avLst/>
          </a:prstGeom>
          <a:noFill/>
        </p:spPr>
        <p:txBody>
          <a:bodyPr wrap="square">
            <a:spAutoFit/>
          </a:bodyPr>
          <a:lstStyle>
            <a:defPPr marR="0" lvl="0" algn="l" rtl="0">
              <a:lnSpc>
                <a:spcPct val="100000"/>
              </a:lnSpc>
              <a:spcBef>
                <a:spcPts val="0"/>
              </a:spcBef>
              <a:spcAft>
                <a:spcPts val="0"/>
              </a:spcAft>
            </a:defPPr>
            <a:lvl1pPr>
              <a:defRPr sz="1000" b="1">
                <a:solidFill>
                  <a:srgbClr val="7F7F7F"/>
                </a:solidFill>
                <a:latin typeface="Montserrat SemiBold" pitchFamily="2" charset="77"/>
              </a:defRPr>
            </a:lvl1pPr>
          </a:lstStyle>
          <a:p>
            <a:r>
              <a:rPr lang="en-IN" dirty="0"/>
              <a:t>Business Impact: </a:t>
            </a:r>
            <a:r>
              <a:rPr lang="en-IN" b="0" dirty="0">
                <a:latin typeface="Montserrat Light" pitchFamily="2" charset="77"/>
              </a:rPr>
              <a:t>The output ranks the top 5 spending customers in each category, providing insights into customer spending patterns and identifying key revenue segments for targeted marketing initiatives and strategic business planning</a:t>
            </a:r>
          </a:p>
        </p:txBody>
      </p:sp>
      <p:sp>
        <p:nvSpPr>
          <p:cNvPr id="17" name="TextBox 16">
            <a:extLst>
              <a:ext uri="{FF2B5EF4-FFF2-40B4-BE49-F238E27FC236}">
                <a16:creationId xmlns:a16="http://schemas.microsoft.com/office/drawing/2014/main" id="{C720BE60-73DB-F52C-75FE-F5667107B053}"/>
              </a:ext>
            </a:extLst>
          </p:cNvPr>
          <p:cNvSpPr txBox="1"/>
          <p:nvPr/>
        </p:nvSpPr>
        <p:spPr>
          <a:xfrm>
            <a:off x="417611" y="4003672"/>
            <a:ext cx="6168504" cy="246221"/>
          </a:xfrm>
          <a:prstGeom prst="rect">
            <a:avLst/>
          </a:prstGeom>
          <a:noFill/>
        </p:spPr>
        <p:txBody>
          <a:bodyPr wrap="square">
            <a:spAutoFit/>
          </a:bodyPr>
          <a:lstStyle/>
          <a:p>
            <a:r>
              <a:rPr lang="en-IN" sz="1000" b="1" dirty="0">
                <a:solidFill>
                  <a:srgbClr val="7F7F7F"/>
                </a:solidFill>
                <a:latin typeface="Montserrat SemiBold" pitchFamily="2" charset="77"/>
              </a:rPr>
              <a:t>Utilizes: </a:t>
            </a:r>
            <a:r>
              <a:rPr lang="en-IN" sz="1000" dirty="0">
                <a:solidFill>
                  <a:srgbClr val="7F7F7F"/>
                </a:solidFill>
                <a:latin typeface="Montserrat Light" pitchFamily="2" charset="77"/>
              </a:rPr>
              <a:t>Joins, string functions, window functions, aggregate functions </a:t>
            </a:r>
          </a:p>
        </p:txBody>
      </p:sp>
      <p:sp>
        <p:nvSpPr>
          <p:cNvPr id="18" name="TextBox 17">
            <a:extLst>
              <a:ext uri="{FF2B5EF4-FFF2-40B4-BE49-F238E27FC236}">
                <a16:creationId xmlns:a16="http://schemas.microsoft.com/office/drawing/2014/main" id="{C43DC889-1593-58D2-B24D-DAF73EF76CDF}"/>
              </a:ext>
            </a:extLst>
          </p:cNvPr>
          <p:cNvSpPr txBox="1"/>
          <p:nvPr/>
        </p:nvSpPr>
        <p:spPr>
          <a:xfrm>
            <a:off x="416472" y="4219170"/>
            <a:ext cx="6311429" cy="553998"/>
          </a:xfrm>
          <a:prstGeom prst="rect">
            <a:avLst/>
          </a:prstGeom>
          <a:noFill/>
        </p:spPr>
        <p:txBody>
          <a:bodyPr wrap="square">
            <a:spAutoFit/>
          </a:bodyPr>
          <a:lstStyle/>
          <a:p>
            <a:r>
              <a:rPr lang="en-IN" sz="1000" b="1" dirty="0">
                <a:solidFill>
                  <a:srgbClr val="7F7F7F"/>
                </a:solidFill>
                <a:latin typeface="Montserrat SemiBold" pitchFamily="2" charset="77"/>
              </a:rPr>
              <a:t>Business Impact: </a:t>
            </a:r>
            <a:r>
              <a:rPr lang="en-IN" sz="1000" dirty="0">
                <a:solidFill>
                  <a:schemeClr val="tx1">
                    <a:lumMod val="50000"/>
                    <a:lumOff val="50000"/>
                  </a:schemeClr>
                </a:solidFill>
                <a:effectLst/>
                <a:latin typeface="Montserrat Light" pitchFamily="2" charset="77"/>
                <a:ea typeface="Calibri" panose="020F0502020204030204" pitchFamily="34" charset="0"/>
                <a:cs typeface="Arial" panose="020B0604020202020204" pitchFamily="34" charset="0"/>
              </a:rPr>
              <a:t>To determine which categories are most popular among individual customers, supporting personalized marketing efforts and inventory management providing a clear picture of spending habits for targeted engagement and service improvement</a:t>
            </a:r>
            <a:endParaRPr lang="en-IN" sz="1000" dirty="0">
              <a:solidFill>
                <a:srgbClr val="7F7F7F"/>
              </a:solidFill>
              <a:latin typeface="Montserrat Light" pitchFamily="2" charset="77"/>
            </a:endParaRPr>
          </a:p>
        </p:txBody>
      </p:sp>
    </p:spTree>
    <p:extLst>
      <p:ext uri="{BB962C8B-B14F-4D97-AF65-F5344CB8AC3E}">
        <p14:creationId xmlns:p14="http://schemas.microsoft.com/office/powerpoint/2010/main" val="2239770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33"/>
        <p:cNvGrpSpPr/>
        <p:nvPr/>
      </p:nvGrpSpPr>
      <p:grpSpPr>
        <a:xfrm>
          <a:off x="0" y="0"/>
          <a:ext cx="0" cy="0"/>
          <a:chOff x="0" y="0"/>
          <a:chExt cx="0" cy="0"/>
        </a:xfrm>
      </p:grpSpPr>
      <p:sp>
        <p:nvSpPr>
          <p:cNvPr id="3934" name="Google Shape;3934;p42"/>
          <p:cNvSpPr txBox="1">
            <a:spLocks noGrp="1"/>
          </p:cNvSpPr>
          <p:nvPr>
            <p:ph type="title"/>
          </p:nvPr>
        </p:nvSpPr>
        <p:spPr>
          <a:xfrm>
            <a:off x="448825" y="26950"/>
            <a:ext cx="424661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0" dirty="0">
                <a:solidFill>
                  <a:schemeClr val="accent3"/>
                </a:solidFill>
                <a:latin typeface="Montserrat" pitchFamily="2" charset="77"/>
              </a:rPr>
              <a:t>Merchant Information</a:t>
            </a:r>
            <a:endParaRPr sz="2400" b="0" dirty="0">
              <a:solidFill>
                <a:schemeClr val="accent3"/>
              </a:solidFill>
              <a:latin typeface="Montserrat" pitchFamily="2" charset="77"/>
            </a:endParaRPr>
          </a:p>
        </p:txBody>
      </p:sp>
      <p:grpSp>
        <p:nvGrpSpPr>
          <p:cNvPr id="15" name="Group 14">
            <a:extLst>
              <a:ext uri="{FF2B5EF4-FFF2-40B4-BE49-F238E27FC236}">
                <a16:creationId xmlns:a16="http://schemas.microsoft.com/office/drawing/2014/main" id="{07DFF7D1-EF18-D187-ECF7-EA0C7FCC52B1}"/>
              </a:ext>
            </a:extLst>
          </p:cNvPr>
          <p:cNvGrpSpPr/>
          <p:nvPr/>
        </p:nvGrpSpPr>
        <p:grpSpPr>
          <a:xfrm>
            <a:off x="-110065" y="356354"/>
            <a:ext cx="6224478" cy="1339963"/>
            <a:chOff x="-905932" y="1329875"/>
            <a:chExt cx="6224478" cy="1339963"/>
          </a:xfrm>
        </p:grpSpPr>
        <p:sp>
          <p:nvSpPr>
            <p:cNvPr id="3936" name="Google Shape;3936;p42"/>
            <p:cNvSpPr/>
            <p:nvPr/>
          </p:nvSpPr>
          <p:spPr>
            <a:xfrm>
              <a:off x="-905932" y="2520800"/>
              <a:ext cx="6168504" cy="149038"/>
            </a:xfrm>
            <a:custGeom>
              <a:avLst/>
              <a:gdLst/>
              <a:ahLst/>
              <a:cxnLst/>
              <a:rect l="l" t="t" r="r" b="b"/>
              <a:pathLst>
                <a:path w="181250" h="6370" extrusionOk="0">
                  <a:moveTo>
                    <a:pt x="3179" y="0"/>
                  </a:moveTo>
                  <a:cubicBezTo>
                    <a:pt x="1429" y="0"/>
                    <a:pt x="0" y="1429"/>
                    <a:pt x="0" y="3191"/>
                  </a:cubicBezTo>
                  <a:cubicBezTo>
                    <a:pt x="0" y="4941"/>
                    <a:pt x="1429" y="6370"/>
                    <a:pt x="3179" y="6370"/>
                  </a:cubicBezTo>
                  <a:lnTo>
                    <a:pt x="178070" y="6370"/>
                  </a:lnTo>
                  <a:cubicBezTo>
                    <a:pt x="179820" y="6370"/>
                    <a:pt x="181249" y="4941"/>
                    <a:pt x="181249" y="3191"/>
                  </a:cubicBezTo>
                  <a:cubicBezTo>
                    <a:pt x="181249" y="1429"/>
                    <a:pt x="179844" y="0"/>
                    <a:pt x="178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roup 13">
              <a:extLst>
                <a:ext uri="{FF2B5EF4-FFF2-40B4-BE49-F238E27FC236}">
                  <a16:creationId xmlns:a16="http://schemas.microsoft.com/office/drawing/2014/main" id="{F9E9E727-9C6E-B5E3-A9D1-D87824FA61CB}"/>
                </a:ext>
              </a:extLst>
            </p:cNvPr>
            <p:cNvGrpSpPr/>
            <p:nvPr/>
          </p:nvGrpSpPr>
          <p:grpSpPr>
            <a:xfrm>
              <a:off x="303321" y="1329875"/>
              <a:ext cx="5015225" cy="1254050"/>
              <a:chOff x="2064388" y="1329875"/>
              <a:chExt cx="5015225" cy="1254050"/>
            </a:xfrm>
          </p:grpSpPr>
          <p:sp>
            <p:nvSpPr>
              <p:cNvPr id="3937" name="Google Shape;3937;p42"/>
              <p:cNvSpPr/>
              <p:nvPr/>
            </p:nvSpPr>
            <p:spPr>
              <a:xfrm>
                <a:off x="2752863" y="1811175"/>
                <a:ext cx="1001350" cy="772450"/>
              </a:xfrm>
              <a:custGeom>
                <a:avLst/>
                <a:gdLst/>
                <a:ahLst/>
                <a:cxnLst/>
                <a:rect l="l" t="t" r="r" b="b"/>
                <a:pathLst>
                  <a:path w="40054" h="30898" extrusionOk="0">
                    <a:moveTo>
                      <a:pt x="1" y="1"/>
                    </a:moveTo>
                    <a:lnTo>
                      <a:pt x="1" y="30897"/>
                    </a:lnTo>
                    <a:lnTo>
                      <a:pt x="40053" y="30897"/>
                    </a:lnTo>
                    <a:lnTo>
                      <a:pt x="40053" y="1"/>
                    </a:lnTo>
                    <a:close/>
                  </a:path>
                </a:pathLst>
              </a:custGeom>
              <a:solidFill>
                <a:srgbClr val="FD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2"/>
              <p:cNvSpPr/>
              <p:nvPr/>
            </p:nvSpPr>
            <p:spPr>
              <a:xfrm>
                <a:off x="2752863" y="1811175"/>
                <a:ext cx="1001350" cy="89325"/>
              </a:xfrm>
              <a:custGeom>
                <a:avLst/>
                <a:gdLst/>
                <a:ahLst/>
                <a:cxnLst/>
                <a:rect l="l" t="t" r="r" b="b"/>
                <a:pathLst>
                  <a:path w="40054" h="3573" extrusionOk="0">
                    <a:moveTo>
                      <a:pt x="1" y="1"/>
                    </a:moveTo>
                    <a:lnTo>
                      <a:pt x="1" y="3573"/>
                    </a:lnTo>
                    <a:lnTo>
                      <a:pt x="40053" y="3573"/>
                    </a:lnTo>
                    <a:lnTo>
                      <a:pt x="400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2"/>
              <p:cNvSpPr/>
              <p:nvPr/>
            </p:nvSpPr>
            <p:spPr>
              <a:xfrm>
                <a:off x="2795138" y="1837375"/>
                <a:ext cx="37225" cy="37225"/>
              </a:xfrm>
              <a:custGeom>
                <a:avLst/>
                <a:gdLst/>
                <a:ahLst/>
                <a:cxnLst/>
                <a:rect l="l" t="t" r="r" b="b"/>
                <a:pathLst>
                  <a:path w="1489" h="1489" extrusionOk="0">
                    <a:moveTo>
                      <a:pt x="750" y="0"/>
                    </a:moveTo>
                    <a:cubicBezTo>
                      <a:pt x="334" y="0"/>
                      <a:pt x="0" y="334"/>
                      <a:pt x="0" y="739"/>
                    </a:cubicBezTo>
                    <a:cubicBezTo>
                      <a:pt x="0" y="1155"/>
                      <a:pt x="334" y="1489"/>
                      <a:pt x="750" y="1489"/>
                    </a:cubicBezTo>
                    <a:cubicBezTo>
                      <a:pt x="1155" y="1489"/>
                      <a:pt x="1489" y="1155"/>
                      <a:pt x="1489" y="739"/>
                    </a:cubicBezTo>
                    <a:cubicBezTo>
                      <a:pt x="1489" y="334"/>
                      <a:pt x="1155" y="0"/>
                      <a:pt x="750" y="0"/>
                    </a:cubicBezTo>
                    <a:close/>
                  </a:path>
                </a:pathLst>
              </a:custGeom>
              <a:solidFill>
                <a:srgbClr val="2D4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2"/>
              <p:cNvSpPr/>
              <p:nvPr/>
            </p:nvSpPr>
            <p:spPr>
              <a:xfrm>
                <a:off x="2875213" y="1837375"/>
                <a:ext cx="37225" cy="37225"/>
              </a:xfrm>
              <a:custGeom>
                <a:avLst/>
                <a:gdLst/>
                <a:ahLst/>
                <a:cxnLst/>
                <a:rect l="l" t="t" r="r" b="b"/>
                <a:pathLst>
                  <a:path w="1489" h="1489" extrusionOk="0">
                    <a:moveTo>
                      <a:pt x="750" y="0"/>
                    </a:moveTo>
                    <a:cubicBezTo>
                      <a:pt x="333" y="0"/>
                      <a:pt x="0" y="334"/>
                      <a:pt x="0" y="739"/>
                    </a:cubicBezTo>
                    <a:cubicBezTo>
                      <a:pt x="0" y="1155"/>
                      <a:pt x="333" y="1489"/>
                      <a:pt x="750" y="1489"/>
                    </a:cubicBezTo>
                    <a:cubicBezTo>
                      <a:pt x="1155" y="1489"/>
                      <a:pt x="1488" y="1155"/>
                      <a:pt x="1488" y="739"/>
                    </a:cubicBezTo>
                    <a:cubicBezTo>
                      <a:pt x="1488" y="334"/>
                      <a:pt x="1155" y="0"/>
                      <a:pt x="750" y="0"/>
                    </a:cubicBezTo>
                    <a:close/>
                  </a:path>
                </a:pathLst>
              </a:custGeom>
              <a:solidFill>
                <a:srgbClr val="2D4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2"/>
              <p:cNvSpPr/>
              <p:nvPr/>
            </p:nvSpPr>
            <p:spPr>
              <a:xfrm>
                <a:off x="2955563" y="1837375"/>
                <a:ext cx="37225" cy="37225"/>
              </a:xfrm>
              <a:custGeom>
                <a:avLst/>
                <a:gdLst/>
                <a:ahLst/>
                <a:cxnLst/>
                <a:rect l="l" t="t" r="r" b="b"/>
                <a:pathLst>
                  <a:path w="1489" h="1489" extrusionOk="0">
                    <a:moveTo>
                      <a:pt x="739" y="0"/>
                    </a:moveTo>
                    <a:cubicBezTo>
                      <a:pt x="334" y="0"/>
                      <a:pt x="1" y="334"/>
                      <a:pt x="1" y="739"/>
                    </a:cubicBezTo>
                    <a:cubicBezTo>
                      <a:pt x="1" y="1155"/>
                      <a:pt x="334" y="1489"/>
                      <a:pt x="739" y="1489"/>
                    </a:cubicBezTo>
                    <a:cubicBezTo>
                      <a:pt x="1156" y="1489"/>
                      <a:pt x="1489" y="1155"/>
                      <a:pt x="1489" y="739"/>
                    </a:cubicBezTo>
                    <a:cubicBezTo>
                      <a:pt x="1489" y="334"/>
                      <a:pt x="1156" y="0"/>
                      <a:pt x="739" y="0"/>
                    </a:cubicBezTo>
                    <a:close/>
                  </a:path>
                </a:pathLst>
              </a:custGeom>
              <a:solidFill>
                <a:srgbClr val="2D4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2"/>
              <p:cNvSpPr/>
              <p:nvPr/>
            </p:nvSpPr>
            <p:spPr>
              <a:xfrm>
                <a:off x="2806738" y="1954650"/>
                <a:ext cx="892700" cy="194100"/>
              </a:xfrm>
              <a:custGeom>
                <a:avLst/>
                <a:gdLst/>
                <a:ahLst/>
                <a:cxnLst/>
                <a:rect l="l" t="t" r="r" b="b"/>
                <a:pathLst>
                  <a:path w="35708" h="7764" extrusionOk="0">
                    <a:moveTo>
                      <a:pt x="1" y="0"/>
                    </a:moveTo>
                    <a:lnTo>
                      <a:pt x="1" y="7763"/>
                    </a:lnTo>
                    <a:lnTo>
                      <a:pt x="35707" y="7763"/>
                    </a:lnTo>
                    <a:lnTo>
                      <a:pt x="35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2"/>
              <p:cNvSpPr/>
              <p:nvPr/>
            </p:nvSpPr>
            <p:spPr>
              <a:xfrm>
                <a:off x="2806738" y="2187125"/>
                <a:ext cx="331625" cy="187850"/>
              </a:xfrm>
              <a:custGeom>
                <a:avLst/>
                <a:gdLst/>
                <a:ahLst/>
                <a:cxnLst/>
                <a:rect l="l" t="t" r="r" b="b"/>
                <a:pathLst>
                  <a:path w="13265" h="7514" extrusionOk="0">
                    <a:moveTo>
                      <a:pt x="1" y="0"/>
                    </a:moveTo>
                    <a:lnTo>
                      <a:pt x="1" y="7513"/>
                    </a:lnTo>
                    <a:lnTo>
                      <a:pt x="13264" y="7513"/>
                    </a:lnTo>
                    <a:lnTo>
                      <a:pt x="13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2"/>
              <p:cNvSpPr/>
              <p:nvPr/>
            </p:nvSpPr>
            <p:spPr>
              <a:xfrm>
                <a:off x="3177013" y="2187125"/>
                <a:ext cx="522725" cy="25625"/>
              </a:xfrm>
              <a:custGeom>
                <a:avLst/>
                <a:gdLst/>
                <a:ahLst/>
                <a:cxnLst/>
                <a:rect l="l" t="t" r="r" b="b"/>
                <a:pathLst>
                  <a:path w="20909" h="1025" extrusionOk="0">
                    <a:moveTo>
                      <a:pt x="1" y="0"/>
                    </a:moveTo>
                    <a:lnTo>
                      <a:pt x="1" y="1024"/>
                    </a:lnTo>
                    <a:lnTo>
                      <a:pt x="20908" y="1024"/>
                    </a:lnTo>
                    <a:lnTo>
                      <a:pt x="20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2"/>
              <p:cNvSpPr/>
              <p:nvPr/>
            </p:nvSpPr>
            <p:spPr>
              <a:xfrm>
                <a:off x="3177013" y="2258550"/>
                <a:ext cx="522725" cy="25625"/>
              </a:xfrm>
              <a:custGeom>
                <a:avLst/>
                <a:gdLst/>
                <a:ahLst/>
                <a:cxnLst/>
                <a:rect l="l" t="t" r="r" b="b"/>
                <a:pathLst>
                  <a:path w="20909" h="1025" extrusionOk="0">
                    <a:moveTo>
                      <a:pt x="1" y="1"/>
                    </a:moveTo>
                    <a:lnTo>
                      <a:pt x="1" y="1025"/>
                    </a:lnTo>
                    <a:lnTo>
                      <a:pt x="20908" y="1025"/>
                    </a:lnTo>
                    <a:lnTo>
                      <a:pt x="20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2"/>
              <p:cNvSpPr/>
              <p:nvPr/>
            </p:nvSpPr>
            <p:spPr>
              <a:xfrm>
                <a:off x="3177013" y="2330000"/>
                <a:ext cx="522725" cy="25625"/>
              </a:xfrm>
              <a:custGeom>
                <a:avLst/>
                <a:gdLst/>
                <a:ahLst/>
                <a:cxnLst/>
                <a:rect l="l" t="t" r="r" b="b"/>
                <a:pathLst>
                  <a:path w="20909" h="1025" extrusionOk="0">
                    <a:moveTo>
                      <a:pt x="1" y="0"/>
                    </a:moveTo>
                    <a:lnTo>
                      <a:pt x="1" y="1024"/>
                    </a:lnTo>
                    <a:lnTo>
                      <a:pt x="20908" y="1024"/>
                    </a:lnTo>
                    <a:lnTo>
                      <a:pt x="20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2"/>
              <p:cNvSpPr/>
              <p:nvPr/>
            </p:nvSpPr>
            <p:spPr>
              <a:xfrm>
                <a:off x="2806738" y="2413325"/>
                <a:ext cx="892700" cy="25325"/>
              </a:xfrm>
              <a:custGeom>
                <a:avLst/>
                <a:gdLst/>
                <a:ahLst/>
                <a:cxnLst/>
                <a:rect l="l" t="t" r="r" b="b"/>
                <a:pathLst>
                  <a:path w="35708" h="1013" extrusionOk="0">
                    <a:moveTo>
                      <a:pt x="1" y="1"/>
                    </a:moveTo>
                    <a:lnTo>
                      <a:pt x="1" y="1013"/>
                    </a:lnTo>
                    <a:lnTo>
                      <a:pt x="35707" y="1013"/>
                    </a:lnTo>
                    <a:lnTo>
                      <a:pt x="357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2"/>
              <p:cNvSpPr/>
              <p:nvPr/>
            </p:nvSpPr>
            <p:spPr>
              <a:xfrm>
                <a:off x="2806738" y="2484775"/>
                <a:ext cx="892700" cy="25625"/>
              </a:xfrm>
              <a:custGeom>
                <a:avLst/>
                <a:gdLst/>
                <a:ahLst/>
                <a:cxnLst/>
                <a:rect l="l" t="t" r="r" b="b"/>
                <a:pathLst>
                  <a:path w="35708" h="1025" extrusionOk="0">
                    <a:moveTo>
                      <a:pt x="1" y="0"/>
                    </a:moveTo>
                    <a:lnTo>
                      <a:pt x="1" y="1024"/>
                    </a:lnTo>
                    <a:lnTo>
                      <a:pt x="35707" y="1024"/>
                    </a:lnTo>
                    <a:lnTo>
                      <a:pt x="35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2"/>
              <p:cNvSpPr/>
              <p:nvPr/>
            </p:nvSpPr>
            <p:spPr>
              <a:xfrm>
                <a:off x="5390088" y="1900475"/>
                <a:ext cx="1049275" cy="683150"/>
              </a:xfrm>
              <a:custGeom>
                <a:avLst/>
                <a:gdLst/>
                <a:ahLst/>
                <a:cxnLst/>
                <a:rect l="l" t="t" r="r" b="b"/>
                <a:pathLst>
                  <a:path w="41971" h="27326" extrusionOk="0">
                    <a:moveTo>
                      <a:pt x="1" y="1"/>
                    </a:moveTo>
                    <a:lnTo>
                      <a:pt x="1" y="27325"/>
                    </a:lnTo>
                    <a:lnTo>
                      <a:pt x="41970" y="27325"/>
                    </a:lnTo>
                    <a:lnTo>
                      <a:pt x="41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2"/>
              <p:cNvSpPr/>
              <p:nvPr/>
            </p:nvSpPr>
            <p:spPr>
              <a:xfrm>
                <a:off x="5390088" y="2165975"/>
                <a:ext cx="1049275" cy="417950"/>
              </a:xfrm>
              <a:custGeom>
                <a:avLst/>
                <a:gdLst/>
                <a:ahLst/>
                <a:cxnLst/>
                <a:rect l="l" t="t" r="r" b="b"/>
                <a:pathLst>
                  <a:path w="41971" h="16718" extrusionOk="0">
                    <a:moveTo>
                      <a:pt x="12764" y="1"/>
                    </a:moveTo>
                    <a:lnTo>
                      <a:pt x="1" y="16717"/>
                    </a:lnTo>
                    <a:lnTo>
                      <a:pt x="41970" y="16717"/>
                    </a:lnTo>
                    <a:lnTo>
                      <a:pt x="29183" y="1"/>
                    </a:lnTo>
                    <a:close/>
                  </a:path>
                </a:pathLst>
              </a:custGeom>
              <a:solidFill>
                <a:srgbClr val="FD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2"/>
              <p:cNvSpPr/>
              <p:nvPr/>
            </p:nvSpPr>
            <p:spPr>
              <a:xfrm>
                <a:off x="5390088" y="1900775"/>
                <a:ext cx="1049275" cy="435500"/>
              </a:xfrm>
              <a:custGeom>
                <a:avLst/>
                <a:gdLst/>
                <a:ahLst/>
                <a:cxnLst/>
                <a:rect l="l" t="t" r="r" b="b"/>
                <a:pathLst>
                  <a:path w="41971" h="17420" extrusionOk="0">
                    <a:moveTo>
                      <a:pt x="1" y="0"/>
                    </a:moveTo>
                    <a:lnTo>
                      <a:pt x="20980" y="17419"/>
                    </a:lnTo>
                    <a:lnTo>
                      <a:pt x="419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2"/>
              <p:cNvSpPr/>
              <p:nvPr/>
            </p:nvSpPr>
            <p:spPr>
              <a:xfrm>
                <a:off x="6314613" y="1631100"/>
                <a:ext cx="575100" cy="646525"/>
              </a:xfrm>
              <a:custGeom>
                <a:avLst/>
                <a:gdLst/>
                <a:ahLst/>
                <a:cxnLst/>
                <a:rect l="l" t="t" r="r" b="b"/>
                <a:pathLst>
                  <a:path w="23004" h="25861" extrusionOk="0">
                    <a:moveTo>
                      <a:pt x="11502" y="0"/>
                    </a:moveTo>
                    <a:cubicBezTo>
                      <a:pt x="11502" y="0"/>
                      <a:pt x="7764" y="5620"/>
                      <a:pt x="310" y="6406"/>
                    </a:cubicBezTo>
                    <a:cubicBezTo>
                      <a:pt x="310" y="6406"/>
                      <a:pt x="1" y="20789"/>
                      <a:pt x="11502" y="25861"/>
                    </a:cubicBezTo>
                    <a:cubicBezTo>
                      <a:pt x="23004" y="20801"/>
                      <a:pt x="22694" y="6406"/>
                      <a:pt x="22694" y="6406"/>
                    </a:cubicBezTo>
                    <a:cubicBezTo>
                      <a:pt x="15217" y="5620"/>
                      <a:pt x="11502" y="0"/>
                      <a:pt x="11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2"/>
              <p:cNvSpPr/>
              <p:nvPr/>
            </p:nvSpPr>
            <p:spPr>
              <a:xfrm>
                <a:off x="6419688" y="1749850"/>
                <a:ext cx="364050" cy="408725"/>
              </a:xfrm>
              <a:custGeom>
                <a:avLst/>
                <a:gdLst/>
                <a:ahLst/>
                <a:cxnLst/>
                <a:rect l="l" t="t" r="r" b="b"/>
                <a:pathLst>
                  <a:path w="14562" h="16349" extrusionOk="0">
                    <a:moveTo>
                      <a:pt x="7287" y="1"/>
                    </a:moveTo>
                    <a:cubicBezTo>
                      <a:pt x="7287" y="1"/>
                      <a:pt x="4918" y="3561"/>
                      <a:pt x="203" y="4049"/>
                    </a:cubicBezTo>
                    <a:cubicBezTo>
                      <a:pt x="203" y="4049"/>
                      <a:pt x="1" y="13145"/>
                      <a:pt x="7287" y="16348"/>
                    </a:cubicBezTo>
                    <a:cubicBezTo>
                      <a:pt x="14562" y="13157"/>
                      <a:pt x="14372" y="4049"/>
                      <a:pt x="14372" y="4049"/>
                    </a:cubicBezTo>
                    <a:cubicBezTo>
                      <a:pt x="9645" y="3549"/>
                      <a:pt x="7287" y="1"/>
                      <a:pt x="72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2"/>
              <p:cNvSpPr/>
              <p:nvPr/>
            </p:nvSpPr>
            <p:spPr>
              <a:xfrm>
                <a:off x="6503513" y="1865200"/>
                <a:ext cx="235850" cy="207500"/>
              </a:xfrm>
              <a:custGeom>
                <a:avLst/>
                <a:gdLst/>
                <a:ahLst/>
                <a:cxnLst/>
                <a:rect l="l" t="t" r="r" b="b"/>
                <a:pathLst>
                  <a:path w="9434" h="8300" extrusionOk="0">
                    <a:moveTo>
                      <a:pt x="8605" y="0"/>
                    </a:moveTo>
                    <a:cubicBezTo>
                      <a:pt x="8424" y="0"/>
                      <a:pt x="8242" y="79"/>
                      <a:pt x="8113" y="269"/>
                    </a:cubicBezTo>
                    <a:cubicBezTo>
                      <a:pt x="6697" y="2400"/>
                      <a:pt x="5304" y="4531"/>
                      <a:pt x="3887" y="6674"/>
                    </a:cubicBezTo>
                    <a:cubicBezTo>
                      <a:pt x="2994" y="5531"/>
                      <a:pt x="2101" y="4376"/>
                      <a:pt x="1208" y="3245"/>
                    </a:cubicBezTo>
                    <a:cubicBezTo>
                      <a:pt x="1094" y="3100"/>
                      <a:pt x="958" y="3039"/>
                      <a:pt x="825" y="3039"/>
                    </a:cubicBezTo>
                    <a:cubicBezTo>
                      <a:pt x="402" y="3039"/>
                      <a:pt x="0" y="3650"/>
                      <a:pt x="362" y="4102"/>
                    </a:cubicBezTo>
                    <a:cubicBezTo>
                      <a:pt x="1398" y="5436"/>
                      <a:pt x="2458" y="6781"/>
                      <a:pt x="3494" y="8115"/>
                    </a:cubicBezTo>
                    <a:cubicBezTo>
                      <a:pt x="3596" y="8245"/>
                      <a:pt x="3734" y="8299"/>
                      <a:pt x="3874" y="8299"/>
                    </a:cubicBezTo>
                    <a:cubicBezTo>
                      <a:pt x="4093" y="8299"/>
                      <a:pt x="4318" y="8169"/>
                      <a:pt x="4434" y="7996"/>
                    </a:cubicBezTo>
                    <a:cubicBezTo>
                      <a:pt x="5994" y="5626"/>
                      <a:pt x="7554" y="3245"/>
                      <a:pt x="9125" y="888"/>
                    </a:cubicBezTo>
                    <a:cubicBezTo>
                      <a:pt x="9434" y="429"/>
                      <a:pt x="9025" y="0"/>
                      <a:pt x="8605" y="0"/>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2"/>
              <p:cNvSpPr/>
              <p:nvPr/>
            </p:nvSpPr>
            <p:spPr>
              <a:xfrm>
                <a:off x="2306388" y="1600450"/>
                <a:ext cx="587900" cy="707550"/>
              </a:xfrm>
              <a:custGeom>
                <a:avLst/>
                <a:gdLst/>
                <a:ahLst/>
                <a:cxnLst/>
                <a:rect l="l" t="t" r="r" b="b"/>
                <a:pathLst>
                  <a:path w="23516" h="28302" extrusionOk="0">
                    <a:moveTo>
                      <a:pt x="11764" y="0"/>
                    </a:moveTo>
                    <a:cubicBezTo>
                      <a:pt x="5834" y="2711"/>
                      <a:pt x="2268" y="3071"/>
                      <a:pt x="793" y="3071"/>
                    </a:cubicBezTo>
                    <a:cubicBezTo>
                      <a:pt x="260" y="3071"/>
                      <a:pt x="0" y="3024"/>
                      <a:pt x="0" y="3024"/>
                    </a:cubicBezTo>
                    <a:lnTo>
                      <a:pt x="0" y="18300"/>
                    </a:lnTo>
                    <a:cubicBezTo>
                      <a:pt x="1691" y="25194"/>
                      <a:pt x="11764" y="28301"/>
                      <a:pt x="11764" y="28301"/>
                    </a:cubicBezTo>
                    <a:cubicBezTo>
                      <a:pt x="11764" y="28301"/>
                      <a:pt x="21836" y="25194"/>
                      <a:pt x="23515" y="18300"/>
                    </a:cubicBezTo>
                    <a:lnTo>
                      <a:pt x="23515" y="3036"/>
                    </a:lnTo>
                    <a:cubicBezTo>
                      <a:pt x="23515" y="3036"/>
                      <a:pt x="23255" y="3083"/>
                      <a:pt x="22724" y="3083"/>
                    </a:cubicBezTo>
                    <a:cubicBezTo>
                      <a:pt x="21250" y="3083"/>
                      <a:pt x="17681" y="2722"/>
                      <a:pt x="11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2"/>
              <p:cNvSpPr/>
              <p:nvPr/>
            </p:nvSpPr>
            <p:spPr>
              <a:xfrm>
                <a:off x="2398663" y="1711750"/>
                <a:ext cx="403350" cy="485525"/>
              </a:xfrm>
              <a:custGeom>
                <a:avLst/>
                <a:gdLst/>
                <a:ahLst/>
                <a:cxnLst/>
                <a:rect l="l" t="t" r="r" b="b"/>
                <a:pathLst>
                  <a:path w="16134" h="19421" extrusionOk="0">
                    <a:moveTo>
                      <a:pt x="8073" y="1"/>
                    </a:moveTo>
                    <a:cubicBezTo>
                      <a:pt x="4025" y="1846"/>
                      <a:pt x="1581" y="2094"/>
                      <a:pt x="560" y="2094"/>
                    </a:cubicBezTo>
                    <a:cubicBezTo>
                      <a:pt x="184" y="2094"/>
                      <a:pt x="0" y="2061"/>
                      <a:pt x="0" y="2061"/>
                    </a:cubicBezTo>
                    <a:lnTo>
                      <a:pt x="0" y="12562"/>
                    </a:lnTo>
                    <a:cubicBezTo>
                      <a:pt x="1155" y="17289"/>
                      <a:pt x="8073" y="19420"/>
                      <a:pt x="8073" y="19420"/>
                    </a:cubicBezTo>
                    <a:cubicBezTo>
                      <a:pt x="8073" y="19420"/>
                      <a:pt x="14990" y="17277"/>
                      <a:pt x="16133" y="12562"/>
                    </a:cubicBezTo>
                    <a:lnTo>
                      <a:pt x="16133" y="2061"/>
                    </a:lnTo>
                    <a:cubicBezTo>
                      <a:pt x="16133" y="2061"/>
                      <a:pt x="15950" y="2094"/>
                      <a:pt x="15574" y="2094"/>
                    </a:cubicBezTo>
                    <a:cubicBezTo>
                      <a:pt x="14553" y="2094"/>
                      <a:pt x="12111" y="1846"/>
                      <a:pt x="80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2"/>
              <p:cNvSpPr/>
              <p:nvPr/>
            </p:nvSpPr>
            <p:spPr>
              <a:xfrm>
                <a:off x="2466763" y="1826150"/>
                <a:ext cx="266850" cy="234425"/>
              </a:xfrm>
              <a:custGeom>
                <a:avLst/>
                <a:gdLst/>
                <a:ahLst/>
                <a:cxnLst/>
                <a:rect l="l" t="t" r="r" b="b"/>
                <a:pathLst>
                  <a:path w="10674" h="9377" extrusionOk="0">
                    <a:moveTo>
                      <a:pt x="9718" y="1"/>
                    </a:moveTo>
                    <a:cubicBezTo>
                      <a:pt x="9511" y="1"/>
                      <a:pt x="9303" y="91"/>
                      <a:pt x="9159" y="307"/>
                    </a:cubicBezTo>
                    <a:lnTo>
                      <a:pt x="4384" y="7534"/>
                    </a:lnTo>
                    <a:cubicBezTo>
                      <a:pt x="3360" y="6236"/>
                      <a:pt x="2348" y="4950"/>
                      <a:pt x="1360" y="3664"/>
                    </a:cubicBezTo>
                    <a:cubicBezTo>
                      <a:pt x="1231" y="3501"/>
                      <a:pt x="1078" y="3433"/>
                      <a:pt x="927" y="3433"/>
                    </a:cubicBezTo>
                    <a:cubicBezTo>
                      <a:pt x="452" y="3433"/>
                      <a:pt x="1" y="4110"/>
                      <a:pt x="407" y="4617"/>
                    </a:cubicBezTo>
                    <a:cubicBezTo>
                      <a:pt x="1598" y="6141"/>
                      <a:pt x="2765" y="7653"/>
                      <a:pt x="3956" y="9177"/>
                    </a:cubicBezTo>
                    <a:cubicBezTo>
                      <a:pt x="4068" y="9317"/>
                      <a:pt x="4225" y="9377"/>
                      <a:pt x="4387" y="9377"/>
                    </a:cubicBezTo>
                    <a:cubicBezTo>
                      <a:pt x="4636" y="9377"/>
                      <a:pt x="4897" y="9236"/>
                      <a:pt x="5027" y="9034"/>
                    </a:cubicBezTo>
                    <a:cubicBezTo>
                      <a:pt x="6801" y="6355"/>
                      <a:pt x="8575" y="3676"/>
                      <a:pt x="10349" y="985"/>
                    </a:cubicBezTo>
                    <a:cubicBezTo>
                      <a:pt x="10673" y="479"/>
                      <a:pt x="10197" y="1"/>
                      <a:pt x="9718" y="1"/>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2"/>
              <p:cNvSpPr/>
              <p:nvPr/>
            </p:nvSpPr>
            <p:spPr>
              <a:xfrm>
                <a:off x="4467063" y="2032050"/>
                <a:ext cx="209875" cy="276825"/>
              </a:xfrm>
              <a:custGeom>
                <a:avLst/>
                <a:gdLst/>
                <a:ahLst/>
                <a:cxnLst/>
                <a:rect l="l" t="t" r="r" b="b"/>
                <a:pathLst>
                  <a:path w="8395" h="11073" extrusionOk="0">
                    <a:moveTo>
                      <a:pt x="4192" y="0"/>
                    </a:moveTo>
                    <a:cubicBezTo>
                      <a:pt x="1870" y="0"/>
                      <a:pt x="1" y="1869"/>
                      <a:pt x="1" y="4191"/>
                    </a:cubicBezTo>
                    <a:cubicBezTo>
                      <a:pt x="1" y="5787"/>
                      <a:pt x="894" y="7191"/>
                      <a:pt x="2191" y="7882"/>
                    </a:cubicBezTo>
                    <a:lnTo>
                      <a:pt x="2191" y="11073"/>
                    </a:lnTo>
                    <a:lnTo>
                      <a:pt x="6168" y="11073"/>
                    </a:lnTo>
                    <a:lnTo>
                      <a:pt x="6168" y="7882"/>
                    </a:lnTo>
                    <a:cubicBezTo>
                      <a:pt x="7502" y="7168"/>
                      <a:pt x="8395" y="5787"/>
                      <a:pt x="8395" y="4191"/>
                    </a:cubicBezTo>
                    <a:cubicBezTo>
                      <a:pt x="8395" y="1893"/>
                      <a:pt x="6513" y="0"/>
                      <a:pt x="4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2"/>
              <p:cNvSpPr/>
              <p:nvPr/>
            </p:nvSpPr>
            <p:spPr>
              <a:xfrm>
                <a:off x="5500838" y="1563825"/>
                <a:ext cx="55975" cy="65500"/>
              </a:xfrm>
              <a:custGeom>
                <a:avLst/>
                <a:gdLst/>
                <a:ahLst/>
                <a:cxnLst/>
                <a:rect l="l" t="t" r="r" b="b"/>
                <a:pathLst>
                  <a:path w="2239" h="2620" extrusionOk="0">
                    <a:moveTo>
                      <a:pt x="1119" y="1"/>
                    </a:moveTo>
                    <a:lnTo>
                      <a:pt x="714" y="834"/>
                    </a:lnTo>
                    <a:lnTo>
                      <a:pt x="0" y="1310"/>
                    </a:lnTo>
                    <a:lnTo>
                      <a:pt x="714" y="1787"/>
                    </a:lnTo>
                    <a:lnTo>
                      <a:pt x="1119" y="2620"/>
                    </a:lnTo>
                    <a:lnTo>
                      <a:pt x="1536" y="1787"/>
                    </a:lnTo>
                    <a:lnTo>
                      <a:pt x="2238" y="1310"/>
                    </a:lnTo>
                    <a:lnTo>
                      <a:pt x="1536" y="834"/>
                    </a:lnTo>
                    <a:lnTo>
                      <a:pt x="11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2"/>
              <p:cNvSpPr/>
              <p:nvPr/>
            </p:nvSpPr>
            <p:spPr>
              <a:xfrm>
                <a:off x="5716638" y="1329875"/>
                <a:ext cx="103900" cy="121475"/>
              </a:xfrm>
              <a:custGeom>
                <a:avLst/>
                <a:gdLst/>
                <a:ahLst/>
                <a:cxnLst/>
                <a:rect l="l" t="t" r="r" b="b"/>
                <a:pathLst>
                  <a:path w="4156" h="4859" extrusionOk="0">
                    <a:moveTo>
                      <a:pt x="2084" y="0"/>
                    </a:moveTo>
                    <a:lnTo>
                      <a:pt x="1310" y="1548"/>
                    </a:lnTo>
                    <a:lnTo>
                      <a:pt x="0" y="2429"/>
                    </a:lnTo>
                    <a:lnTo>
                      <a:pt x="1310" y="3310"/>
                    </a:lnTo>
                    <a:lnTo>
                      <a:pt x="2084" y="4858"/>
                    </a:lnTo>
                    <a:lnTo>
                      <a:pt x="2846" y="3310"/>
                    </a:lnTo>
                    <a:lnTo>
                      <a:pt x="4155" y="2429"/>
                    </a:lnTo>
                    <a:lnTo>
                      <a:pt x="2846" y="1548"/>
                    </a:lnTo>
                    <a:lnTo>
                      <a:pt x="20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2"/>
              <p:cNvSpPr/>
              <p:nvPr/>
            </p:nvSpPr>
            <p:spPr>
              <a:xfrm>
                <a:off x="5974688" y="1417075"/>
                <a:ext cx="209875" cy="244400"/>
              </a:xfrm>
              <a:custGeom>
                <a:avLst/>
                <a:gdLst/>
                <a:ahLst/>
                <a:cxnLst/>
                <a:rect l="l" t="t" r="r" b="b"/>
                <a:pathLst>
                  <a:path w="8395" h="9776" extrusionOk="0">
                    <a:moveTo>
                      <a:pt x="4192" y="1"/>
                    </a:moveTo>
                    <a:lnTo>
                      <a:pt x="2644" y="3108"/>
                    </a:lnTo>
                    <a:lnTo>
                      <a:pt x="1" y="4894"/>
                    </a:lnTo>
                    <a:lnTo>
                      <a:pt x="2644" y="6668"/>
                    </a:lnTo>
                    <a:lnTo>
                      <a:pt x="4192" y="9776"/>
                    </a:lnTo>
                    <a:lnTo>
                      <a:pt x="5728" y="6668"/>
                    </a:lnTo>
                    <a:lnTo>
                      <a:pt x="8395" y="4894"/>
                    </a:lnTo>
                    <a:lnTo>
                      <a:pt x="5728" y="3108"/>
                    </a:lnTo>
                    <a:lnTo>
                      <a:pt x="4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2"/>
              <p:cNvSpPr/>
              <p:nvPr/>
            </p:nvSpPr>
            <p:spPr>
              <a:xfrm>
                <a:off x="6804263" y="2233550"/>
                <a:ext cx="103600" cy="121475"/>
              </a:xfrm>
              <a:custGeom>
                <a:avLst/>
                <a:gdLst/>
                <a:ahLst/>
                <a:cxnLst/>
                <a:rect l="l" t="t" r="r" b="b"/>
                <a:pathLst>
                  <a:path w="4144" h="4859" extrusionOk="0">
                    <a:moveTo>
                      <a:pt x="2060" y="1"/>
                    </a:moveTo>
                    <a:lnTo>
                      <a:pt x="1310" y="1548"/>
                    </a:lnTo>
                    <a:lnTo>
                      <a:pt x="1" y="2429"/>
                    </a:lnTo>
                    <a:lnTo>
                      <a:pt x="1310" y="3311"/>
                    </a:lnTo>
                    <a:lnTo>
                      <a:pt x="2060" y="4858"/>
                    </a:lnTo>
                    <a:lnTo>
                      <a:pt x="2834" y="3311"/>
                    </a:lnTo>
                    <a:lnTo>
                      <a:pt x="4144" y="2429"/>
                    </a:lnTo>
                    <a:lnTo>
                      <a:pt x="2834" y="1548"/>
                    </a:lnTo>
                    <a:lnTo>
                      <a:pt x="20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2"/>
              <p:cNvSpPr/>
              <p:nvPr/>
            </p:nvSpPr>
            <p:spPr>
              <a:xfrm>
                <a:off x="7023638" y="2013000"/>
                <a:ext cx="55975" cy="65200"/>
              </a:xfrm>
              <a:custGeom>
                <a:avLst/>
                <a:gdLst/>
                <a:ahLst/>
                <a:cxnLst/>
                <a:rect l="l" t="t" r="r" b="b"/>
                <a:pathLst>
                  <a:path w="2239" h="2608" extrusionOk="0">
                    <a:moveTo>
                      <a:pt x="1120" y="0"/>
                    </a:moveTo>
                    <a:lnTo>
                      <a:pt x="703" y="834"/>
                    </a:lnTo>
                    <a:lnTo>
                      <a:pt x="0" y="1298"/>
                    </a:lnTo>
                    <a:lnTo>
                      <a:pt x="703" y="1774"/>
                    </a:lnTo>
                    <a:lnTo>
                      <a:pt x="1120" y="2608"/>
                    </a:lnTo>
                    <a:lnTo>
                      <a:pt x="1524" y="1774"/>
                    </a:lnTo>
                    <a:lnTo>
                      <a:pt x="2239" y="1298"/>
                    </a:lnTo>
                    <a:lnTo>
                      <a:pt x="1524" y="834"/>
                    </a:lnTo>
                    <a:lnTo>
                      <a:pt x="11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2"/>
              <p:cNvSpPr/>
              <p:nvPr/>
            </p:nvSpPr>
            <p:spPr>
              <a:xfrm>
                <a:off x="6828088" y="1385225"/>
                <a:ext cx="55675" cy="65525"/>
              </a:xfrm>
              <a:custGeom>
                <a:avLst/>
                <a:gdLst/>
                <a:ahLst/>
                <a:cxnLst/>
                <a:rect l="l" t="t" r="r" b="b"/>
                <a:pathLst>
                  <a:path w="2227" h="2621" extrusionOk="0">
                    <a:moveTo>
                      <a:pt x="1107" y="1"/>
                    </a:moveTo>
                    <a:lnTo>
                      <a:pt x="714" y="834"/>
                    </a:lnTo>
                    <a:lnTo>
                      <a:pt x="0" y="1311"/>
                    </a:lnTo>
                    <a:lnTo>
                      <a:pt x="714" y="1787"/>
                    </a:lnTo>
                    <a:lnTo>
                      <a:pt x="1107" y="2620"/>
                    </a:lnTo>
                    <a:lnTo>
                      <a:pt x="1524" y="1787"/>
                    </a:lnTo>
                    <a:lnTo>
                      <a:pt x="2227" y="1311"/>
                    </a:lnTo>
                    <a:lnTo>
                      <a:pt x="1524" y="834"/>
                    </a:lnTo>
                    <a:lnTo>
                      <a:pt x="1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2"/>
              <p:cNvSpPr/>
              <p:nvPr/>
            </p:nvSpPr>
            <p:spPr>
              <a:xfrm>
                <a:off x="3586888" y="1563825"/>
                <a:ext cx="56000" cy="65500"/>
              </a:xfrm>
              <a:custGeom>
                <a:avLst/>
                <a:gdLst/>
                <a:ahLst/>
                <a:cxnLst/>
                <a:rect l="l" t="t" r="r" b="b"/>
                <a:pathLst>
                  <a:path w="2240" h="2620" extrusionOk="0">
                    <a:moveTo>
                      <a:pt x="1120" y="1"/>
                    </a:moveTo>
                    <a:lnTo>
                      <a:pt x="703" y="834"/>
                    </a:lnTo>
                    <a:lnTo>
                      <a:pt x="1" y="1310"/>
                    </a:lnTo>
                    <a:lnTo>
                      <a:pt x="703" y="1787"/>
                    </a:lnTo>
                    <a:lnTo>
                      <a:pt x="1120" y="2620"/>
                    </a:lnTo>
                    <a:lnTo>
                      <a:pt x="1525" y="1787"/>
                    </a:lnTo>
                    <a:lnTo>
                      <a:pt x="2239" y="1310"/>
                    </a:lnTo>
                    <a:lnTo>
                      <a:pt x="1525" y="834"/>
                    </a:lnTo>
                    <a:lnTo>
                      <a:pt x="1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2"/>
              <p:cNvSpPr/>
              <p:nvPr/>
            </p:nvSpPr>
            <p:spPr>
              <a:xfrm>
                <a:off x="3323163" y="1329875"/>
                <a:ext cx="103925" cy="121475"/>
              </a:xfrm>
              <a:custGeom>
                <a:avLst/>
                <a:gdLst/>
                <a:ahLst/>
                <a:cxnLst/>
                <a:rect l="l" t="t" r="r" b="b"/>
                <a:pathLst>
                  <a:path w="4157" h="4859" extrusionOk="0">
                    <a:moveTo>
                      <a:pt x="2073" y="0"/>
                    </a:moveTo>
                    <a:lnTo>
                      <a:pt x="1311" y="1548"/>
                    </a:lnTo>
                    <a:lnTo>
                      <a:pt x="1" y="2429"/>
                    </a:lnTo>
                    <a:lnTo>
                      <a:pt x="1311" y="3310"/>
                    </a:lnTo>
                    <a:lnTo>
                      <a:pt x="2073" y="4858"/>
                    </a:lnTo>
                    <a:lnTo>
                      <a:pt x="2847" y="3310"/>
                    </a:lnTo>
                    <a:lnTo>
                      <a:pt x="4156" y="2429"/>
                    </a:lnTo>
                    <a:lnTo>
                      <a:pt x="2847" y="1548"/>
                    </a:lnTo>
                    <a:lnTo>
                      <a:pt x="2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2"/>
              <p:cNvSpPr/>
              <p:nvPr/>
            </p:nvSpPr>
            <p:spPr>
              <a:xfrm>
                <a:off x="2959438" y="1417075"/>
                <a:ext cx="209875" cy="244400"/>
              </a:xfrm>
              <a:custGeom>
                <a:avLst/>
                <a:gdLst/>
                <a:ahLst/>
                <a:cxnLst/>
                <a:rect l="l" t="t" r="r" b="b"/>
                <a:pathLst>
                  <a:path w="8395" h="9776" extrusionOk="0">
                    <a:moveTo>
                      <a:pt x="4192" y="1"/>
                    </a:moveTo>
                    <a:lnTo>
                      <a:pt x="2656" y="3108"/>
                    </a:lnTo>
                    <a:lnTo>
                      <a:pt x="1" y="4894"/>
                    </a:lnTo>
                    <a:lnTo>
                      <a:pt x="2656" y="6668"/>
                    </a:lnTo>
                    <a:lnTo>
                      <a:pt x="4192" y="9776"/>
                    </a:lnTo>
                    <a:lnTo>
                      <a:pt x="5739" y="6668"/>
                    </a:lnTo>
                    <a:lnTo>
                      <a:pt x="8394" y="4894"/>
                    </a:lnTo>
                    <a:lnTo>
                      <a:pt x="5739" y="3108"/>
                    </a:lnTo>
                    <a:lnTo>
                      <a:pt x="4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2"/>
              <p:cNvSpPr/>
              <p:nvPr/>
            </p:nvSpPr>
            <p:spPr>
              <a:xfrm>
                <a:off x="2235838" y="2233550"/>
                <a:ext cx="103900" cy="121475"/>
              </a:xfrm>
              <a:custGeom>
                <a:avLst/>
                <a:gdLst/>
                <a:ahLst/>
                <a:cxnLst/>
                <a:rect l="l" t="t" r="r" b="b"/>
                <a:pathLst>
                  <a:path w="4156" h="4859" extrusionOk="0">
                    <a:moveTo>
                      <a:pt x="2084" y="1"/>
                    </a:moveTo>
                    <a:lnTo>
                      <a:pt x="1310" y="1548"/>
                    </a:lnTo>
                    <a:lnTo>
                      <a:pt x="0" y="2429"/>
                    </a:lnTo>
                    <a:lnTo>
                      <a:pt x="1310" y="3311"/>
                    </a:lnTo>
                    <a:lnTo>
                      <a:pt x="2084" y="4858"/>
                    </a:lnTo>
                    <a:lnTo>
                      <a:pt x="2846" y="3311"/>
                    </a:lnTo>
                    <a:lnTo>
                      <a:pt x="4156" y="2429"/>
                    </a:lnTo>
                    <a:lnTo>
                      <a:pt x="2846" y="1548"/>
                    </a:lnTo>
                    <a:lnTo>
                      <a:pt x="20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2"/>
              <p:cNvSpPr/>
              <p:nvPr/>
            </p:nvSpPr>
            <p:spPr>
              <a:xfrm>
                <a:off x="2064388" y="2013000"/>
                <a:ext cx="55675" cy="65200"/>
              </a:xfrm>
              <a:custGeom>
                <a:avLst/>
                <a:gdLst/>
                <a:ahLst/>
                <a:cxnLst/>
                <a:rect l="l" t="t" r="r" b="b"/>
                <a:pathLst>
                  <a:path w="2227" h="2608" extrusionOk="0">
                    <a:moveTo>
                      <a:pt x="1108" y="0"/>
                    </a:moveTo>
                    <a:lnTo>
                      <a:pt x="715" y="834"/>
                    </a:lnTo>
                    <a:lnTo>
                      <a:pt x="0" y="1298"/>
                    </a:lnTo>
                    <a:lnTo>
                      <a:pt x="715" y="1774"/>
                    </a:lnTo>
                    <a:lnTo>
                      <a:pt x="1108" y="2608"/>
                    </a:lnTo>
                    <a:lnTo>
                      <a:pt x="1524" y="1774"/>
                    </a:lnTo>
                    <a:lnTo>
                      <a:pt x="2227" y="1298"/>
                    </a:lnTo>
                    <a:lnTo>
                      <a:pt x="1524" y="834"/>
                    </a:lnTo>
                    <a:lnTo>
                      <a:pt x="1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2"/>
              <p:cNvSpPr/>
              <p:nvPr/>
            </p:nvSpPr>
            <p:spPr>
              <a:xfrm>
                <a:off x="2259638" y="1385225"/>
                <a:ext cx="56300" cy="65525"/>
              </a:xfrm>
              <a:custGeom>
                <a:avLst/>
                <a:gdLst/>
                <a:ahLst/>
                <a:cxnLst/>
                <a:rect l="l" t="t" r="r" b="b"/>
                <a:pathLst>
                  <a:path w="2252" h="2621" extrusionOk="0">
                    <a:moveTo>
                      <a:pt x="1132" y="1"/>
                    </a:moveTo>
                    <a:lnTo>
                      <a:pt x="715" y="834"/>
                    </a:lnTo>
                    <a:lnTo>
                      <a:pt x="1" y="1311"/>
                    </a:lnTo>
                    <a:lnTo>
                      <a:pt x="715" y="1787"/>
                    </a:lnTo>
                    <a:lnTo>
                      <a:pt x="1132" y="2620"/>
                    </a:lnTo>
                    <a:lnTo>
                      <a:pt x="1537" y="1787"/>
                    </a:lnTo>
                    <a:lnTo>
                      <a:pt x="2251" y="1311"/>
                    </a:lnTo>
                    <a:lnTo>
                      <a:pt x="1537" y="834"/>
                    </a:lnTo>
                    <a:lnTo>
                      <a:pt x="1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79;p33">
                <a:extLst>
                  <a:ext uri="{FF2B5EF4-FFF2-40B4-BE49-F238E27FC236}">
                    <a16:creationId xmlns:a16="http://schemas.microsoft.com/office/drawing/2014/main" id="{CF37168B-5CF0-240E-53C0-A74A93C1D05B}"/>
                  </a:ext>
                </a:extLst>
              </p:cNvPr>
              <p:cNvSpPr/>
              <p:nvPr/>
            </p:nvSpPr>
            <p:spPr>
              <a:xfrm>
                <a:off x="4974926" y="2061995"/>
                <a:ext cx="83590" cy="83590"/>
              </a:xfrm>
              <a:custGeom>
                <a:avLst/>
                <a:gdLst/>
                <a:ahLst/>
                <a:cxnLst/>
                <a:rect l="l" t="t" r="r" b="b"/>
                <a:pathLst>
                  <a:path w="2442" h="2442" extrusionOk="0">
                    <a:moveTo>
                      <a:pt x="1215" y="1"/>
                    </a:moveTo>
                    <a:cubicBezTo>
                      <a:pt x="548" y="1"/>
                      <a:pt x="0" y="548"/>
                      <a:pt x="0" y="1227"/>
                    </a:cubicBezTo>
                    <a:cubicBezTo>
                      <a:pt x="0" y="1894"/>
                      <a:pt x="548" y="2441"/>
                      <a:pt x="1215" y="2441"/>
                    </a:cubicBezTo>
                    <a:cubicBezTo>
                      <a:pt x="1893" y="2441"/>
                      <a:pt x="2441" y="1894"/>
                      <a:pt x="2441" y="1227"/>
                    </a:cubicBezTo>
                    <a:cubicBezTo>
                      <a:pt x="2441" y="548"/>
                      <a:pt x="1893" y="1"/>
                      <a:pt x="1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 name="Google Shape;2488;p33">
            <a:extLst>
              <a:ext uri="{FF2B5EF4-FFF2-40B4-BE49-F238E27FC236}">
                <a16:creationId xmlns:a16="http://schemas.microsoft.com/office/drawing/2014/main" id="{E42800DE-275D-B90E-DB70-6901695185A3}"/>
              </a:ext>
            </a:extLst>
          </p:cNvPr>
          <p:cNvGrpSpPr/>
          <p:nvPr/>
        </p:nvGrpSpPr>
        <p:grpSpPr>
          <a:xfrm>
            <a:off x="2452491" y="601389"/>
            <a:ext cx="1994698" cy="1057759"/>
            <a:chOff x="2936851" y="-1043790"/>
            <a:chExt cx="1265894" cy="671285"/>
          </a:xfrm>
        </p:grpSpPr>
        <p:sp>
          <p:nvSpPr>
            <p:cNvPr id="18" name="Google Shape;2489;p33">
              <a:extLst>
                <a:ext uri="{FF2B5EF4-FFF2-40B4-BE49-F238E27FC236}">
                  <a16:creationId xmlns:a16="http://schemas.microsoft.com/office/drawing/2014/main" id="{FDD02FF5-AC79-7F43-DDE7-736FEE1CF8FD}"/>
                </a:ext>
              </a:extLst>
            </p:cNvPr>
            <p:cNvSpPr/>
            <p:nvPr/>
          </p:nvSpPr>
          <p:spPr>
            <a:xfrm>
              <a:off x="3072569" y="-1043790"/>
              <a:ext cx="994450" cy="671285"/>
            </a:xfrm>
            <a:custGeom>
              <a:avLst/>
              <a:gdLst/>
              <a:ahLst/>
              <a:cxnLst/>
              <a:rect l="l" t="t" r="r" b="b"/>
              <a:pathLst>
                <a:path w="29052" h="19611" extrusionOk="0">
                  <a:moveTo>
                    <a:pt x="203" y="1"/>
                  </a:moveTo>
                  <a:cubicBezTo>
                    <a:pt x="96" y="1"/>
                    <a:pt x="0" y="84"/>
                    <a:pt x="0" y="191"/>
                  </a:cubicBezTo>
                  <a:lnTo>
                    <a:pt x="0" y="19420"/>
                  </a:lnTo>
                  <a:cubicBezTo>
                    <a:pt x="0" y="19515"/>
                    <a:pt x="96" y="19610"/>
                    <a:pt x="203" y="19610"/>
                  </a:cubicBezTo>
                  <a:lnTo>
                    <a:pt x="28861" y="19610"/>
                  </a:lnTo>
                  <a:cubicBezTo>
                    <a:pt x="28968" y="19610"/>
                    <a:pt x="29052" y="19527"/>
                    <a:pt x="29052" y="19420"/>
                  </a:cubicBezTo>
                  <a:lnTo>
                    <a:pt x="29052" y="191"/>
                  </a:lnTo>
                  <a:cubicBezTo>
                    <a:pt x="29052" y="84"/>
                    <a:pt x="28968" y="1"/>
                    <a:pt x="288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90;p33">
              <a:extLst>
                <a:ext uri="{FF2B5EF4-FFF2-40B4-BE49-F238E27FC236}">
                  <a16:creationId xmlns:a16="http://schemas.microsoft.com/office/drawing/2014/main" id="{2F98D75B-B52B-3D3C-B6CF-E309A24DF586}"/>
                </a:ext>
              </a:extLst>
            </p:cNvPr>
            <p:cNvSpPr/>
            <p:nvPr/>
          </p:nvSpPr>
          <p:spPr>
            <a:xfrm>
              <a:off x="3113713" y="-1003845"/>
              <a:ext cx="912538" cy="590981"/>
            </a:xfrm>
            <a:custGeom>
              <a:avLst/>
              <a:gdLst/>
              <a:ahLst/>
              <a:cxnLst/>
              <a:rect l="l" t="t" r="r" b="b"/>
              <a:pathLst>
                <a:path w="26659" h="17265" extrusionOk="0">
                  <a:moveTo>
                    <a:pt x="191" y="0"/>
                  </a:moveTo>
                  <a:cubicBezTo>
                    <a:pt x="84" y="0"/>
                    <a:pt x="1" y="84"/>
                    <a:pt x="1" y="179"/>
                  </a:cubicBezTo>
                  <a:lnTo>
                    <a:pt x="1" y="17086"/>
                  </a:lnTo>
                  <a:cubicBezTo>
                    <a:pt x="1" y="17193"/>
                    <a:pt x="84" y="17264"/>
                    <a:pt x="191" y="17264"/>
                  </a:cubicBezTo>
                  <a:lnTo>
                    <a:pt x="26468" y="17264"/>
                  </a:lnTo>
                  <a:cubicBezTo>
                    <a:pt x="26576" y="17264"/>
                    <a:pt x="26647" y="17193"/>
                    <a:pt x="26647" y="17086"/>
                  </a:cubicBezTo>
                  <a:lnTo>
                    <a:pt x="26659" y="17086"/>
                  </a:lnTo>
                  <a:lnTo>
                    <a:pt x="26659" y="179"/>
                  </a:lnTo>
                  <a:cubicBezTo>
                    <a:pt x="26659" y="84"/>
                    <a:pt x="26588" y="0"/>
                    <a:pt x="264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91;p33">
              <a:extLst>
                <a:ext uri="{FF2B5EF4-FFF2-40B4-BE49-F238E27FC236}">
                  <a16:creationId xmlns:a16="http://schemas.microsoft.com/office/drawing/2014/main" id="{C7D55B70-EBF2-C8C1-AB3D-268933DD6F52}"/>
                </a:ext>
              </a:extLst>
            </p:cNvPr>
            <p:cNvSpPr/>
            <p:nvPr/>
          </p:nvSpPr>
          <p:spPr>
            <a:xfrm>
              <a:off x="2936851" y="-436566"/>
              <a:ext cx="1265894" cy="64044"/>
            </a:xfrm>
            <a:custGeom>
              <a:avLst/>
              <a:gdLst/>
              <a:ahLst/>
              <a:cxnLst/>
              <a:rect l="l" t="t" r="r" b="b"/>
              <a:pathLst>
                <a:path w="36982" h="1871" extrusionOk="0">
                  <a:moveTo>
                    <a:pt x="1" y="1"/>
                  </a:moveTo>
                  <a:lnTo>
                    <a:pt x="1" y="715"/>
                  </a:lnTo>
                  <a:cubicBezTo>
                    <a:pt x="1" y="1346"/>
                    <a:pt x="513" y="1870"/>
                    <a:pt x="1155" y="1870"/>
                  </a:cubicBezTo>
                  <a:lnTo>
                    <a:pt x="35815" y="1870"/>
                  </a:lnTo>
                  <a:cubicBezTo>
                    <a:pt x="36458" y="1870"/>
                    <a:pt x="36981" y="1346"/>
                    <a:pt x="36981" y="715"/>
                  </a:cubicBezTo>
                  <a:lnTo>
                    <a:pt x="369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92;p33">
              <a:extLst>
                <a:ext uri="{FF2B5EF4-FFF2-40B4-BE49-F238E27FC236}">
                  <a16:creationId xmlns:a16="http://schemas.microsoft.com/office/drawing/2014/main" id="{74A55D3E-BD0D-6473-9E28-F4BFD1DF6E66}"/>
                </a:ext>
              </a:extLst>
            </p:cNvPr>
            <p:cNvSpPr/>
            <p:nvPr/>
          </p:nvSpPr>
          <p:spPr>
            <a:xfrm>
              <a:off x="3113713" y="-1003845"/>
              <a:ext cx="912161" cy="109262"/>
            </a:xfrm>
            <a:custGeom>
              <a:avLst/>
              <a:gdLst/>
              <a:ahLst/>
              <a:cxnLst/>
              <a:rect l="l" t="t" r="r" b="b"/>
              <a:pathLst>
                <a:path w="26648" h="3192" extrusionOk="0">
                  <a:moveTo>
                    <a:pt x="1" y="179"/>
                  </a:moveTo>
                  <a:lnTo>
                    <a:pt x="1" y="3191"/>
                  </a:lnTo>
                  <a:lnTo>
                    <a:pt x="26647" y="3191"/>
                  </a:lnTo>
                  <a:lnTo>
                    <a:pt x="26647" y="179"/>
                  </a:lnTo>
                  <a:cubicBezTo>
                    <a:pt x="26647" y="84"/>
                    <a:pt x="26576" y="0"/>
                    <a:pt x="26468" y="0"/>
                  </a:cubicBezTo>
                  <a:lnTo>
                    <a:pt x="191" y="0"/>
                  </a:lnTo>
                  <a:cubicBezTo>
                    <a:pt x="84" y="0"/>
                    <a:pt x="1" y="96"/>
                    <a:pt x="1" y="17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93;p33">
              <a:extLst>
                <a:ext uri="{FF2B5EF4-FFF2-40B4-BE49-F238E27FC236}">
                  <a16:creationId xmlns:a16="http://schemas.microsoft.com/office/drawing/2014/main" id="{BB61982B-4CF9-3E0E-0EF5-9FD49FBE8D71}"/>
                </a:ext>
              </a:extLst>
            </p:cNvPr>
            <p:cNvSpPr/>
            <p:nvPr/>
          </p:nvSpPr>
          <p:spPr>
            <a:xfrm>
              <a:off x="3156533" y="-969616"/>
              <a:ext cx="39946" cy="39981"/>
            </a:xfrm>
            <a:custGeom>
              <a:avLst/>
              <a:gdLst/>
              <a:ahLst/>
              <a:cxnLst/>
              <a:rect l="l" t="t" r="r" b="b"/>
              <a:pathLst>
                <a:path w="1167" h="1168" extrusionOk="0">
                  <a:moveTo>
                    <a:pt x="583" y="1"/>
                  </a:moveTo>
                  <a:cubicBezTo>
                    <a:pt x="262" y="1"/>
                    <a:pt x="0" y="262"/>
                    <a:pt x="0" y="584"/>
                  </a:cubicBezTo>
                  <a:cubicBezTo>
                    <a:pt x="0" y="905"/>
                    <a:pt x="262" y="1167"/>
                    <a:pt x="583" y="1167"/>
                  </a:cubicBezTo>
                  <a:cubicBezTo>
                    <a:pt x="905" y="1167"/>
                    <a:pt x="1167" y="905"/>
                    <a:pt x="1167" y="584"/>
                  </a:cubicBezTo>
                  <a:cubicBezTo>
                    <a:pt x="1167" y="262"/>
                    <a:pt x="905" y="1"/>
                    <a:pt x="5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94;p33">
              <a:extLst>
                <a:ext uri="{FF2B5EF4-FFF2-40B4-BE49-F238E27FC236}">
                  <a16:creationId xmlns:a16="http://schemas.microsoft.com/office/drawing/2014/main" id="{C5D68D29-1D70-702A-11F4-136F7E6B40C9}"/>
                </a:ext>
              </a:extLst>
            </p:cNvPr>
            <p:cNvSpPr/>
            <p:nvPr/>
          </p:nvSpPr>
          <p:spPr>
            <a:xfrm>
              <a:off x="3242927" y="-969616"/>
              <a:ext cx="39570" cy="39981"/>
            </a:xfrm>
            <a:custGeom>
              <a:avLst/>
              <a:gdLst/>
              <a:ahLst/>
              <a:cxnLst/>
              <a:rect l="l" t="t" r="r" b="b"/>
              <a:pathLst>
                <a:path w="1156" h="1168" extrusionOk="0">
                  <a:moveTo>
                    <a:pt x="584" y="1"/>
                  </a:moveTo>
                  <a:cubicBezTo>
                    <a:pt x="262" y="1"/>
                    <a:pt x="0" y="262"/>
                    <a:pt x="0" y="584"/>
                  </a:cubicBezTo>
                  <a:cubicBezTo>
                    <a:pt x="0" y="905"/>
                    <a:pt x="262" y="1167"/>
                    <a:pt x="584" y="1167"/>
                  </a:cubicBezTo>
                  <a:cubicBezTo>
                    <a:pt x="893" y="1167"/>
                    <a:pt x="1155" y="905"/>
                    <a:pt x="1155" y="584"/>
                  </a:cubicBezTo>
                  <a:cubicBezTo>
                    <a:pt x="1155" y="262"/>
                    <a:pt x="893" y="1"/>
                    <a:pt x="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95;p33">
              <a:extLst>
                <a:ext uri="{FF2B5EF4-FFF2-40B4-BE49-F238E27FC236}">
                  <a16:creationId xmlns:a16="http://schemas.microsoft.com/office/drawing/2014/main" id="{16EF1CB3-5CA0-C4B6-B128-228EBBA278DE}"/>
                </a:ext>
              </a:extLst>
            </p:cNvPr>
            <p:cNvSpPr/>
            <p:nvPr/>
          </p:nvSpPr>
          <p:spPr>
            <a:xfrm>
              <a:off x="3328911" y="-969616"/>
              <a:ext cx="39981" cy="39981"/>
            </a:xfrm>
            <a:custGeom>
              <a:avLst/>
              <a:gdLst/>
              <a:ahLst/>
              <a:cxnLst/>
              <a:rect l="l" t="t" r="r" b="b"/>
              <a:pathLst>
                <a:path w="1168" h="1168" extrusionOk="0">
                  <a:moveTo>
                    <a:pt x="584" y="1"/>
                  </a:moveTo>
                  <a:cubicBezTo>
                    <a:pt x="262" y="1"/>
                    <a:pt x="0" y="262"/>
                    <a:pt x="0" y="584"/>
                  </a:cubicBezTo>
                  <a:cubicBezTo>
                    <a:pt x="0" y="905"/>
                    <a:pt x="262" y="1167"/>
                    <a:pt x="584" y="1167"/>
                  </a:cubicBezTo>
                  <a:cubicBezTo>
                    <a:pt x="905" y="1167"/>
                    <a:pt x="1167" y="905"/>
                    <a:pt x="1167" y="584"/>
                  </a:cubicBezTo>
                  <a:cubicBezTo>
                    <a:pt x="1167" y="262"/>
                    <a:pt x="905" y="1"/>
                    <a:pt x="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96;p33">
              <a:extLst>
                <a:ext uri="{FF2B5EF4-FFF2-40B4-BE49-F238E27FC236}">
                  <a16:creationId xmlns:a16="http://schemas.microsoft.com/office/drawing/2014/main" id="{81750148-3AA5-BD30-AB70-5EC2EC003B11}"/>
                </a:ext>
              </a:extLst>
            </p:cNvPr>
            <p:cNvSpPr/>
            <p:nvPr/>
          </p:nvSpPr>
          <p:spPr>
            <a:xfrm>
              <a:off x="3113302" y="-894620"/>
              <a:ext cx="914591" cy="87252"/>
            </a:xfrm>
            <a:custGeom>
              <a:avLst/>
              <a:gdLst/>
              <a:ahLst/>
              <a:cxnLst/>
              <a:rect l="l" t="t" r="r" b="b"/>
              <a:pathLst>
                <a:path w="26719" h="2549" extrusionOk="0">
                  <a:moveTo>
                    <a:pt x="1" y="0"/>
                  </a:moveTo>
                  <a:lnTo>
                    <a:pt x="1" y="2548"/>
                  </a:lnTo>
                  <a:lnTo>
                    <a:pt x="26719" y="2548"/>
                  </a:lnTo>
                  <a:lnTo>
                    <a:pt x="26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97;p33">
              <a:extLst>
                <a:ext uri="{FF2B5EF4-FFF2-40B4-BE49-F238E27FC236}">
                  <a16:creationId xmlns:a16="http://schemas.microsoft.com/office/drawing/2014/main" id="{55ABB53F-2590-000C-EC77-F377D673A04C}"/>
                </a:ext>
              </a:extLst>
            </p:cNvPr>
            <p:cNvSpPr/>
            <p:nvPr/>
          </p:nvSpPr>
          <p:spPr>
            <a:xfrm>
              <a:off x="3173648" y="-871413"/>
              <a:ext cx="793520" cy="40391"/>
            </a:xfrm>
            <a:custGeom>
              <a:avLst/>
              <a:gdLst/>
              <a:ahLst/>
              <a:cxnLst/>
              <a:rect l="l" t="t" r="r" b="b"/>
              <a:pathLst>
                <a:path w="23182" h="1180" extrusionOk="0">
                  <a:moveTo>
                    <a:pt x="0" y="1"/>
                  </a:moveTo>
                  <a:lnTo>
                    <a:pt x="0" y="1180"/>
                  </a:lnTo>
                  <a:lnTo>
                    <a:pt x="23182" y="1180"/>
                  </a:lnTo>
                  <a:lnTo>
                    <a:pt x="231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98;p33">
              <a:extLst>
                <a:ext uri="{FF2B5EF4-FFF2-40B4-BE49-F238E27FC236}">
                  <a16:creationId xmlns:a16="http://schemas.microsoft.com/office/drawing/2014/main" id="{FAA63B61-8980-77B6-F356-9349007D63E0}"/>
                </a:ext>
              </a:extLst>
            </p:cNvPr>
            <p:cNvSpPr/>
            <p:nvPr/>
          </p:nvSpPr>
          <p:spPr>
            <a:xfrm>
              <a:off x="3310975" y="-738946"/>
              <a:ext cx="839183" cy="198911"/>
            </a:xfrm>
            <a:custGeom>
              <a:avLst/>
              <a:gdLst/>
              <a:ahLst/>
              <a:cxnLst/>
              <a:rect l="l" t="t" r="r" b="b"/>
              <a:pathLst>
                <a:path w="24516" h="5811" extrusionOk="0">
                  <a:moveTo>
                    <a:pt x="1" y="0"/>
                  </a:moveTo>
                  <a:lnTo>
                    <a:pt x="1" y="5811"/>
                  </a:lnTo>
                  <a:lnTo>
                    <a:pt x="24515" y="5811"/>
                  </a:lnTo>
                  <a:lnTo>
                    <a:pt x="24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99;p33">
              <a:extLst>
                <a:ext uri="{FF2B5EF4-FFF2-40B4-BE49-F238E27FC236}">
                  <a16:creationId xmlns:a16="http://schemas.microsoft.com/office/drawing/2014/main" id="{DC54848F-1CF3-D406-442A-92C0472ADA79}"/>
                </a:ext>
              </a:extLst>
            </p:cNvPr>
            <p:cNvSpPr/>
            <p:nvPr/>
          </p:nvSpPr>
          <p:spPr>
            <a:xfrm>
              <a:off x="3448713" y="-685549"/>
              <a:ext cx="563289" cy="91736"/>
            </a:xfrm>
            <a:custGeom>
              <a:avLst/>
              <a:gdLst/>
              <a:ahLst/>
              <a:cxnLst/>
              <a:rect l="l" t="t" r="r" b="b"/>
              <a:pathLst>
                <a:path w="16456" h="2680" extrusionOk="0">
                  <a:moveTo>
                    <a:pt x="1" y="0"/>
                  </a:moveTo>
                  <a:lnTo>
                    <a:pt x="1" y="2679"/>
                  </a:lnTo>
                  <a:lnTo>
                    <a:pt x="16455" y="2679"/>
                  </a:lnTo>
                  <a:lnTo>
                    <a:pt x="164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503;p33">
              <a:extLst>
                <a:ext uri="{FF2B5EF4-FFF2-40B4-BE49-F238E27FC236}">
                  <a16:creationId xmlns:a16="http://schemas.microsoft.com/office/drawing/2014/main" id="{DE501BBD-D5D1-6F66-04FF-AAF5D976D4FF}"/>
                </a:ext>
              </a:extLst>
            </p:cNvPr>
            <p:cNvSpPr/>
            <p:nvPr/>
          </p:nvSpPr>
          <p:spPr>
            <a:xfrm>
              <a:off x="3479279" y="-676581"/>
              <a:ext cx="53433" cy="74998"/>
            </a:xfrm>
            <a:custGeom>
              <a:avLst/>
              <a:gdLst/>
              <a:ahLst/>
              <a:cxnLst/>
              <a:rect l="l" t="t" r="r" b="b"/>
              <a:pathLst>
                <a:path w="1561" h="2191" extrusionOk="0">
                  <a:moveTo>
                    <a:pt x="894" y="131"/>
                  </a:moveTo>
                  <a:cubicBezTo>
                    <a:pt x="1013" y="131"/>
                    <a:pt x="1120" y="238"/>
                    <a:pt x="1120" y="357"/>
                  </a:cubicBezTo>
                  <a:lnTo>
                    <a:pt x="1120" y="607"/>
                  </a:lnTo>
                  <a:lnTo>
                    <a:pt x="429" y="607"/>
                  </a:lnTo>
                  <a:lnTo>
                    <a:pt x="429" y="357"/>
                  </a:lnTo>
                  <a:lnTo>
                    <a:pt x="418" y="357"/>
                  </a:lnTo>
                  <a:cubicBezTo>
                    <a:pt x="418" y="238"/>
                    <a:pt x="525" y="131"/>
                    <a:pt x="644" y="131"/>
                  </a:cubicBezTo>
                  <a:close/>
                  <a:moveTo>
                    <a:pt x="644" y="0"/>
                  </a:moveTo>
                  <a:cubicBezTo>
                    <a:pt x="441" y="0"/>
                    <a:pt x="287" y="167"/>
                    <a:pt x="287" y="357"/>
                  </a:cubicBezTo>
                  <a:lnTo>
                    <a:pt x="287" y="607"/>
                  </a:lnTo>
                  <a:cubicBezTo>
                    <a:pt x="132" y="607"/>
                    <a:pt x="1" y="738"/>
                    <a:pt x="1" y="893"/>
                  </a:cubicBezTo>
                  <a:lnTo>
                    <a:pt x="1" y="1893"/>
                  </a:lnTo>
                  <a:cubicBezTo>
                    <a:pt x="1" y="2048"/>
                    <a:pt x="132" y="2191"/>
                    <a:pt x="298" y="2191"/>
                  </a:cubicBezTo>
                  <a:lnTo>
                    <a:pt x="1263" y="2191"/>
                  </a:lnTo>
                  <a:cubicBezTo>
                    <a:pt x="1430" y="2191"/>
                    <a:pt x="1561" y="2048"/>
                    <a:pt x="1561" y="1893"/>
                  </a:cubicBezTo>
                  <a:lnTo>
                    <a:pt x="1561" y="893"/>
                  </a:lnTo>
                  <a:cubicBezTo>
                    <a:pt x="1537" y="738"/>
                    <a:pt x="1418" y="619"/>
                    <a:pt x="1251" y="607"/>
                  </a:cubicBezTo>
                  <a:lnTo>
                    <a:pt x="1251" y="357"/>
                  </a:lnTo>
                  <a:cubicBezTo>
                    <a:pt x="1251" y="167"/>
                    <a:pt x="1084" y="0"/>
                    <a:pt x="8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57D6D893-C210-904A-6A01-C06D0845131D}"/>
              </a:ext>
            </a:extLst>
          </p:cNvPr>
          <p:cNvSpPr txBox="1"/>
          <p:nvPr/>
        </p:nvSpPr>
        <p:spPr>
          <a:xfrm>
            <a:off x="282036" y="1911964"/>
            <a:ext cx="5981145" cy="246221"/>
          </a:xfrm>
          <a:prstGeom prst="rect">
            <a:avLst/>
          </a:prstGeom>
          <a:noFill/>
        </p:spPr>
        <p:txBody>
          <a:bodyPr wrap="square">
            <a:spAutoFit/>
          </a:bodyPr>
          <a:lstStyle/>
          <a:p>
            <a:r>
              <a:rPr lang="en-US" sz="1000" dirty="0">
                <a:solidFill>
                  <a:schemeClr val="accent3"/>
                </a:solidFill>
                <a:latin typeface="Montserrat" pitchFamily="2" charset="77"/>
              </a:rPr>
              <a:t>Check for merchants with an unusually high number of high-risk transactions.</a:t>
            </a:r>
            <a:endParaRPr lang="en-IN" sz="1000" dirty="0">
              <a:solidFill>
                <a:schemeClr val="accent3"/>
              </a:solidFill>
              <a:latin typeface="Montserrat" pitchFamily="2" charset="77"/>
            </a:endParaRPr>
          </a:p>
        </p:txBody>
      </p:sp>
      <p:pic>
        <p:nvPicPr>
          <p:cNvPr id="4098" name="Picture 2">
            <a:extLst>
              <a:ext uri="{FF2B5EF4-FFF2-40B4-BE49-F238E27FC236}">
                <a16:creationId xmlns:a16="http://schemas.microsoft.com/office/drawing/2014/main" id="{5C35C6E1-4596-CF7E-8A93-E05AFC85C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5655" y="1989559"/>
            <a:ext cx="2298533" cy="4085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AC980E8-C372-E568-63DF-E46AC7527087}"/>
              </a:ext>
            </a:extLst>
          </p:cNvPr>
          <p:cNvSpPr txBox="1"/>
          <p:nvPr/>
        </p:nvSpPr>
        <p:spPr>
          <a:xfrm>
            <a:off x="244857" y="3146386"/>
            <a:ext cx="6687873" cy="707886"/>
          </a:xfrm>
          <a:prstGeom prst="rect">
            <a:avLst/>
          </a:prstGeom>
          <a:noFill/>
        </p:spPr>
        <p:txBody>
          <a:bodyPr wrap="square">
            <a:spAutoFit/>
          </a:bodyPr>
          <a:lstStyle/>
          <a:p>
            <a:pPr rtl="0" fontAlgn="base">
              <a:spcBef>
                <a:spcPts val="0"/>
              </a:spcBef>
              <a:spcAft>
                <a:spcPts val="0"/>
              </a:spcAft>
            </a:pPr>
            <a:br>
              <a:rPr lang="en-US" sz="1000" dirty="0">
                <a:solidFill>
                  <a:schemeClr val="accent3"/>
                </a:solidFill>
                <a:effectLst/>
                <a:latin typeface="Montserrat" pitchFamily="2" charset="77"/>
              </a:rPr>
            </a:br>
            <a:r>
              <a:rPr lang="en-US" sz="1000" dirty="0">
                <a:solidFill>
                  <a:schemeClr val="accent3"/>
                </a:solidFill>
                <a:latin typeface="Montserrat" pitchFamily="2" charset="77"/>
              </a:rPr>
              <a:t>Analyze transactions based on the merchant's location to identify regions with a higher occurrence of high-anomaly-score transactions, which could indicate regions more susceptible to fraudulent activities.</a:t>
            </a:r>
          </a:p>
        </p:txBody>
      </p:sp>
      <p:pic>
        <p:nvPicPr>
          <p:cNvPr id="4100" name="Picture 4">
            <a:extLst>
              <a:ext uri="{FF2B5EF4-FFF2-40B4-BE49-F238E27FC236}">
                <a16:creationId xmlns:a16="http://schemas.microsoft.com/office/drawing/2014/main" id="{71970192-36AC-3A2D-71DC-D70ED66628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5655" y="3666312"/>
            <a:ext cx="2423488" cy="2945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8E995A1-0592-F82B-302A-6A4EE8DE2AC1}"/>
              </a:ext>
            </a:extLst>
          </p:cNvPr>
          <p:cNvSpPr txBox="1"/>
          <p:nvPr/>
        </p:nvSpPr>
        <p:spPr>
          <a:xfrm>
            <a:off x="282036" y="2156405"/>
            <a:ext cx="6168504" cy="246221"/>
          </a:xfrm>
          <a:prstGeom prst="rect">
            <a:avLst/>
          </a:prstGeom>
          <a:noFill/>
        </p:spPr>
        <p:txBody>
          <a:bodyPr wrap="square">
            <a:spAutoFit/>
          </a:bodyPr>
          <a:lstStyle/>
          <a:p>
            <a:r>
              <a:rPr lang="en-IN" sz="1000" b="1" dirty="0">
                <a:solidFill>
                  <a:srgbClr val="7F7F7F"/>
                </a:solidFill>
                <a:latin typeface="Montserrat SemiBold" pitchFamily="2" charset="77"/>
              </a:rPr>
              <a:t>Utilizes: </a:t>
            </a:r>
            <a:r>
              <a:rPr lang="en-IN" sz="1000" dirty="0">
                <a:solidFill>
                  <a:srgbClr val="7F7F7F"/>
                </a:solidFill>
                <a:latin typeface="Montserrat Light" pitchFamily="2" charset="77"/>
              </a:rPr>
              <a:t>Subqueries, Aggregate Functions, Joins</a:t>
            </a:r>
            <a:endParaRPr lang="en-IN" sz="1000" dirty="0">
              <a:solidFill>
                <a:srgbClr val="7F7F7F"/>
              </a:solidFill>
              <a:latin typeface="Montserrat" pitchFamily="2" charset="77"/>
            </a:endParaRPr>
          </a:p>
        </p:txBody>
      </p:sp>
      <p:sp>
        <p:nvSpPr>
          <p:cNvPr id="4" name="TextBox 3">
            <a:extLst>
              <a:ext uri="{FF2B5EF4-FFF2-40B4-BE49-F238E27FC236}">
                <a16:creationId xmlns:a16="http://schemas.microsoft.com/office/drawing/2014/main" id="{421E3026-E114-58E7-B8C0-E2DB2439A260}"/>
              </a:ext>
            </a:extLst>
          </p:cNvPr>
          <p:cNvSpPr txBox="1"/>
          <p:nvPr/>
        </p:nvSpPr>
        <p:spPr>
          <a:xfrm>
            <a:off x="290200" y="2360512"/>
            <a:ext cx="6168504" cy="553998"/>
          </a:xfrm>
          <a:prstGeom prst="rect">
            <a:avLst/>
          </a:prstGeom>
          <a:noFill/>
        </p:spPr>
        <p:txBody>
          <a:bodyPr wrap="square">
            <a:spAutoFit/>
          </a:bodyPr>
          <a:lstStyle/>
          <a:p>
            <a:r>
              <a:rPr lang="en-IN" sz="1000" b="1" dirty="0">
                <a:solidFill>
                  <a:srgbClr val="7F7F7F"/>
                </a:solidFill>
                <a:latin typeface="Montserrat SemiBold" pitchFamily="2" charset="77"/>
              </a:rPr>
              <a:t>Business Impact:</a:t>
            </a:r>
            <a:r>
              <a:rPr lang="en-IN" sz="1000" dirty="0">
                <a:solidFill>
                  <a:srgbClr val="7F7F7F"/>
                </a:solidFill>
                <a:latin typeface="Montserrat" pitchFamily="2" charset="77"/>
              </a:rPr>
              <a:t> </a:t>
            </a:r>
            <a:r>
              <a:rPr lang="en-US" sz="1000">
                <a:solidFill>
                  <a:srgbClr val="7F7F7F"/>
                </a:solidFill>
                <a:latin typeface="Montserrat Light" pitchFamily="2" charset="77"/>
              </a:rPr>
              <a:t>The query flags merchants with transaction counts well above the high-risk category average, indicating potential involvement in fraud. This aids proactive risk management and merchant auditing.</a:t>
            </a:r>
            <a:endParaRPr lang="en-IN" sz="1000" dirty="0">
              <a:solidFill>
                <a:srgbClr val="7F7F7F"/>
              </a:solidFill>
              <a:latin typeface="Montserrat Light" pitchFamily="2" charset="77"/>
            </a:endParaRPr>
          </a:p>
        </p:txBody>
      </p:sp>
      <p:sp>
        <p:nvSpPr>
          <p:cNvPr id="7" name="TextBox 6">
            <a:extLst>
              <a:ext uri="{FF2B5EF4-FFF2-40B4-BE49-F238E27FC236}">
                <a16:creationId xmlns:a16="http://schemas.microsoft.com/office/drawing/2014/main" id="{492CE05E-4010-8049-2A26-EC396582A48C}"/>
              </a:ext>
            </a:extLst>
          </p:cNvPr>
          <p:cNvSpPr txBox="1"/>
          <p:nvPr/>
        </p:nvSpPr>
        <p:spPr>
          <a:xfrm>
            <a:off x="256067" y="3755649"/>
            <a:ext cx="6168504" cy="246221"/>
          </a:xfrm>
          <a:prstGeom prst="rect">
            <a:avLst/>
          </a:prstGeom>
          <a:noFill/>
        </p:spPr>
        <p:txBody>
          <a:bodyPr wrap="square">
            <a:spAutoFit/>
          </a:bodyPr>
          <a:lstStyle/>
          <a:p>
            <a:r>
              <a:rPr lang="en-IN" sz="1000" b="1" dirty="0">
                <a:solidFill>
                  <a:srgbClr val="7F7F7F"/>
                </a:solidFill>
                <a:latin typeface="Montserrat SemiBold" pitchFamily="2" charset="77"/>
              </a:rPr>
              <a:t>Utilizes: </a:t>
            </a:r>
            <a:r>
              <a:rPr lang="en-IN" sz="1000" dirty="0">
                <a:solidFill>
                  <a:srgbClr val="7F7F7F"/>
                </a:solidFill>
                <a:latin typeface="Montserrat Light" pitchFamily="2" charset="77"/>
              </a:rPr>
              <a:t>Joins, Conditional Aggregation, Case Statements </a:t>
            </a:r>
          </a:p>
        </p:txBody>
      </p:sp>
      <p:sp>
        <p:nvSpPr>
          <p:cNvPr id="8" name="TextBox 7">
            <a:extLst>
              <a:ext uri="{FF2B5EF4-FFF2-40B4-BE49-F238E27FC236}">
                <a16:creationId xmlns:a16="http://schemas.microsoft.com/office/drawing/2014/main" id="{17A158B9-2C95-D50A-5EE7-181129DD7DF6}"/>
              </a:ext>
            </a:extLst>
          </p:cNvPr>
          <p:cNvSpPr txBox="1"/>
          <p:nvPr/>
        </p:nvSpPr>
        <p:spPr>
          <a:xfrm>
            <a:off x="264231" y="3959756"/>
            <a:ext cx="6168504" cy="707886"/>
          </a:xfrm>
          <a:prstGeom prst="rect">
            <a:avLst/>
          </a:prstGeom>
          <a:noFill/>
        </p:spPr>
        <p:txBody>
          <a:bodyPr wrap="square">
            <a:spAutoFit/>
          </a:bodyPr>
          <a:lstStyle/>
          <a:p>
            <a:r>
              <a:rPr lang="en-IN" sz="1000" b="1" dirty="0">
                <a:solidFill>
                  <a:srgbClr val="7F7F7F"/>
                </a:solidFill>
                <a:latin typeface="Montserrat SemiBold" pitchFamily="2" charset="77"/>
              </a:rPr>
              <a:t>Business Impact:</a:t>
            </a:r>
            <a:r>
              <a:rPr lang="en-IN" sz="1000" dirty="0">
                <a:solidFill>
                  <a:srgbClr val="7F7F7F"/>
                </a:solidFill>
                <a:latin typeface="Montserrat" pitchFamily="2" charset="77"/>
              </a:rPr>
              <a:t> </a:t>
            </a:r>
            <a:r>
              <a:rPr lang="en-US" sz="1000">
                <a:solidFill>
                  <a:schemeClr val="tx1">
                    <a:lumMod val="50000"/>
                    <a:lumOff val="50000"/>
                  </a:schemeClr>
                </a:solidFill>
                <a:effectLst/>
                <a:latin typeface="Montserrat Light" pitchFamily="2" charset="77"/>
                <a:ea typeface="Calibri" panose="020F0502020204030204" pitchFamily="34" charset="0"/>
                <a:cs typeface="Arial" panose="020B0604020202020204" pitchFamily="34" charset="0"/>
              </a:rPr>
              <a:t>The query detects fraud patterns by location, identifying areas with a high prevalence of risky transactions. This is crucial for regional fraud monitoring and preemptive security measures, pinpointing hotspots for scrutiny and guiding regional fraud prevention strategies.</a:t>
            </a:r>
            <a:endParaRPr lang="en-IN" sz="1000" dirty="0">
              <a:solidFill>
                <a:schemeClr val="tx1">
                  <a:lumMod val="50000"/>
                  <a:lumOff val="50000"/>
                </a:schemeClr>
              </a:solidFill>
              <a:latin typeface="Montserrat Light" pitchFamily="2" charset="77"/>
            </a:endParaRPr>
          </a:p>
        </p:txBody>
      </p:sp>
    </p:spTree>
    <p:extLst>
      <p:ext uri="{BB962C8B-B14F-4D97-AF65-F5344CB8AC3E}">
        <p14:creationId xmlns:p14="http://schemas.microsoft.com/office/powerpoint/2010/main" val="2397243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33"/>
        <p:cNvGrpSpPr/>
        <p:nvPr/>
      </p:nvGrpSpPr>
      <p:grpSpPr>
        <a:xfrm>
          <a:off x="0" y="0"/>
          <a:ext cx="0" cy="0"/>
          <a:chOff x="0" y="0"/>
          <a:chExt cx="0" cy="0"/>
        </a:xfrm>
      </p:grpSpPr>
      <p:sp>
        <p:nvSpPr>
          <p:cNvPr id="3934" name="Google Shape;3934;p42"/>
          <p:cNvSpPr txBox="1">
            <a:spLocks noGrp="1"/>
          </p:cNvSpPr>
          <p:nvPr>
            <p:ph type="title"/>
          </p:nvPr>
        </p:nvSpPr>
        <p:spPr>
          <a:xfrm>
            <a:off x="448825" y="14188"/>
            <a:ext cx="185892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0" dirty="0">
                <a:solidFill>
                  <a:schemeClr val="accent4"/>
                </a:solidFill>
                <a:latin typeface="Montserrat" pitchFamily="2" charset="77"/>
              </a:rPr>
              <a:t>Accounts</a:t>
            </a:r>
            <a:endParaRPr sz="2400" b="0" dirty="0">
              <a:solidFill>
                <a:schemeClr val="accent4"/>
              </a:solidFill>
              <a:latin typeface="Montserrat" pitchFamily="2" charset="77"/>
            </a:endParaRPr>
          </a:p>
        </p:txBody>
      </p:sp>
      <p:grpSp>
        <p:nvGrpSpPr>
          <p:cNvPr id="15" name="Group 14">
            <a:extLst>
              <a:ext uri="{FF2B5EF4-FFF2-40B4-BE49-F238E27FC236}">
                <a16:creationId xmlns:a16="http://schemas.microsoft.com/office/drawing/2014/main" id="{07DFF7D1-EF18-D187-ECF7-EA0C7FCC52B1}"/>
              </a:ext>
            </a:extLst>
          </p:cNvPr>
          <p:cNvGrpSpPr/>
          <p:nvPr/>
        </p:nvGrpSpPr>
        <p:grpSpPr>
          <a:xfrm>
            <a:off x="-110065" y="343592"/>
            <a:ext cx="6224478" cy="1339963"/>
            <a:chOff x="-905932" y="1329875"/>
            <a:chExt cx="6224478" cy="1339963"/>
          </a:xfrm>
        </p:grpSpPr>
        <p:sp>
          <p:nvSpPr>
            <p:cNvPr id="3936" name="Google Shape;3936;p42"/>
            <p:cNvSpPr/>
            <p:nvPr/>
          </p:nvSpPr>
          <p:spPr>
            <a:xfrm>
              <a:off x="-905932" y="2520800"/>
              <a:ext cx="6168504" cy="149038"/>
            </a:xfrm>
            <a:custGeom>
              <a:avLst/>
              <a:gdLst/>
              <a:ahLst/>
              <a:cxnLst/>
              <a:rect l="l" t="t" r="r" b="b"/>
              <a:pathLst>
                <a:path w="181250" h="6370" extrusionOk="0">
                  <a:moveTo>
                    <a:pt x="3179" y="0"/>
                  </a:moveTo>
                  <a:cubicBezTo>
                    <a:pt x="1429" y="0"/>
                    <a:pt x="0" y="1429"/>
                    <a:pt x="0" y="3191"/>
                  </a:cubicBezTo>
                  <a:cubicBezTo>
                    <a:pt x="0" y="4941"/>
                    <a:pt x="1429" y="6370"/>
                    <a:pt x="3179" y="6370"/>
                  </a:cubicBezTo>
                  <a:lnTo>
                    <a:pt x="178070" y="6370"/>
                  </a:lnTo>
                  <a:cubicBezTo>
                    <a:pt x="179820" y="6370"/>
                    <a:pt x="181249" y="4941"/>
                    <a:pt x="181249" y="3191"/>
                  </a:cubicBezTo>
                  <a:cubicBezTo>
                    <a:pt x="181249" y="1429"/>
                    <a:pt x="179844" y="0"/>
                    <a:pt x="178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roup 13">
              <a:extLst>
                <a:ext uri="{FF2B5EF4-FFF2-40B4-BE49-F238E27FC236}">
                  <a16:creationId xmlns:a16="http://schemas.microsoft.com/office/drawing/2014/main" id="{F9E9E727-9C6E-B5E3-A9D1-D87824FA61CB}"/>
                </a:ext>
              </a:extLst>
            </p:cNvPr>
            <p:cNvGrpSpPr/>
            <p:nvPr/>
          </p:nvGrpSpPr>
          <p:grpSpPr>
            <a:xfrm>
              <a:off x="303321" y="1329875"/>
              <a:ext cx="5015225" cy="1254050"/>
              <a:chOff x="2064388" y="1329875"/>
              <a:chExt cx="5015225" cy="1254050"/>
            </a:xfrm>
          </p:grpSpPr>
          <p:sp>
            <p:nvSpPr>
              <p:cNvPr id="3937" name="Google Shape;3937;p42"/>
              <p:cNvSpPr/>
              <p:nvPr/>
            </p:nvSpPr>
            <p:spPr>
              <a:xfrm>
                <a:off x="2752863" y="1811175"/>
                <a:ext cx="1001350" cy="772450"/>
              </a:xfrm>
              <a:custGeom>
                <a:avLst/>
                <a:gdLst/>
                <a:ahLst/>
                <a:cxnLst/>
                <a:rect l="l" t="t" r="r" b="b"/>
                <a:pathLst>
                  <a:path w="40054" h="30898" extrusionOk="0">
                    <a:moveTo>
                      <a:pt x="1" y="1"/>
                    </a:moveTo>
                    <a:lnTo>
                      <a:pt x="1" y="30897"/>
                    </a:lnTo>
                    <a:lnTo>
                      <a:pt x="40053" y="30897"/>
                    </a:lnTo>
                    <a:lnTo>
                      <a:pt x="40053" y="1"/>
                    </a:lnTo>
                    <a:close/>
                  </a:path>
                </a:pathLst>
              </a:custGeom>
              <a:solidFill>
                <a:srgbClr val="FD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2"/>
              <p:cNvSpPr/>
              <p:nvPr/>
            </p:nvSpPr>
            <p:spPr>
              <a:xfrm>
                <a:off x="2752863" y="1811175"/>
                <a:ext cx="1001350" cy="89325"/>
              </a:xfrm>
              <a:custGeom>
                <a:avLst/>
                <a:gdLst/>
                <a:ahLst/>
                <a:cxnLst/>
                <a:rect l="l" t="t" r="r" b="b"/>
                <a:pathLst>
                  <a:path w="40054" h="3573" extrusionOk="0">
                    <a:moveTo>
                      <a:pt x="1" y="1"/>
                    </a:moveTo>
                    <a:lnTo>
                      <a:pt x="1" y="3573"/>
                    </a:lnTo>
                    <a:lnTo>
                      <a:pt x="40053" y="3573"/>
                    </a:lnTo>
                    <a:lnTo>
                      <a:pt x="400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2"/>
              <p:cNvSpPr/>
              <p:nvPr/>
            </p:nvSpPr>
            <p:spPr>
              <a:xfrm>
                <a:off x="2795138" y="1837375"/>
                <a:ext cx="37225" cy="37225"/>
              </a:xfrm>
              <a:custGeom>
                <a:avLst/>
                <a:gdLst/>
                <a:ahLst/>
                <a:cxnLst/>
                <a:rect l="l" t="t" r="r" b="b"/>
                <a:pathLst>
                  <a:path w="1489" h="1489" extrusionOk="0">
                    <a:moveTo>
                      <a:pt x="750" y="0"/>
                    </a:moveTo>
                    <a:cubicBezTo>
                      <a:pt x="334" y="0"/>
                      <a:pt x="0" y="334"/>
                      <a:pt x="0" y="739"/>
                    </a:cubicBezTo>
                    <a:cubicBezTo>
                      <a:pt x="0" y="1155"/>
                      <a:pt x="334" y="1489"/>
                      <a:pt x="750" y="1489"/>
                    </a:cubicBezTo>
                    <a:cubicBezTo>
                      <a:pt x="1155" y="1489"/>
                      <a:pt x="1489" y="1155"/>
                      <a:pt x="1489" y="739"/>
                    </a:cubicBezTo>
                    <a:cubicBezTo>
                      <a:pt x="1489" y="334"/>
                      <a:pt x="1155" y="0"/>
                      <a:pt x="750" y="0"/>
                    </a:cubicBezTo>
                    <a:close/>
                  </a:path>
                </a:pathLst>
              </a:custGeom>
              <a:solidFill>
                <a:srgbClr val="2D4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2"/>
              <p:cNvSpPr/>
              <p:nvPr/>
            </p:nvSpPr>
            <p:spPr>
              <a:xfrm>
                <a:off x="2875213" y="1837375"/>
                <a:ext cx="37225" cy="37225"/>
              </a:xfrm>
              <a:custGeom>
                <a:avLst/>
                <a:gdLst/>
                <a:ahLst/>
                <a:cxnLst/>
                <a:rect l="l" t="t" r="r" b="b"/>
                <a:pathLst>
                  <a:path w="1489" h="1489" extrusionOk="0">
                    <a:moveTo>
                      <a:pt x="750" y="0"/>
                    </a:moveTo>
                    <a:cubicBezTo>
                      <a:pt x="333" y="0"/>
                      <a:pt x="0" y="334"/>
                      <a:pt x="0" y="739"/>
                    </a:cubicBezTo>
                    <a:cubicBezTo>
                      <a:pt x="0" y="1155"/>
                      <a:pt x="333" y="1489"/>
                      <a:pt x="750" y="1489"/>
                    </a:cubicBezTo>
                    <a:cubicBezTo>
                      <a:pt x="1155" y="1489"/>
                      <a:pt x="1488" y="1155"/>
                      <a:pt x="1488" y="739"/>
                    </a:cubicBezTo>
                    <a:cubicBezTo>
                      <a:pt x="1488" y="334"/>
                      <a:pt x="1155" y="0"/>
                      <a:pt x="750" y="0"/>
                    </a:cubicBezTo>
                    <a:close/>
                  </a:path>
                </a:pathLst>
              </a:custGeom>
              <a:solidFill>
                <a:srgbClr val="2D4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2"/>
              <p:cNvSpPr/>
              <p:nvPr/>
            </p:nvSpPr>
            <p:spPr>
              <a:xfrm>
                <a:off x="2955563" y="1837375"/>
                <a:ext cx="37225" cy="37225"/>
              </a:xfrm>
              <a:custGeom>
                <a:avLst/>
                <a:gdLst/>
                <a:ahLst/>
                <a:cxnLst/>
                <a:rect l="l" t="t" r="r" b="b"/>
                <a:pathLst>
                  <a:path w="1489" h="1489" extrusionOk="0">
                    <a:moveTo>
                      <a:pt x="739" y="0"/>
                    </a:moveTo>
                    <a:cubicBezTo>
                      <a:pt x="334" y="0"/>
                      <a:pt x="1" y="334"/>
                      <a:pt x="1" y="739"/>
                    </a:cubicBezTo>
                    <a:cubicBezTo>
                      <a:pt x="1" y="1155"/>
                      <a:pt x="334" y="1489"/>
                      <a:pt x="739" y="1489"/>
                    </a:cubicBezTo>
                    <a:cubicBezTo>
                      <a:pt x="1156" y="1489"/>
                      <a:pt x="1489" y="1155"/>
                      <a:pt x="1489" y="739"/>
                    </a:cubicBezTo>
                    <a:cubicBezTo>
                      <a:pt x="1489" y="334"/>
                      <a:pt x="1156" y="0"/>
                      <a:pt x="739" y="0"/>
                    </a:cubicBezTo>
                    <a:close/>
                  </a:path>
                </a:pathLst>
              </a:custGeom>
              <a:solidFill>
                <a:srgbClr val="2D4C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2"/>
              <p:cNvSpPr/>
              <p:nvPr/>
            </p:nvSpPr>
            <p:spPr>
              <a:xfrm>
                <a:off x="2806738" y="1954650"/>
                <a:ext cx="892700" cy="194100"/>
              </a:xfrm>
              <a:custGeom>
                <a:avLst/>
                <a:gdLst/>
                <a:ahLst/>
                <a:cxnLst/>
                <a:rect l="l" t="t" r="r" b="b"/>
                <a:pathLst>
                  <a:path w="35708" h="7764" extrusionOk="0">
                    <a:moveTo>
                      <a:pt x="1" y="0"/>
                    </a:moveTo>
                    <a:lnTo>
                      <a:pt x="1" y="7763"/>
                    </a:lnTo>
                    <a:lnTo>
                      <a:pt x="35707" y="7763"/>
                    </a:lnTo>
                    <a:lnTo>
                      <a:pt x="35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2"/>
              <p:cNvSpPr/>
              <p:nvPr/>
            </p:nvSpPr>
            <p:spPr>
              <a:xfrm>
                <a:off x="2806738" y="2187125"/>
                <a:ext cx="331625" cy="187850"/>
              </a:xfrm>
              <a:custGeom>
                <a:avLst/>
                <a:gdLst/>
                <a:ahLst/>
                <a:cxnLst/>
                <a:rect l="l" t="t" r="r" b="b"/>
                <a:pathLst>
                  <a:path w="13265" h="7514" extrusionOk="0">
                    <a:moveTo>
                      <a:pt x="1" y="0"/>
                    </a:moveTo>
                    <a:lnTo>
                      <a:pt x="1" y="7513"/>
                    </a:lnTo>
                    <a:lnTo>
                      <a:pt x="13264" y="7513"/>
                    </a:lnTo>
                    <a:lnTo>
                      <a:pt x="13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2"/>
              <p:cNvSpPr/>
              <p:nvPr/>
            </p:nvSpPr>
            <p:spPr>
              <a:xfrm>
                <a:off x="3177013" y="2187125"/>
                <a:ext cx="522725" cy="25625"/>
              </a:xfrm>
              <a:custGeom>
                <a:avLst/>
                <a:gdLst/>
                <a:ahLst/>
                <a:cxnLst/>
                <a:rect l="l" t="t" r="r" b="b"/>
                <a:pathLst>
                  <a:path w="20909" h="1025" extrusionOk="0">
                    <a:moveTo>
                      <a:pt x="1" y="0"/>
                    </a:moveTo>
                    <a:lnTo>
                      <a:pt x="1" y="1024"/>
                    </a:lnTo>
                    <a:lnTo>
                      <a:pt x="20908" y="1024"/>
                    </a:lnTo>
                    <a:lnTo>
                      <a:pt x="20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2"/>
              <p:cNvSpPr/>
              <p:nvPr/>
            </p:nvSpPr>
            <p:spPr>
              <a:xfrm>
                <a:off x="3177013" y="2258550"/>
                <a:ext cx="522725" cy="25625"/>
              </a:xfrm>
              <a:custGeom>
                <a:avLst/>
                <a:gdLst/>
                <a:ahLst/>
                <a:cxnLst/>
                <a:rect l="l" t="t" r="r" b="b"/>
                <a:pathLst>
                  <a:path w="20909" h="1025" extrusionOk="0">
                    <a:moveTo>
                      <a:pt x="1" y="1"/>
                    </a:moveTo>
                    <a:lnTo>
                      <a:pt x="1" y="1025"/>
                    </a:lnTo>
                    <a:lnTo>
                      <a:pt x="20908" y="1025"/>
                    </a:lnTo>
                    <a:lnTo>
                      <a:pt x="20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2"/>
              <p:cNvSpPr/>
              <p:nvPr/>
            </p:nvSpPr>
            <p:spPr>
              <a:xfrm>
                <a:off x="3177013" y="2330000"/>
                <a:ext cx="522725" cy="25625"/>
              </a:xfrm>
              <a:custGeom>
                <a:avLst/>
                <a:gdLst/>
                <a:ahLst/>
                <a:cxnLst/>
                <a:rect l="l" t="t" r="r" b="b"/>
                <a:pathLst>
                  <a:path w="20909" h="1025" extrusionOk="0">
                    <a:moveTo>
                      <a:pt x="1" y="0"/>
                    </a:moveTo>
                    <a:lnTo>
                      <a:pt x="1" y="1024"/>
                    </a:lnTo>
                    <a:lnTo>
                      <a:pt x="20908" y="1024"/>
                    </a:lnTo>
                    <a:lnTo>
                      <a:pt x="20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2"/>
              <p:cNvSpPr/>
              <p:nvPr/>
            </p:nvSpPr>
            <p:spPr>
              <a:xfrm>
                <a:off x="2806738" y="2413325"/>
                <a:ext cx="892700" cy="25325"/>
              </a:xfrm>
              <a:custGeom>
                <a:avLst/>
                <a:gdLst/>
                <a:ahLst/>
                <a:cxnLst/>
                <a:rect l="l" t="t" r="r" b="b"/>
                <a:pathLst>
                  <a:path w="35708" h="1013" extrusionOk="0">
                    <a:moveTo>
                      <a:pt x="1" y="1"/>
                    </a:moveTo>
                    <a:lnTo>
                      <a:pt x="1" y="1013"/>
                    </a:lnTo>
                    <a:lnTo>
                      <a:pt x="35707" y="1013"/>
                    </a:lnTo>
                    <a:lnTo>
                      <a:pt x="357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2"/>
              <p:cNvSpPr/>
              <p:nvPr/>
            </p:nvSpPr>
            <p:spPr>
              <a:xfrm>
                <a:off x="2806738" y="2484775"/>
                <a:ext cx="892700" cy="25625"/>
              </a:xfrm>
              <a:custGeom>
                <a:avLst/>
                <a:gdLst/>
                <a:ahLst/>
                <a:cxnLst/>
                <a:rect l="l" t="t" r="r" b="b"/>
                <a:pathLst>
                  <a:path w="35708" h="1025" extrusionOk="0">
                    <a:moveTo>
                      <a:pt x="1" y="0"/>
                    </a:moveTo>
                    <a:lnTo>
                      <a:pt x="1" y="1024"/>
                    </a:lnTo>
                    <a:lnTo>
                      <a:pt x="35707" y="1024"/>
                    </a:lnTo>
                    <a:lnTo>
                      <a:pt x="357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2"/>
              <p:cNvSpPr/>
              <p:nvPr/>
            </p:nvSpPr>
            <p:spPr>
              <a:xfrm>
                <a:off x="5390088" y="1900475"/>
                <a:ext cx="1049275" cy="683150"/>
              </a:xfrm>
              <a:custGeom>
                <a:avLst/>
                <a:gdLst/>
                <a:ahLst/>
                <a:cxnLst/>
                <a:rect l="l" t="t" r="r" b="b"/>
                <a:pathLst>
                  <a:path w="41971" h="27326" extrusionOk="0">
                    <a:moveTo>
                      <a:pt x="1" y="1"/>
                    </a:moveTo>
                    <a:lnTo>
                      <a:pt x="1" y="27325"/>
                    </a:lnTo>
                    <a:lnTo>
                      <a:pt x="41970" y="27325"/>
                    </a:lnTo>
                    <a:lnTo>
                      <a:pt x="419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2"/>
              <p:cNvSpPr/>
              <p:nvPr/>
            </p:nvSpPr>
            <p:spPr>
              <a:xfrm>
                <a:off x="5390088" y="2165975"/>
                <a:ext cx="1049275" cy="417950"/>
              </a:xfrm>
              <a:custGeom>
                <a:avLst/>
                <a:gdLst/>
                <a:ahLst/>
                <a:cxnLst/>
                <a:rect l="l" t="t" r="r" b="b"/>
                <a:pathLst>
                  <a:path w="41971" h="16718" extrusionOk="0">
                    <a:moveTo>
                      <a:pt x="12764" y="1"/>
                    </a:moveTo>
                    <a:lnTo>
                      <a:pt x="1" y="16717"/>
                    </a:lnTo>
                    <a:lnTo>
                      <a:pt x="41970" y="16717"/>
                    </a:lnTo>
                    <a:lnTo>
                      <a:pt x="29183" y="1"/>
                    </a:lnTo>
                    <a:close/>
                  </a:path>
                </a:pathLst>
              </a:custGeom>
              <a:solidFill>
                <a:srgbClr val="FDF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2"/>
              <p:cNvSpPr/>
              <p:nvPr/>
            </p:nvSpPr>
            <p:spPr>
              <a:xfrm>
                <a:off x="5390088" y="1900775"/>
                <a:ext cx="1049275" cy="435500"/>
              </a:xfrm>
              <a:custGeom>
                <a:avLst/>
                <a:gdLst/>
                <a:ahLst/>
                <a:cxnLst/>
                <a:rect l="l" t="t" r="r" b="b"/>
                <a:pathLst>
                  <a:path w="41971" h="17420" extrusionOk="0">
                    <a:moveTo>
                      <a:pt x="1" y="0"/>
                    </a:moveTo>
                    <a:lnTo>
                      <a:pt x="20980" y="17419"/>
                    </a:lnTo>
                    <a:lnTo>
                      <a:pt x="419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2"/>
              <p:cNvSpPr/>
              <p:nvPr/>
            </p:nvSpPr>
            <p:spPr>
              <a:xfrm>
                <a:off x="6314613" y="1631100"/>
                <a:ext cx="575100" cy="646525"/>
              </a:xfrm>
              <a:custGeom>
                <a:avLst/>
                <a:gdLst/>
                <a:ahLst/>
                <a:cxnLst/>
                <a:rect l="l" t="t" r="r" b="b"/>
                <a:pathLst>
                  <a:path w="23004" h="25861" extrusionOk="0">
                    <a:moveTo>
                      <a:pt x="11502" y="0"/>
                    </a:moveTo>
                    <a:cubicBezTo>
                      <a:pt x="11502" y="0"/>
                      <a:pt x="7764" y="5620"/>
                      <a:pt x="310" y="6406"/>
                    </a:cubicBezTo>
                    <a:cubicBezTo>
                      <a:pt x="310" y="6406"/>
                      <a:pt x="1" y="20789"/>
                      <a:pt x="11502" y="25861"/>
                    </a:cubicBezTo>
                    <a:cubicBezTo>
                      <a:pt x="23004" y="20801"/>
                      <a:pt x="22694" y="6406"/>
                      <a:pt x="22694" y="6406"/>
                    </a:cubicBezTo>
                    <a:cubicBezTo>
                      <a:pt x="15217" y="5620"/>
                      <a:pt x="11502" y="0"/>
                      <a:pt x="11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2"/>
              <p:cNvSpPr/>
              <p:nvPr/>
            </p:nvSpPr>
            <p:spPr>
              <a:xfrm>
                <a:off x="6419688" y="1749850"/>
                <a:ext cx="364050" cy="408725"/>
              </a:xfrm>
              <a:custGeom>
                <a:avLst/>
                <a:gdLst/>
                <a:ahLst/>
                <a:cxnLst/>
                <a:rect l="l" t="t" r="r" b="b"/>
                <a:pathLst>
                  <a:path w="14562" h="16349" extrusionOk="0">
                    <a:moveTo>
                      <a:pt x="7287" y="1"/>
                    </a:moveTo>
                    <a:cubicBezTo>
                      <a:pt x="7287" y="1"/>
                      <a:pt x="4918" y="3561"/>
                      <a:pt x="203" y="4049"/>
                    </a:cubicBezTo>
                    <a:cubicBezTo>
                      <a:pt x="203" y="4049"/>
                      <a:pt x="1" y="13145"/>
                      <a:pt x="7287" y="16348"/>
                    </a:cubicBezTo>
                    <a:cubicBezTo>
                      <a:pt x="14562" y="13157"/>
                      <a:pt x="14372" y="4049"/>
                      <a:pt x="14372" y="4049"/>
                    </a:cubicBezTo>
                    <a:cubicBezTo>
                      <a:pt x="9645" y="3549"/>
                      <a:pt x="7287" y="1"/>
                      <a:pt x="72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2"/>
              <p:cNvSpPr/>
              <p:nvPr/>
            </p:nvSpPr>
            <p:spPr>
              <a:xfrm>
                <a:off x="6503513" y="1865200"/>
                <a:ext cx="235850" cy="207500"/>
              </a:xfrm>
              <a:custGeom>
                <a:avLst/>
                <a:gdLst/>
                <a:ahLst/>
                <a:cxnLst/>
                <a:rect l="l" t="t" r="r" b="b"/>
                <a:pathLst>
                  <a:path w="9434" h="8300" extrusionOk="0">
                    <a:moveTo>
                      <a:pt x="8605" y="0"/>
                    </a:moveTo>
                    <a:cubicBezTo>
                      <a:pt x="8424" y="0"/>
                      <a:pt x="8242" y="79"/>
                      <a:pt x="8113" y="269"/>
                    </a:cubicBezTo>
                    <a:cubicBezTo>
                      <a:pt x="6697" y="2400"/>
                      <a:pt x="5304" y="4531"/>
                      <a:pt x="3887" y="6674"/>
                    </a:cubicBezTo>
                    <a:cubicBezTo>
                      <a:pt x="2994" y="5531"/>
                      <a:pt x="2101" y="4376"/>
                      <a:pt x="1208" y="3245"/>
                    </a:cubicBezTo>
                    <a:cubicBezTo>
                      <a:pt x="1094" y="3100"/>
                      <a:pt x="958" y="3039"/>
                      <a:pt x="825" y="3039"/>
                    </a:cubicBezTo>
                    <a:cubicBezTo>
                      <a:pt x="402" y="3039"/>
                      <a:pt x="0" y="3650"/>
                      <a:pt x="362" y="4102"/>
                    </a:cubicBezTo>
                    <a:cubicBezTo>
                      <a:pt x="1398" y="5436"/>
                      <a:pt x="2458" y="6781"/>
                      <a:pt x="3494" y="8115"/>
                    </a:cubicBezTo>
                    <a:cubicBezTo>
                      <a:pt x="3596" y="8245"/>
                      <a:pt x="3734" y="8299"/>
                      <a:pt x="3874" y="8299"/>
                    </a:cubicBezTo>
                    <a:cubicBezTo>
                      <a:pt x="4093" y="8299"/>
                      <a:pt x="4318" y="8169"/>
                      <a:pt x="4434" y="7996"/>
                    </a:cubicBezTo>
                    <a:cubicBezTo>
                      <a:pt x="5994" y="5626"/>
                      <a:pt x="7554" y="3245"/>
                      <a:pt x="9125" y="888"/>
                    </a:cubicBezTo>
                    <a:cubicBezTo>
                      <a:pt x="9434" y="429"/>
                      <a:pt x="9025" y="0"/>
                      <a:pt x="8605" y="0"/>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2"/>
              <p:cNvSpPr/>
              <p:nvPr/>
            </p:nvSpPr>
            <p:spPr>
              <a:xfrm>
                <a:off x="2306388" y="1600450"/>
                <a:ext cx="587900" cy="707550"/>
              </a:xfrm>
              <a:custGeom>
                <a:avLst/>
                <a:gdLst/>
                <a:ahLst/>
                <a:cxnLst/>
                <a:rect l="l" t="t" r="r" b="b"/>
                <a:pathLst>
                  <a:path w="23516" h="28302" extrusionOk="0">
                    <a:moveTo>
                      <a:pt x="11764" y="0"/>
                    </a:moveTo>
                    <a:cubicBezTo>
                      <a:pt x="5834" y="2711"/>
                      <a:pt x="2268" y="3071"/>
                      <a:pt x="793" y="3071"/>
                    </a:cubicBezTo>
                    <a:cubicBezTo>
                      <a:pt x="260" y="3071"/>
                      <a:pt x="0" y="3024"/>
                      <a:pt x="0" y="3024"/>
                    </a:cubicBezTo>
                    <a:lnTo>
                      <a:pt x="0" y="18300"/>
                    </a:lnTo>
                    <a:cubicBezTo>
                      <a:pt x="1691" y="25194"/>
                      <a:pt x="11764" y="28301"/>
                      <a:pt x="11764" y="28301"/>
                    </a:cubicBezTo>
                    <a:cubicBezTo>
                      <a:pt x="11764" y="28301"/>
                      <a:pt x="21836" y="25194"/>
                      <a:pt x="23515" y="18300"/>
                    </a:cubicBezTo>
                    <a:lnTo>
                      <a:pt x="23515" y="3036"/>
                    </a:lnTo>
                    <a:cubicBezTo>
                      <a:pt x="23515" y="3036"/>
                      <a:pt x="23255" y="3083"/>
                      <a:pt x="22724" y="3083"/>
                    </a:cubicBezTo>
                    <a:cubicBezTo>
                      <a:pt x="21250" y="3083"/>
                      <a:pt x="17681" y="2722"/>
                      <a:pt x="11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2"/>
              <p:cNvSpPr/>
              <p:nvPr/>
            </p:nvSpPr>
            <p:spPr>
              <a:xfrm>
                <a:off x="2398663" y="1711750"/>
                <a:ext cx="403350" cy="485525"/>
              </a:xfrm>
              <a:custGeom>
                <a:avLst/>
                <a:gdLst/>
                <a:ahLst/>
                <a:cxnLst/>
                <a:rect l="l" t="t" r="r" b="b"/>
                <a:pathLst>
                  <a:path w="16134" h="19421" extrusionOk="0">
                    <a:moveTo>
                      <a:pt x="8073" y="1"/>
                    </a:moveTo>
                    <a:cubicBezTo>
                      <a:pt x="4025" y="1846"/>
                      <a:pt x="1581" y="2094"/>
                      <a:pt x="560" y="2094"/>
                    </a:cubicBezTo>
                    <a:cubicBezTo>
                      <a:pt x="184" y="2094"/>
                      <a:pt x="0" y="2061"/>
                      <a:pt x="0" y="2061"/>
                    </a:cubicBezTo>
                    <a:lnTo>
                      <a:pt x="0" y="12562"/>
                    </a:lnTo>
                    <a:cubicBezTo>
                      <a:pt x="1155" y="17289"/>
                      <a:pt x="8073" y="19420"/>
                      <a:pt x="8073" y="19420"/>
                    </a:cubicBezTo>
                    <a:cubicBezTo>
                      <a:pt x="8073" y="19420"/>
                      <a:pt x="14990" y="17277"/>
                      <a:pt x="16133" y="12562"/>
                    </a:cubicBezTo>
                    <a:lnTo>
                      <a:pt x="16133" y="2061"/>
                    </a:lnTo>
                    <a:cubicBezTo>
                      <a:pt x="16133" y="2061"/>
                      <a:pt x="15950" y="2094"/>
                      <a:pt x="15574" y="2094"/>
                    </a:cubicBezTo>
                    <a:cubicBezTo>
                      <a:pt x="14553" y="2094"/>
                      <a:pt x="12111" y="1846"/>
                      <a:pt x="80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2"/>
              <p:cNvSpPr/>
              <p:nvPr/>
            </p:nvSpPr>
            <p:spPr>
              <a:xfrm>
                <a:off x="2466763" y="1826150"/>
                <a:ext cx="266850" cy="234425"/>
              </a:xfrm>
              <a:custGeom>
                <a:avLst/>
                <a:gdLst/>
                <a:ahLst/>
                <a:cxnLst/>
                <a:rect l="l" t="t" r="r" b="b"/>
                <a:pathLst>
                  <a:path w="10674" h="9377" extrusionOk="0">
                    <a:moveTo>
                      <a:pt x="9718" y="1"/>
                    </a:moveTo>
                    <a:cubicBezTo>
                      <a:pt x="9511" y="1"/>
                      <a:pt x="9303" y="91"/>
                      <a:pt x="9159" y="307"/>
                    </a:cubicBezTo>
                    <a:lnTo>
                      <a:pt x="4384" y="7534"/>
                    </a:lnTo>
                    <a:cubicBezTo>
                      <a:pt x="3360" y="6236"/>
                      <a:pt x="2348" y="4950"/>
                      <a:pt x="1360" y="3664"/>
                    </a:cubicBezTo>
                    <a:cubicBezTo>
                      <a:pt x="1231" y="3501"/>
                      <a:pt x="1078" y="3433"/>
                      <a:pt x="927" y="3433"/>
                    </a:cubicBezTo>
                    <a:cubicBezTo>
                      <a:pt x="452" y="3433"/>
                      <a:pt x="1" y="4110"/>
                      <a:pt x="407" y="4617"/>
                    </a:cubicBezTo>
                    <a:cubicBezTo>
                      <a:pt x="1598" y="6141"/>
                      <a:pt x="2765" y="7653"/>
                      <a:pt x="3956" y="9177"/>
                    </a:cubicBezTo>
                    <a:cubicBezTo>
                      <a:pt x="4068" y="9317"/>
                      <a:pt x="4225" y="9377"/>
                      <a:pt x="4387" y="9377"/>
                    </a:cubicBezTo>
                    <a:cubicBezTo>
                      <a:pt x="4636" y="9377"/>
                      <a:pt x="4897" y="9236"/>
                      <a:pt x="5027" y="9034"/>
                    </a:cubicBezTo>
                    <a:cubicBezTo>
                      <a:pt x="6801" y="6355"/>
                      <a:pt x="8575" y="3676"/>
                      <a:pt x="10349" y="985"/>
                    </a:cubicBezTo>
                    <a:cubicBezTo>
                      <a:pt x="10673" y="479"/>
                      <a:pt x="10197" y="1"/>
                      <a:pt x="9718" y="1"/>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2"/>
              <p:cNvSpPr/>
              <p:nvPr/>
            </p:nvSpPr>
            <p:spPr>
              <a:xfrm>
                <a:off x="4467063" y="2032050"/>
                <a:ext cx="209875" cy="276825"/>
              </a:xfrm>
              <a:custGeom>
                <a:avLst/>
                <a:gdLst/>
                <a:ahLst/>
                <a:cxnLst/>
                <a:rect l="l" t="t" r="r" b="b"/>
                <a:pathLst>
                  <a:path w="8395" h="11073" extrusionOk="0">
                    <a:moveTo>
                      <a:pt x="4192" y="0"/>
                    </a:moveTo>
                    <a:cubicBezTo>
                      <a:pt x="1870" y="0"/>
                      <a:pt x="1" y="1869"/>
                      <a:pt x="1" y="4191"/>
                    </a:cubicBezTo>
                    <a:cubicBezTo>
                      <a:pt x="1" y="5787"/>
                      <a:pt x="894" y="7191"/>
                      <a:pt x="2191" y="7882"/>
                    </a:cubicBezTo>
                    <a:lnTo>
                      <a:pt x="2191" y="11073"/>
                    </a:lnTo>
                    <a:lnTo>
                      <a:pt x="6168" y="11073"/>
                    </a:lnTo>
                    <a:lnTo>
                      <a:pt x="6168" y="7882"/>
                    </a:lnTo>
                    <a:cubicBezTo>
                      <a:pt x="7502" y="7168"/>
                      <a:pt x="8395" y="5787"/>
                      <a:pt x="8395" y="4191"/>
                    </a:cubicBezTo>
                    <a:cubicBezTo>
                      <a:pt x="8395" y="1893"/>
                      <a:pt x="6513" y="0"/>
                      <a:pt x="4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2"/>
              <p:cNvSpPr/>
              <p:nvPr/>
            </p:nvSpPr>
            <p:spPr>
              <a:xfrm>
                <a:off x="5500838" y="1563825"/>
                <a:ext cx="55975" cy="65500"/>
              </a:xfrm>
              <a:custGeom>
                <a:avLst/>
                <a:gdLst/>
                <a:ahLst/>
                <a:cxnLst/>
                <a:rect l="l" t="t" r="r" b="b"/>
                <a:pathLst>
                  <a:path w="2239" h="2620" extrusionOk="0">
                    <a:moveTo>
                      <a:pt x="1119" y="1"/>
                    </a:moveTo>
                    <a:lnTo>
                      <a:pt x="714" y="834"/>
                    </a:lnTo>
                    <a:lnTo>
                      <a:pt x="0" y="1310"/>
                    </a:lnTo>
                    <a:lnTo>
                      <a:pt x="714" y="1787"/>
                    </a:lnTo>
                    <a:lnTo>
                      <a:pt x="1119" y="2620"/>
                    </a:lnTo>
                    <a:lnTo>
                      <a:pt x="1536" y="1787"/>
                    </a:lnTo>
                    <a:lnTo>
                      <a:pt x="2238" y="1310"/>
                    </a:lnTo>
                    <a:lnTo>
                      <a:pt x="1536" y="834"/>
                    </a:lnTo>
                    <a:lnTo>
                      <a:pt x="11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2"/>
              <p:cNvSpPr/>
              <p:nvPr/>
            </p:nvSpPr>
            <p:spPr>
              <a:xfrm>
                <a:off x="5716638" y="1329875"/>
                <a:ext cx="103900" cy="121475"/>
              </a:xfrm>
              <a:custGeom>
                <a:avLst/>
                <a:gdLst/>
                <a:ahLst/>
                <a:cxnLst/>
                <a:rect l="l" t="t" r="r" b="b"/>
                <a:pathLst>
                  <a:path w="4156" h="4859" extrusionOk="0">
                    <a:moveTo>
                      <a:pt x="2084" y="0"/>
                    </a:moveTo>
                    <a:lnTo>
                      <a:pt x="1310" y="1548"/>
                    </a:lnTo>
                    <a:lnTo>
                      <a:pt x="0" y="2429"/>
                    </a:lnTo>
                    <a:lnTo>
                      <a:pt x="1310" y="3310"/>
                    </a:lnTo>
                    <a:lnTo>
                      <a:pt x="2084" y="4858"/>
                    </a:lnTo>
                    <a:lnTo>
                      <a:pt x="2846" y="3310"/>
                    </a:lnTo>
                    <a:lnTo>
                      <a:pt x="4155" y="2429"/>
                    </a:lnTo>
                    <a:lnTo>
                      <a:pt x="2846" y="1548"/>
                    </a:lnTo>
                    <a:lnTo>
                      <a:pt x="20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2"/>
              <p:cNvSpPr/>
              <p:nvPr/>
            </p:nvSpPr>
            <p:spPr>
              <a:xfrm>
                <a:off x="5974688" y="1417075"/>
                <a:ext cx="209875" cy="244400"/>
              </a:xfrm>
              <a:custGeom>
                <a:avLst/>
                <a:gdLst/>
                <a:ahLst/>
                <a:cxnLst/>
                <a:rect l="l" t="t" r="r" b="b"/>
                <a:pathLst>
                  <a:path w="8395" h="9776" extrusionOk="0">
                    <a:moveTo>
                      <a:pt x="4192" y="1"/>
                    </a:moveTo>
                    <a:lnTo>
                      <a:pt x="2644" y="3108"/>
                    </a:lnTo>
                    <a:lnTo>
                      <a:pt x="1" y="4894"/>
                    </a:lnTo>
                    <a:lnTo>
                      <a:pt x="2644" y="6668"/>
                    </a:lnTo>
                    <a:lnTo>
                      <a:pt x="4192" y="9776"/>
                    </a:lnTo>
                    <a:lnTo>
                      <a:pt x="5728" y="6668"/>
                    </a:lnTo>
                    <a:lnTo>
                      <a:pt x="8395" y="4894"/>
                    </a:lnTo>
                    <a:lnTo>
                      <a:pt x="5728" y="3108"/>
                    </a:lnTo>
                    <a:lnTo>
                      <a:pt x="4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2"/>
              <p:cNvSpPr/>
              <p:nvPr/>
            </p:nvSpPr>
            <p:spPr>
              <a:xfrm>
                <a:off x="6804263" y="2233550"/>
                <a:ext cx="103600" cy="121475"/>
              </a:xfrm>
              <a:custGeom>
                <a:avLst/>
                <a:gdLst/>
                <a:ahLst/>
                <a:cxnLst/>
                <a:rect l="l" t="t" r="r" b="b"/>
                <a:pathLst>
                  <a:path w="4144" h="4859" extrusionOk="0">
                    <a:moveTo>
                      <a:pt x="2060" y="1"/>
                    </a:moveTo>
                    <a:lnTo>
                      <a:pt x="1310" y="1548"/>
                    </a:lnTo>
                    <a:lnTo>
                      <a:pt x="1" y="2429"/>
                    </a:lnTo>
                    <a:lnTo>
                      <a:pt x="1310" y="3311"/>
                    </a:lnTo>
                    <a:lnTo>
                      <a:pt x="2060" y="4858"/>
                    </a:lnTo>
                    <a:lnTo>
                      <a:pt x="2834" y="3311"/>
                    </a:lnTo>
                    <a:lnTo>
                      <a:pt x="4144" y="2429"/>
                    </a:lnTo>
                    <a:lnTo>
                      <a:pt x="2834" y="1548"/>
                    </a:lnTo>
                    <a:lnTo>
                      <a:pt x="20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2"/>
              <p:cNvSpPr/>
              <p:nvPr/>
            </p:nvSpPr>
            <p:spPr>
              <a:xfrm>
                <a:off x="7023638" y="2013000"/>
                <a:ext cx="55975" cy="65200"/>
              </a:xfrm>
              <a:custGeom>
                <a:avLst/>
                <a:gdLst/>
                <a:ahLst/>
                <a:cxnLst/>
                <a:rect l="l" t="t" r="r" b="b"/>
                <a:pathLst>
                  <a:path w="2239" h="2608" extrusionOk="0">
                    <a:moveTo>
                      <a:pt x="1120" y="0"/>
                    </a:moveTo>
                    <a:lnTo>
                      <a:pt x="703" y="834"/>
                    </a:lnTo>
                    <a:lnTo>
                      <a:pt x="0" y="1298"/>
                    </a:lnTo>
                    <a:lnTo>
                      <a:pt x="703" y="1774"/>
                    </a:lnTo>
                    <a:lnTo>
                      <a:pt x="1120" y="2608"/>
                    </a:lnTo>
                    <a:lnTo>
                      <a:pt x="1524" y="1774"/>
                    </a:lnTo>
                    <a:lnTo>
                      <a:pt x="2239" y="1298"/>
                    </a:lnTo>
                    <a:lnTo>
                      <a:pt x="1524" y="834"/>
                    </a:lnTo>
                    <a:lnTo>
                      <a:pt x="11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2"/>
              <p:cNvSpPr/>
              <p:nvPr/>
            </p:nvSpPr>
            <p:spPr>
              <a:xfrm>
                <a:off x="6828088" y="1385225"/>
                <a:ext cx="55675" cy="65525"/>
              </a:xfrm>
              <a:custGeom>
                <a:avLst/>
                <a:gdLst/>
                <a:ahLst/>
                <a:cxnLst/>
                <a:rect l="l" t="t" r="r" b="b"/>
                <a:pathLst>
                  <a:path w="2227" h="2621" extrusionOk="0">
                    <a:moveTo>
                      <a:pt x="1107" y="1"/>
                    </a:moveTo>
                    <a:lnTo>
                      <a:pt x="714" y="834"/>
                    </a:lnTo>
                    <a:lnTo>
                      <a:pt x="0" y="1311"/>
                    </a:lnTo>
                    <a:lnTo>
                      <a:pt x="714" y="1787"/>
                    </a:lnTo>
                    <a:lnTo>
                      <a:pt x="1107" y="2620"/>
                    </a:lnTo>
                    <a:lnTo>
                      <a:pt x="1524" y="1787"/>
                    </a:lnTo>
                    <a:lnTo>
                      <a:pt x="2227" y="1311"/>
                    </a:lnTo>
                    <a:lnTo>
                      <a:pt x="1524" y="834"/>
                    </a:lnTo>
                    <a:lnTo>
                      <a:pt x="1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2"/>
              <p:cNvSpPr/>
              <p:nvPr/>
            </p:nvSpPr>
            <p:spPr>
              <a:xfrm>
                <a:off x="3586888" y="1563825"/>
                <a:ext cx="56000" cy="65500"/>
              </a:xfrm>
              <a:custGeom>
                <a:avLst/>
                <a:gdLst/>
                <a:ahLst/>
                <a:cxnLst/>
                <a:rect l="l" t="t" r="r" b="b"/>
                <a:pathLst>
                  <a:path w="2240" h="2620" extrusionOk="0">
                    <a:moveTo>
                      <a:pt x="1120" y="1"/>
                    </a:moveTo>
                    <a:lnTo>
                      <a:pt x="703" y="834"/>
                    </a:lnTo>
                    <a:lnTo>
                      <a:pt x="1" y="1310"/>
                    </a:lnTo>
                    <a:lnTo>
                      <a:pt x="703" y="1787"/>
                    </a:lnTo>
                    <a:lnTo>
                      <a:pt x="1120" y="2620"/>
                    </a:lnTo>
                    <a:lnTo>
                      <a:pt x="1525" y="1787"/>
                    </a:lnTo>
                    <a:lnTo>
                      <a:pt x="2239" y="1310"/>
                    </a:lnTo>
                    <a:lnTo>
                      <a:pt x="1525" y="834"/>
                    </a:lnTo>
                    <a:lnTo>
                      <a:pt x="11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2"/>
              <p:cNvSpPr/>
              <p:nvPr/>
            </p:nvSpPr>
            <p:spPr>
              <a:xfrm>
                <a:off x="3323163" y="1329875"/>
                <a:ext cx="103925" cy="121475"/>
              </a:xfrm>
              <a:custGeom>
                <a:avLst/>
                <a:gdLst/>
                <a:ahLst/>
                <a:cxnLst/>
                <a:rect l="l" t="t" r="r" b="b"/>
                <a:pathLst>
                  <a:path w="4157" h="4859" extrusionOk="0">
                    <a:moveTo>
                      <a:pt x="2073" y="0"/>
                    </a:moveTo>
                    <a:lnTo>
                      <a:pt x="1311" y="1548"/>
                    </a:lnTo>
                    <a:lnTo>
                      <a:pt x="1" y="2429"/>
                    </a:lnTo>
                    <a:lnTo>
                      <a:pt x="1311" y="3310"/>
                    </a:lnTo>
                    <a:lnTo>
                      <a:pt x="2073" y="4858"/>
                    </a:lnTo>
                    <a:lnTo>
                      <a:pt x="2847" y="3310"/>
                    </a:lnTo>
                    <a:lnTo>
                      <a:pt x="4156" y="2429"/>
                    </a:lnTo>
                    <a:lnTo>
                      <a:pt x="2847" y="1548"/>
                    </a:lnTo>
                    <a:lnTo>
                      <a:pt x="2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2"/>
              <p:cNvSpPr/>
              <p:nvPr/>
            </p:nvSpPr>
            <p:spPr>
              <a:xfrm>
                <a:off x="2959438" y="1417075"/>
                <a:ext cx="209875" cy="244400"/>
              </a:xfrm>
              <a:custGeom>
                <a:avLst/>
                <a:gdLst/>
                <a:ahLst/>
                <a:cxnLst/>
                <a:rect l="l" t="t" r="r" b="b"/>
                <a:pathLst>
                  <a:path w="8395" h="9776" extrusionOk="0">
                    <a:moveTo>
                      <a:pt x="4192" y="1"/>
                    </a:moveTo>
                    <a:lnTo>
                      <a:pt x="2656" y="3108"/>
                    </a:lnTo>
                    <a:lnTo>
                      <a:pt x="1" y="4894"/>
                    </a:lnTo>
                    <a:lnTo>
                      <a:pt x="2656" y="6668"/>
                    </a:lnTo>
                    <a:lnTo>
                      <a:pt x="4192" y="9776"/>
                    </a:lnTo>
                    <a:lnTo>
                      <a:pt x="5739" y="6668"/>
                    </a:lnTo>
                    <a:lnTo>
                      <a:pt x="8394" y="4894"/>
                    </a:lnTo>
                    <a:lnTo>
                      <a:pt x="5739" y="3108"/>
                    </a:lnTo>
                    <a:lnTo>
                      <a:pt x="41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2"/>
              <p:cNvSpPr/>
              <p:nvPr/>
            </p:nvSpPr>
            <p:spPr>
              <a:xfrm>
                <a:off x="2235838" y="2233550"/>
                <a:ext cx="103900" cy="121475"/>
              </a:xfrm>
              <a:custGeom>
                <a:avLst/>
                <a:gdLst/>
                <a:ahLst/>
                <a:cxnLst/>
                <a:rect l="l" t="t" r="r" b="b"/>
                <a:pathLst>
                  <a:path w="4156" h="4859" extrusionOk="0">
                    <a:moveTo>
                      <a:pt x="2084" y="1"/>
                    </a:moveTo>
                    <a:lnTo>
                      <a:pt x="1310" y="1548"/>
                    </a:lnTo>
                    <a:lnTo>
                      <a:pt x="0" y="2429"/>
                    </a:lnTo>
                    <a:lnTo>
                      <a:pt x="1310" y="3311"/>
                    </a:lnTo>
                    <a:lnTo>
                      <a:pt x="2084" y="4858"/>
                    </a:lnTo>
                    <a:lnTo>
                      <a:pt x="2846" y="3311"/>
                    </a:lnTo>
                    <a:lnTo>
                      <a:pt x="4156" y="2429"/>
                    </a:lnTo>
                    <a:lnTo>
                      <a:pt x="2846" y="1548"/>
                    </a:lnTo>
                    <a:lnTo>
                      <a:pt x="20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2"/>
              <p:cNvSpPr/>
              <p:nvPr/>
            </p:nvSpPr>
            <p:spPr>
              <a:xfrm>
                <a:off x="2064388" y="2013000"/>
                <a:ext cx="55675" cy="65200"/>
              </a:xfrm>
              <a:custGeom>
                <a:avLst/>
                <a:gdLst/>
                <a:ahLst/>
                <a:cxnLst/>
                <a:rect l="l" t="t" r="r" b="b"/>
                <a:pathLst>
                  <a:path w="2227" h="2608" extrusionOk="0">
                    <a:moveTo>
                      <a:pt x="1108" y="0"/>
                    </a:moveTo>
                    <a:lnTo>
                      <a:pt x="715" y="834"/>
                    </a:lnTo>
                    <a:lnTo>
                      <a:pt x="0" y="1298"/>
                    </a:lnTo>
                    <a:lnTo>
                      <a:pt x="715" y="1774"/>
                    </a:lnTo>
                    <a:lnTo>
                      <a:pt x="1108" y="2608"/>
                    </a:lnTo>
                    <a:lnTo>
                      <a:pt x="1524" y="1774"/>
                    </a:lnTo>
                    <a:lnTo>
                      <a:pt x="2227" y="1298"/>
                    </a:lnTo>
                    <a:lnTo>
                      <a:pt x="1524" y="834"/>
                    </a:lnTo>
                    <a:lnTo>
                      <a:pt x="11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2"/>
              <p:cNvSpPr/>
              <p:nvPr/>
            </p:nvSpPr>
            <p:spPr>
              <a:xfrm>
                <a:off x="2259638" y="1385225"/>
                <a:ext cx="56300" cy="65525"/>
              </a:xfrm>
              <a:custGeom>
                <a:avLst/>
                <a:gdLst/>
                <a:ahLst/>
                <a:cxnLst/>
                <a:rect l="l" t="t" r="r" b="b"/>
                <a:pathLst>
                  <a:path w="2252" h="2621" extrusionOk="0">
                    <a:moveTo>
                      <a:pt x="1132" y="1"/>
                    </a:moveTo>
                    <a:lnTo>
                      <a:pt x="715" y="834"/>
                    </a:lnTo>
                    <a:lnTo>
                      <a:pt x="1" y="1311"/>
                    </a:lnTo>
                    <a:lnTo>
                      <a:pt x="715" y="1787"/>
                    </a:lnTo>
                    <a:lnTo>
                      <a:pt x="1132" y="2620"/>
                    </a:lnTo>
                    <a:lnTo>
                      <a:pt x="1537" y="1787"/>
                    </a:lnTo>
                    <a:lnTo>
                      <a:pt x="2251" y="1311"/>
                    </a:lnTo>
                    <a:lnTo>
                      <a:pt x="1537" y="834"/>
                    </a:lnTo>
                    <a:lnTo>
                      <a:pt x="11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79;p33">
                <a:extLst>
                  <a:ext uri="{FF2B5EF4-FFF2-40B4-BE49-F238E27FC236}">
                    <a16:creationId xmlns:a16="http://schemas.microsoft.com/office/drawing/2014/main" id="{CF37168B-5CF0-240E-53C0-A74A93C1D05B}"/>
                  </a:ext>
                </a:extLst>
              </p:cNvPr>
              <p:cNvSpPr/>
              <p:nvPr/>
            </p:nvSpPr>
            <p:spPr>
              <a:xfrm>
                <a:off x="4974926" y="2061995"/>
                <a:ext cx="83590" cy="83590"/>
              </a:xfrm>
              <a:custGeom>
                <a:avLst/>
                <a:gdLst/>
                <a:ahLst/>
                <a:cxnLst/>
                <a:rect l="l" t="t" r="r" b="b"/>
                <a:pathLst>
                  <a:path w="2442" h="2442" extrusionOk="0">
                    <a:moveTo>
                      <a:pt x="1215" y="1"/>
                    </a:moveTo>
                    <a:cubicBezTo>
                      <a:pt x="548" y="1"/>
                      <a:pt x="0" y="548"/>
                      <a:pt x="0" y="1227"/>
                    </a:cubicBezTo>
                    <a:cubicBezTo>
                      <a:pt x="0" y="1894"/>
                      <a:pt x="548" y="2441"/>
                      <a:pt x="1215" y="2441"/>
                    </a:cubicBezTo>
                    <a:cubicBezTo>
                      <a:pt x="1893" y="2441"/>
                      <a:pt x="2441" y="1894"/>
                      <a:pt x="2441" y="1227"/>
                    </a:cubicBezTo>
                    <a:cubicBezTo>
                      <a:pt x="2441" y="548"/>
                      <a:pt x="1893" y="1"/>
                      <a:pt x="1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oogle Shape;2505;p33">
            <a:extLst>
              <a:ext uri="{FF2B5EF4-FFF2-40B4-BE49-F238E27FC236}">
                <a16:creationId xmlns:a16="http://schemas.microsoft.com/office/drawing/2014/main" id="{F47074A6-FD87-F583-3D03-EABE3B8DCDDC}"/>
              </a:ext>
            </a:extLst>
          </p:cNvPr>
          <p:cNvGrpSpPr/>
          <p:nvPr/>
        </p:nvGrpSpPr>
        <p:grpSpPr>
          <a:xfrm>
            <a:off x="2712055" y="149441"/>
            <a:ext cx="1753699" cy="1687626"/>
            <a:chOff x="4793179" y="2395564"/>
            <a:chExt cx="1406367" cy="1353380"/>
          </a:xfrm>
        </p:grpSpPr>
        <p:sp>
          <p:nvSpPr>
            <p:cNvPr id="3" name="Google Shape;2506;p33">
              <a:extLst>
                <a:ext uri="{FF2B5EF4-FFF2-40B4-BE49-F238E27FC236}">
                  <a16:creationId xmlns:a16="http://schemas.microsoft.com/office/drawing/2014/main" id="{E37DC525-1EBC-195E-2539-AC9891D14114}"/>
                </a:ext>
              </a:extLst>
            </p:cNvPr>
            <p:cNvSpPr/>
            <p:nvPr/>
          </p:nvSpPr>
          <p:spPr>
            <a:xfrm>
              <a:off x="4793179" y="2395564"/>
              <a:ext cx="1406367" cy="1353380"/>
            </a:xfrm>
            <a:custGeom>
              <a:avLst/>
              <a:gdLst/>
              <a:ahLst/>
              <a:cxnLst/>
              <a:rect l="l" t="t" r="r" b="b"/>
              <a:pathLst>
                <a:path w="48756" h="46915" extrusionOk="0">
                  <a:moveTo>
                    <a:pt x="25320" y="0"/>
                  </a:moveTo>
                  <a:cubicBezTo>
                    <a:pt x="19205" y="0"/>
                    <a:pt x="13201" y="2386"/>
                    <a:pt x="8724" y="6883"/>
                  </a:cubicBezTo>
                  <a:cubicBezTo>
                    <a:pt x="2007" y="13570"/>
                    <a:pt x="1" y="23662"/>
                    <a:pt x="3648" y="32446"/>
                  </a:cubicBezTo>
                  <a:cubicBezTo>
                    <a:pt x="7265" y="41200"/>
                    <a:pt x="15806" y="46914"/>
                    <a:pt x="25290" y="46914"/>
                  </a:cubicBezTo>
                  <a:cubicBezTo>
                    <a:pt x="38269" y="46914"/>
                    <a:pt x="48755" y="36397"/>
                    <a:pt x="48755" y="23449"/>
                  </a:cubicBezTo>
                  <a:cubicBezTo>
                    <a:pt x="48755" y="13965"/>
                    <a:pt x="43041" y="5424"/>
                    <a:pt x="34287" y="1777"/>
                  </a:cubicBezTo>
                  <a:cubicBezTo>
                    <a:pt x="31384" y="581"/>
                    <a:pt x="28338" y="0"/>
                    <a:pt x="253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2507;p33">
              <a:extLst>
                <a:ext uri="{FF2B5EF4-FFF2-40B4-BE49-F238E27FC236}">
                  <a16:creationId xmlns:a16="http://schemas.microsoft.com/office/drawing/2014/main" id="{79366063-63E7-C681-4B39-F98F812E7347}"/>
                </a:ext>
              </a:extLst>
            </p:cNvPr>
            <p:cNvGrpSpPr/>
            <p:nvPr/>
          </p:nvGrpSpPr>
          <p:grpSpPr>
            <a:xfrm>
              <a:off x="4955623" y="2535620"/>
              <a:ext cx="1082065" cy="1044962"/>
              <a:chOff x="5071548" y="-1403230"/>
              <a:chExt cx="1082065" cy="1044962"/>
            </a:xfrm>
          </p:grpSpPr>
          <p:sp>
            <p:nvSpPr>
              <p:cNvPr id="5" name="Google Shape;2508;p33">
                <a:extLst>
                  <a:ext uri="{FF2B5EF4-FFF2-40B4-BE49-F238E27FC236}">
                    <a16:creationId xmlns:a16="http://schemas.microsoft.com/office/drawing/2014/main" id="{2E4F7F9A-A8D5-AFBA-DD93-3F344A81B1C9}"/>
                  </a:ext>
                </a:extLst>
              </p:cNvPr>
              <p:cNvSpPr/>
              <p:nvPr/>
            </p:nvSpPr>
            <p:spPr>
              <a:xfrm>
                <a:off x="5071548" y="-970848"/>
                <a:ext cx="827784" cy="612580"/>
              </a:xfrm>
              <a:custGeom>
                <a:avLst/>
                <a:gdLst/>
                <a:ahLst/>
                <a:cxnLst/>
                <a:rect l="l" t="t" r="r" b="b"/>
                <a:pathLst>
                  <a:path w="24183" h="17896" extrusionOk="0">
                    <a:moveTo>
                      <a:pt x="1" y="1"/>
                    </a:moveTo>
                    <a:lnTo>
                      <a:pt x="1" y="17896"/>
                    </a:lnTo>
                    <a:lnTo>
                      <a:pt x="24182" y="17896"/>
                    </a:lnTo>
                    <a:lnTo>
                      <a:pt x="241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9;p33">
                <a:extLst>
                  <a:ext uri="{FF2B5EF4-FFF2-40B4-BE49-F238E27FC236}">
                    <a16:creationId xmlns:a16="http://schemas.microsoft.com/office/drawing/2014/main" id="{EC03E5B6-6FF7-CC94-6EFA-901F5AFCDA29}"/>
                  </a:ext>
                </a:extLst>
              </p:cNvPr>
              <p:cNvSpPr/>
              <p:nvPr/>
            </p:nvSpPr>
            <p:spPr>
              <a:xfrm>
                <a:off x="5071548" y="-759723"/>
                <a:ext cx="827784" cy="401449"/>
              </a:xfrm>
              <a:custGeom>
                <a:avLst/>
                <a:gdLst/>
                <a:ahLst/>
                <a:cxnLst/>
                <a:rect l="l" t="t" r="r" b="b"/>
                <a:pathLst>
                  <a:path w="24183" h="11728" extrusionOk="0">
                    <a:moveTo>
                      <a:pt x="8323" y="0"/>
                    </a:moveTo>
                    <a:lnTo>
                      <a:pt x="1" y="11728"/>
                    </a:lnTo>
                    <a:lnTo>
                      <a:pt x="24182" y="11728"/>
                    </a:lnTo>
                    <a:lnTo>
                      <a:pt x="159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10;p33">
                <a:extLst>
                  <a:ext uri="{FF2B5EF4-FFF2-40B4-BE49-F238E27FC236}">
                    <a16:creationId xmlns:a16="http://schemas.microsoft.com/office/drawing/2014/main" id="{FF372A62-702B-9524-AD64-5FBB3E0E0C62}"/>
                  </a:ext>
                </a:extLst>
              </p:cNvPr>
              <p:cNvSpPr/>
              <p:nvPr/>
            </p:nvSpPr>
            <p:spPr>
              <a:xfrm>
                <a:off x="5071548" y="-970438"/>
                <a:ext cx="827784" cy="419009"/>
              </a:xfrm>
              <a:custGeom>
                <a:avLst/>
                <a:gdLst/>
                <a:ahLst/>
                <a:cxnLst/>
                <a:rect l="l" t="t" r="r" b="b"/>
                <a:pathLst>
                  <a:path w="24183" h="12241" extrusionOk="0">
                    <a:moveTo>
                      <a:pt x="1" y="1"/>
                    </a:moveTo>
                    <a:lnTo>
                      <a:pt x="12109" y="12240"/>
                    </a:lnTo>
                    <a:lnTo>
                      <a:pt x="24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11;p33">
                <a:extLst>
                  <a:ext uri="{FF2B5EF4-FFF2-40B4-BE49-F238E27FC236}">
                    <a16:creationId xmlns:a16="http://schemas.microsoft.com/office/drawing/2014/main" id="{881017A7-393C-048F-2ABF-7B15CA04BA01}"/>
                  </a:ext>
                </a:extLst>
              </p:cNvPr>
              <p:cNvSpPr/>
              <p:nvPr/>
            </p:nvSpPr>
            <p:spPr>
              <a:xfrm>
                <a:off x="5600525" y="-1403230"/>
                <a:ext cx="553088" cy="553465"/>
              </a:xfrm>
              <a:custGeom>
                <a:avLst/>
                <a:gdLst/>
                <a:ahLst/>
                <a:cxnLst/>
                <a:rect l="l" t="t" r="r" b="b"/>
                <a:pathLst>
                  <a:path w="16158" h="16169" extrusionOk="0">
                    <a:moveTo>
                      <a:pt x="8073" y="0"/>
                    </a:moveTo>
                    <a:cubicBezTo>
                      <a:pt x="3620" y="0"/>
                      <a:pt x="1" y="3620"/>
                      <a:pt x="1" y="8085"/>
                    </a:cubicBezTo>
                    <a:cubicBezTo>
                      <a:pt x="1" y="12549"/>
                      <a:pt x="3620" y="16169"/>
                      <a:pt x="8073" y="16169"/>
                    </a:cubicBezTo>
                    <a:cubicBezTo>
                      <a:pt x="12538" y="16169"/>
                      <a:pt x="16158" y="12549"/>
                      <a:pt x="16158" y="8085"/>
                    </a:cubicBezTo>
                    <a:cubicBezTo>
                      <a:pt x="16158" y="3620"/>
                      <a:pt x="12538" y="0"/>
                      <a:pt x="80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12;p33">
                <a:extLst>
                  <a:ext uri="{FF2B5EF4-FFF2-40B4-BE49-F238E27FC236}">
                    <a16:creationId xmlns:a16="http://schemas.microsoft.com/office/drawing/2014/main" id="{6EAAEAB3-C115-47CB-D626-E603D6EAFF4E}"/>
                  </a:ext>
                </a:extLst>
              </p:cNvPr>
              <p:cNvSpPr/>
              <p:nvPr/>
            </p:nvSpPr>
            <p:spPr>
              <a:xfrm>
                <a:off x="5737475" y="-1283839"/>
                <a:ext cx="278803" cy="315498"/>
              </a:xfrm>
              <a:custGeom>
                <a:avLst/>
                <a:gdLst/>
                <a:ahLst/>
                <a:cxnLst/>
                <a:rect l="l" t="t" r="r" b="b"/>
                <a:pathLst>
                  <a:path w="8145" h="9217" extrusionOk="0">
                    <a:moveTo>
                      <a:pt x="8097" y="1727"/>
                    </a:moveTo>
                    <a:lnTo>
                      <a:pt x="4084" y="1"/>
                    </a:lnTo>
                    <a:lnTo>
                      <a:pt x="4084" y="1"/>
                    </a:lnTo>
                    <a:lnTo>
                      <a:pt x="4084" y="1"/>
                    </a:lnTo>
                    <a:lnTo>
                      <a:pt x="4084" y="1"/>
                    </a:lnTo>
                    <a:lnTo>
                      <a:pt x="4084" y="1"/>
                    </a:lnTo>
                    <a:lnTo>
                      <a:pt x="60" y="1727"/>
                    </a:lnTo>
                    <a:cubicBezTo>
                      <a:pt x="60" y="1727"/>
                      <a:pt x="0" y="6978"/>
                      <a:pt x="4084" y="9216"/>
                    </a:cubicBezTo>
                    <a:lnTo>
                      <a:pt x="4084" y="9216"/>
                    </a:lnTo>
                    <a:lnTo>
                      <a:pt x="4084" y="9216"/>
                    </a:lnTo>
                    <a:lnTo>
                      <a:pt x="4084" y="9216"/>
                    </a:lnTo>
                    <a:lnTo>
                      <a:pt x="4084" y="9216"/>
                    </a:lnTo>
                    <a:cubicBezTo>
                      <a:pt x="8144" y="6978"/>
                      <a:pt x="8097" y="1727"/>
                      <a:pt x="8097" y="1727"/>
                    </a:cubicBezTo>
                    <a:close/>
                    <a:moveTo>
                      <a:pt x="4084" y="7847"/>
                    </a:moveTo>
                    <a:lnTo>
                      <a:pt x="4084" y="7847"/>
                    </a:lnTo>
                    <a:lnTo>
                      <a:pt x="4084" y="7847"/>
                    </a:lnTo>
                    <a:lnTo>
                      <a:pt x="4084" y="7847"/>
                    </a:lnTo>
                    <a:lnTo>
                      <a:pt x="4084" y="7847"/>
                    </a:lnTo>
                    <a:cubicBezTo>
                      <a:pt x="1203" y="6275"/>
                      <a:pt x="1250" y="2573"/>
                      <a:pt x="1250" y="2573"/>
                    </a:cubicBezTo>
                    <a:lnTo>
                      <a:pt x="4084" y="1370"/>
                    </a:lnTo>
                    <a:lnTo>
                      <a:pt x="4084" y="1370"/>
                    </a:lnTo>
                    <a:lnTo>
                      <a:pt x="4084" y="1370"/>
                    </a:lnTo>
                    <a:lnTo>
                      <a:pt x="4084" y="1370"/>
                    </a:lnTo>
                    <a:lnTo>
                      <a:pt x="4084" y="1370"/>
                    </a:lnTo>
                    <a:lnTo>
                      <a:pt x="6906" y="2573"/>
                    </a:lnTo>
                    <a:cubicBezTo>
                      <a:pt x="6906" y="2573"/>
                      <a:pt x="6942" y="6264"/>
                      <a:pt x="4084" y="784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13;p33">
                <a:extLst>
                  <a:ext uri="{FF2B5EF4-FFF2-40B4-BE49-F238E27FC236}">
                    <a16:creationId xmlns:a16="http://schemas.microsoft.com/office/drawing/2014/main" id="{5807E518-84C9-B0BD-3643-CC2D14734FC6}"/>
                  </a:ext>
                </a:extLst>
              </p:cNvPr>
              <p:cNvSpPr/>
              <p:nvPr/>
            </p:nvSpPr>
            <p:spPr>
              <a:xfrm>
                <a:off x="5674699" y="-1197445"/>
                <a:ext cx="246216" cy="199356"/>
              </a:xfrm>
              <a:custGeom>
                <a:avLst/>
                <a:gdLst/>
                <a:ahLst/>
                <a:cxnLst/>
                <a:rect l="l" t="t" r="r" b="b"/>
                <a:pathLst>
                  <a:path w="7193" h="5824" extrusionOk="0">
                    <a:moveTo>
                      <a:pt x="6394" y="1"/>
                    </a:moveTo>
                    <a:lnTo>
                      <a:pt x="2322" y="4228"/>
                    </a:lnTo>
                    <a:lnTo>
                      <a:pt x="798" y="2680"/>
                    </a:lnTo>
                    <a:lnTo>
                      <a:pt x="1" y="3478"/>
                    </a:lnTo>
                    <a:lnTo>
                      <a:pt x="2358" y="5823"/>
                    </a:lnTo>
                    <a:lnTo>
                      <a:pt x="7192" y="763"/>
                    </a:lnTo>
                    <a:lnTo>
                      <a:pt x="63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TextBox 12">
            <a:extLst>
              <a:ext uri="{FF2B5EF4-FFF2-40B4-BE49-F238E27FC236}">
                <a16:creationId xmlns:a16="http://schemas.microsoft.com/office/drawing/2014/main" id="{43A26569-6B6E-59FE-6CF1-87D934ACCE34}"/>
              </a:ext>
            </a:extLst>
          </p:cNvPr>
          <p:cNvSpPr txBox="1"/>
          <p:nvPr/>
        </p:nvSpPr>
        <p:spPr>
          <a:xfrm>
            <a:off x="232813" y="2004496"/>
            <a:ext cx="5961731" cy="400110"/>
          </a:xfrm>
          <a:prstGeom prst="rect">
            <a:avLst/>
          </a:prstGeom>
          <a:noFill/>
        </p:spPr>
        <p:txBody>
          <a:bodyPr wrap="square">
            <a:spAutoFit/>
          </a:bodyPr>
          <a:lstStyle/>
          <a:p>
            <a:r>
              <a:rPr lang="en-US" sz="1000" dirty="0">
                <a:solidFill>
                  <a:schemeClr val="accent4"/>
                </a:solidFill>
                <a:latin typeface="Montserrat" pitchFamily="2" charset="77"/>
              </a:rPr>
              <a:t>This query aims to detect accounts with irregular patterns by looking for anomalies in transaction amounts compared to the usual account activity.</a:t>
            </a:r>
            <a:endParaRPr lang="en-IN" sz="1000" dirty="0">
              <a:solidFill>
                <a:schemeClr val="accent4"/>
              </a:solidFill>
              <a:latin typeface="Montserrat" pitchFamily="2" charset="77"/>
            </a:endParaRPr>
          </a:p>
        </p:txBody>
      </p:sp>
      <p:pic>
        <p:nvPicPr>
          <p:cNvPr id="3074" name="Picture 2">
            <a:extLst>
              <a:ext uri="{FF2B5EF4-FFF2-40B4-BE49-F238E27FC236}">
                <a16:creationId xmlns:a16="http://schemas.microsoft.com/office/drawing/2014/main" id="{015FA00F-90DC-E5EC-7B67-7711C3C12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1421" y="1837067"/>
            <a:ext cx="2712737" cy="92163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BE4923C-BE80-817D-F871-05A72BA01D51}"/>
              </a:ext>
            </a:extLst>
          </p:cNvPr>
          <p:cNvSpPr txBox="1"/>
          <p:nvPr/>
        </p:nvSpPr>
        <p:spPr>
          <a:xfrm>
            <a:off x="232814" y="3563698"/>
            <a:ext cx="6249628" cy="400110"/>
          </a:xfrm>
          <a:prstGeom prst="rect">
            <a:avLst/>
          </a:prstGeom>
          <a:noFill/>
        </p:spPr>
        <p:txBody>
          <a:bodyPr wrap="square">
            <a:spAutoFit/>
          </a:bodyPr>
          <a:lstStyle/>
          <a:p>
            <a:r>
              <a:rPr lang="en-US" sz="1000" dirty="0">
                <a:solidFill>
                  <a:schemeClr val="accent4"/>
                </a:solidFill>
                <a:latin typeface="Montserrat" pitchFamily="2" charset="77"/>
              </a:rPr>
              <a:t>This query detects customers whose transaction risk scores have significantly changed recently, indicating potential account compromise or change in spending behavior.</a:t>
            </a:r>
            <a:endParaRPr lang="en-IN" sz="1000" dirty="0">
              <a:solidFill>
                <a:schemeClr val="accent4"/>
              </a:solidFill>
              <a:latin typeface="Montserrat" pitchFamily="2" charset="77"/>
            </a:endParaRPr>
          </a:p>
        </p:txBody>
      </p:sp>
      <p:pic>
        <p:nvPicPr>
          <p:cNvPr id="3076" name="Picture 4">
            <a:extLst>
              <a:ext uri="{FF2B5EF4-FFF2-40B4-BE49-F238E27FC236}">
                <a16:creationId xmlns:a16="http://schemas.microsoft.com/office/drawing/2014/main" id="{8F09DE2C-9500-2328-947C-5A73EC583A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9369" y="3482359"/>
            <a:ext cx="1563171" cy="12550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EC66306-857C-614B-67C1-C4C48EF3D882}"/>
              </a:ext>
            </a:extLst>
          </p:cNvPr>
          <p:cNvSpPr txBox="1"/>
          <p:nvPr/>
        </p:nvSpPr>
        <p:spPr>
          <a:xfrm>
            <a:off x="232813" y="2366998"/>
            <a:ext cx="6168504" cy="246221"/>
          </a:xfrm>
          <a:prstGeom prst="rect">
            <a:avLst/>
          </a:prstGeom>
          <a:noFill/>
        </p:spPr>
        <p:txBody>
          <a:bodyPr wrap="square">
            <a:spAutoFit/>
          </a:bodyPr>
          <a:lstStyle/>
          <a:p>
            <a:r>
              <a:rPr lang="en-IN" sz="1000" b="1" dirty="0">
                <a:solidFill>
                  <a:srgbClr val="7F7F7F"/>
                </a:solidFill>
                <a:latin typeface="Montserrat SemiBold" pitchFamily="2" charset="77"/>
              </a:rPr>
              <a:t>Utilizes: </a:t>
            </a:r>
            <a:r>
              <a:rPr lang="en-IN" sz="1000" b="1" dirty="0">
                <a:solidFill>
                  <a:srgbClr val="7F7F7F"/>
                </a:solidFill>
                <a:latin typeface="Montserrat Light" pitchFamily="2" charset="77"/>
              </a:rPr>
              <a:t>Window Functions</a:t>
            </a:r>
            <a:r>
              <a:rPr lang="en-IN" sz="1000" dirty="0">
                <a:solidFill>
                  <a:srgbClr val="7F7F7F"/>
                </a:solidFill>
                <a:effectLst/>
                <a:latin typeface="Montserrat Light" pitchFamily="2" charset="77"/>
              </a:rPr>
              <a:t>, Aggregate Functions, Joins</a:t>
            </a:r>
            <a:endParaRPr lang="en-IN" sz="1100" dirty="0">
              <a:solidFill>
                <a:srgbClr val="7F7F7F"/>
              </a:solidFill>
              <a:effectLst/>
              <a:latin typeface="Montserrat Light" pitchFamily="2" charset="77"/>
            </a:endParaRPr>
          </a:p>
        </p:txBody>
      </p:sp>
      <p:sp>
        <p:nvSpPr>
          <p:cNvPr id="16" name="TextBox 15">
            <a:extLst>
              <a:ext uri="{FF2B5EF4-FFF2-40B4-BE49-F238E27FC236}">
                <a16:creationId xmlns:a16="http://schemas.microsoft.com/office/drawing/2014/main" id="{7801D655-625D-6257-92C0-0BB39B22589E}"/>
              </a:ext>
            </a:extLst>
          </p:cNvPr>
          <p:cNvSpPr txBox="1"/>
          <p:nvPr/>
        </p:nvSpPr>
        <p:spPr>
          <a:xfrm>
            <a:off x="240977" y="2571105"/>
            <a:ext cx="5873436" cy="707886"/>
          </a:xfrm>
          <a:prstGeom prst="rect">
            <a:avLst/>
          </a:prstGeom>
          <a:noFill/>
        </p:spPr>
        <p:txBody>
          <a:bodyPr wrap="square">
            <a:spAutoFit/>
          </a:bodyPr>
          <a:lstStyle/>
          <a:p>
            <a:r>
              <a:rPr lang="en-IN" sz="1000" b="1" dirty="0">
                <a:solidFill>
                  <a:srgbClr val="7F7F7F"/>
                </a:solidFill>
                <a:latin typeface="Montserrat SemiBold" pitchFamily="2" charset="77"/>
              </a:rPr>
              <a:t>Business Impact:</a:t>
            </a:r>
            <a:r>
              <a:rPr lang="en-IN" sz="1000" dirty="0">
                <a:solidFill>
                  <a:srgbClr val="7F7F7F"/>
                </a:solidFill>
                <a:latin typeface="Montserrat" pitchFamily="2" charset="77"/>
              </a:rPr>
              <a:t> </a:t>
            </a:r>
            <a:r>
              <a:rPr lang="en-US" sz="1000" dirty="0">
                <a:solidFill>
                  <a:schemeClr val="tx1">
                    <a:lumMod val="50000"/>
                    <a:lumOff val="50000"/>
                  </a:schemeClr>
                </a:solidFill>
                <a:effectLst/>
                <a:latin typeface="Montserrat Light" pitchFamily="2" charset="77"/>
                <a:ea typeface="Calibri" panose="020F0502020204030204" pitchFamily="34" charset="0"/>
                <a:cs typeface="Arial" panose="020B0604020202020204" pitchFamily="34" charset="0"/>
              </a:rPr>
              <a:t>The query identifies accounts with recent transactions deviating significantly from the norm, indicating potential fraud with high anomaly scores. This aids in early detection, ensuring account security and trust. Results pinpoint accounts needing further investigation or monitoring for irregular activity.</a:t>
            </a:r>
          </a:p>
        </p:txBody>
      </p:sp>
      <p:sp>
        <p:nvSpPr>
          <p:cNvPr id="18" name="TextBox 17">
            <a:extLst>
              <a:ext uri="{FF2B5EF4-FFF2-40B4-BE49-F238E27FC236}">
                <a16:creationId xmlns:a16="http://schemas.microsoft.com/office/drawing/2014/main" id="{239B9F39-C55E-F3F5-C539-31DC527BF705}"/>
              </a:ext>
            </a:extLst>
          </p:cNvPr>
          <p:cNvSpPr txBox="1"/>
          <p:nvPr/>
        </p:nvSpPr>
        <p:spPr>
          <a:xfrm>
            <a:off x="232813" y="3910046"/>
            <a:ext cx="6168504" cy="246221"/>
          </a:xfrm>
          <a:prstGeom prst="rect">
            <a:avLst/>
          </a:prstGeom>
          <a:noFill/>
        </p:spPr>
        <p:txBody>
          <a:bodyPr wrap="square">
            <a:spAutoFit/>
          </a:bodyPr>
          <a:lstStyle/>
          <a:p>
            <a:r>
              <a:rPr lang="en-IN" sz="1000" b="1" dirty="0">
                <a:solidFill>
                  <a:srgbClr val="7F7F7F"/>
                </a:solidFill>
                <a:latin typeface="Montserrat SemiBold" pitchFamily="2" charset="77"/>
              </a:rPr>
              <a:t>Utilizes: </a:t>
            </a:r>
            <a:r>
              <a:rPr lang="en-IN" sz="1000" dirty="0">
                <a:solidFill>
                  <a:srgbClr val="7F7F7F"/>
                </a:solidFill>
                <a:effectLst/>
                <a:latin typeface="Montserrat Light" pitchFamily="2" charset="77"/>
              </a:rPr>
              <a:t>Window Functions, Conditional Aggregation</a:t>
            </a:r>
            <a:endParaRPr lang="en-IN" sz="1100" dirty="0">
              <a:solidFill>
                <a:srgbClr val="7F7F7F"/>
              </a:solidFill>
              <a:effectLst/>
              <a:latin typeface="Montserrat Light" pitchFamily="2" charset="77"/>
            </a:endParaRPr>
          </a:p>
        </p:txBody>
      </p:sp>
      <p:sp>
        <p:nvSpPr>
          <p:cNvPr id="19" name="TextBox 18">
            <a:extLst>
              <a:ext uri="{FF2B5EF4-FFF2-40B4-BE49-F238E27FC236}">
                <a16:creationId xmlns:a16="http://schemas.microsoft.com/office/drawing/2014/main" id="{328B7B83-B081-8BF7-9D3F-5865FF5E3227}"/>
              </a:ext>
            </a:extLst>
          </p:cNvPr>
          <p:cNvSpPr txBox="1"/>
          <p:nvPr/>
        </p:nvSpPr>
        <p:spPr>
          <a:xfrm>
            <a:off x="240977" y="4114153"/>
            <a:ext cx="6168504" cy="707886"/>
          </a:xfrm>
          <a:prstGeom prst="rect">
            <a:avLst/>
          </a:prstGeom>
          <a:noFill/>
        </p:spPr>
        <p:txBody>
          <a:bodyPr wrap="square">
            <a:spAutoFit/>
          </a:bodyPr>
          <a:lstStyle/>
          <a:p>
            <a:r>
              <a:rPr lang="en-IN" sz="1000" b="1" dirty="0">
                <a:solidFill>
                  <a:srgbClr val="7F7F7F"/>
                </a:solidFill>
                <a:latin typeface="Montserrat SemiBold" pitchFamily="2" charset="77"/>
              </a:rPr>
              <a:t>Business Impact:</a:t>
            </a:r>
            <a:r>
              <a:rPr lang="en-IN" sz="1000" dirty="0">
                <a:solidFill>
                  <a:srgbClr val="7F7F7F"/>
                </a:solidFill>
                <a:latin typeface="Montserrat" pitchFamily="2" charset="77"/>
              </a:rPr>
              <a:t> </a:t>
            </a:r>
            <a:r>
              <a:rPr lang="en-US" sz="1000">
                <a:solidFill>
                  <a:srgbClr val="7F7F7F"/>
                </a:solidFill>
                <a:latin typeface="Montserrat Light" pitchFamily="2" charset="77"/>
              </a:rPr>
              <a:t>The query detects customers with rising risk scores, indicating potential unusual activity and prompting further investigation to prevent fraud and protect account integrity. Results highlight notable increases in risk scores, potentially signaling fraudulent behavior or shifts in financial habits.</a:t>
            </a:r>
            <a:endParaRPr lang="en-IN" sz="1000" dirty="0">
              <a:solidFill>
                <a:srgbClr val="7F7F7F"/>
              </a:solidFill>
              <a:latin typeface="Montserrat Light" pitchFamily="2" charset="77"/>
            </a:endParaRPr>
          </a:p>
        </p:txBody>
      </p:sp>
    </p:spTree>
    <p:extLst>
      <p:ext uri="{BB962C8B-B14F-4D97-AF65-F5344CB8AC3E}">
        <p14:creationId xmlns:p14="http://schemas.microsoft.com/office/powerpoint/2010/main" val="70343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33"/>
        <p:cNvGrpSpPr/>
        <p:nvPr/>
      </p:nvGrpSpPr>
      <p:grpSpPr>
        <a:xfrm>
          <a:off x="0" y="0"/>
          <a:ext cx="0" cy="0"/>
          <a:chOff x="0" y="0"/>
          <a:chExt cx="0" cy="0"/>
        </a:xfrm>
      </p:grpSpPr>
      <p:sp>
        <p:nvSpPr>
          <p:cNvPr id="3934" name="Google Shape;3934;p42"/>
          <p:cNvSpPr txBox="1">
            <a:spLocks noGrp="1"/>
          </p:cNvSpPr>
          <p:nvPr>
            <p:ph type="title"/>
          </p:nvPr>
        </p:nvSpPr>
        <p:spPr>
          <a:xfrm>
            <a:off x="448825" y="185633"/>
            <a:ext cx="299703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0" dirty="0">
                <a:solidFill>
                  <a:srgbClr val="424B66"/>
                </a:solidFill>
                <a:latin typeface="Montserrat" pitchFamily="2" charset="77"/>
              </a:rPr>
              <a:t>Customer Profiles</a:t>
            </a:r>
            <a:endParaRPr sz="2400" b="0" dirty="0">
              <a:solidFill>
                <a:srgbClr val="424B66"/>
              </a:solidFill>
              <a:latin typeface="Montserrat" pitchFamily="2" charset="77"/>
            </a:endParaRPr>
          </a:p>
        </p:txBody>
      </p:sp>
      <p:sp>
        <p:nvSpPr>
          <p:cNvPr id="3936" name="Google Shape;3936;p42"/>
          <p:cNvSpPr/>
          <p:nvPr/>
        </p:nvSpPr>
        <p:spPr>
          <a:xfrm>
            <a:off x="-110065" y="665289"/>
            <a:ext cx="3852332" cy="154227"/>
          </a:xfrm>
          <a:custGeom>
            <a:avLst/>
            <a:gdLst/>
            <a:ahLst/>
            <a:cxnLst/>
            <a:rect l="l" t="t" r="r" b="b"/>
            <a:pathLst>
              <a:path w="181250" h="6370" extrusionOk="0">
                <a:moveTo>
                  <a:pt x="3179" y="0"/>
                </a:moveTo>
                <a:cubicBezTo>
                  <a:pt x="1429" y="0"/>
                  <a:pt x="0" y="1429"/>
                  <a:pt x="0" y="3191"/>
                </a:cubicBezTo>
                <a:cubicBezTo>
                  <a:pt x="0" y="4941"/>
                  <a:pt x="1429" y="6370"/>
                  <a:pt x="3179" y="6370"/>
                </a:cubicBezTo>
                <a:lnTo>
                  <a:pt x="178070" y="6370"/>
                </a:lnTo>
                <a:cubicBezTo>
                  <a:pt x="179820" y="6370"/>
                  <a:pt x="181249" y="4941"/>
                  <a:pt x="181249" y="3191"/>
                </a:cubicBezTo>
                <a:cubicBezTo>
                  <a:pt x="181249" y="1429"/>
                  <a:pt x="179844" y="0"/>
                  <a:pt x="178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2516;p33">
            <a:extLst>
              <a:ext uri="{FF2B5EF4-FFF2-40B4-BE49-F238E27FC236}">
                <a16:creationId xmlns:a16="http://schemas.microsoft.com/office/drawing/2014/main" id="{77B98248-D6BB-EF6C-9C7C-3F128DFB2B0F}"/>
              </a:ext>
            </a:extLst>
          </p:cNvPr>
          <p:cNvGrpSpPr/>
          <p:nvPr/>
        </p:nvGrpSpPr>
        <p:grpSpPr>
          <a:xfrm>
            <a:off x="208165" y="665860"/>
            <a:ext cx="787802" cy="1523840"/>
            <a:chOff x="6963990" y="2395564"/>
            <a:chExt cx="787802" cy="1523840"/>
          </a:xfrm>
        </p:grpSpPr>
        <p:sp>
          <p:nvSpPr>
            <p:cNvPr id="17" name="Google Shape;2517;p33">
              <a:extLst>
                <a:ext uri="{FF2B5EF4-FFF2-40B4-BE49-F238E27FC236}">
                  <a16:creationId xmlns:a16="http://schemas.microsoft.com/office/drawing/2014/main" id="{1E5D461B-A802-59CC-5812-90D3E0444A1B}"/>
                </a:ext>
              </a:extLst>
            </p:cNvPr>
            <p:cNvSpPr/>
            <p:nvPr/>
          </p:nvSpPr>
          <p:spPr>
            <a:xfrm>
              <a:off x="7018997" y="2803096"/>
              <a:ext cx="732796" cy="1116309"/>
            </a:xfrm>
            <a:custGeom>
              <a:avLst/>
              <a:gdLst/>
              <a:ahLst/>
              <a:cxnLst/>
              <a:rect l="l" t="t" r="r" b="b"/>
              <a:pathLst>
                <a:path w="21408" h="32612" extrusionOk="0">
                  <a:moveTo>
                    <a:pt x="0" y="0"/>
                  </a:moveTo>
                  <a:lnTo>
                    <a:pt x="0" y="32612"/>
                  </a:lnTo>
                  <a:lnTo>
                    <a:pt x="21408" y="32612"/>
                  </a:lnTo>
                  <a:lnTo>
                    <a:pt x="214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8;p33">
              <a:extLst>
                <a:ext uri="{FF2B5EF4-FFF2-40B4-BE49-F238E27FC236}">
                  <a16:creationId xmlns:a16="http://schemas.microsoft.com/office/drawing/2014/main" id="{1D7FA15E-AC96-5C23-4CD7-94A2D0BBABD9}"/>
                </a:ext>
              </a:extLst>
            </p:cNvPr>
            <p:cNvSpPr/>
            <p:nvPr/>
          </p:nvSpPr>
          <p:spPr>
            <a:xfrm>
              <a:off x="6963990" y="2739532"/>
              <a:ext cx="732796" cy="1116309"/>
            </a:xfrm>
            <a:custGeom>
              <a:avLst/>
              <a:gdLst/>
              <a:ahLst/>
              <a:cxnLst/>
              <a:rect l="l" t="t" r="r" b="b"/>
              <a:pathLst>
                <a:path w="21408" h="32612" extrusionOk="0">
                  <a:moveTo>
                    <a:pt x="0" y="0"/>
                  </a:moveTo>
                  <a:lnTo>
                    <a:pt x="0" y="32611"/>
                  </a:lnTo>
                  <a:lnTo>
                    <a:pt x="21408" y="32611"/>
                  </a:lnTo>
                  <a:lnTo>
                    <a:pt x="214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19;p33">
              <a:extLst>
                <a:ext uri="{FF2B5EF4-FFF2-40B4-BE49-F238E27FC236}">
                  <a16:creationId xmlns:a16="http://schemas.microsoft.com/office/drawing/2014/main" id="{59E1B7AD-F988-CFEC-A2F5-8F72A906F153}"/>
                </a:ext>
              </a:extLst>
            </p:cNvPr>
            <p:cNvSpPr/>
            <p:nvPr/>
          </p:nvSpPr>
          <p:spPr>
            <a:xfrm>
              <a:off x="7195858" y="2807580"/>
              <a:ext cx="268603" cy="339527"/>
            </a:xfrm>
            <a:custGeom>
              <a:avLst/>
              <a:gdLst/>
              <a:ahLst/>
              <a:cxnLst/>
              <a:rect l="l" t="t" r="r" b="b"/>
              <a:pathLst>
                <a:path w="7847" h="9919" extrusionOk="0">
                  <a:moveTo>
                    <a:pt x="1" y="0"/>
                  </a:moveTo>
                  <a:lnTo>
                    <a:pt x="1" y="9918"/>
                  </a:lnTo>
                  <a:lnTo>
                    <a:pt x="7847" y="9918"/>
                  </a:lnTo>
                  <a:lnTo>
                    <a:pt x="78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20;p33">
              <a:extLst>
                <a:ext uri="{FF2B5EF4-FFF2-40B4-BE49-F238E27FC236}">
                  <a16:creationId xmlns:a16="http://schemas.microsoft.com/office/drawing/2014/main" id="{52798A28-D54C-21E5-1246-A63D1CD04940}"/>
                </a:ext>
              </a:extLst>
            </p:cNvPr>
            <p:cNvSpPr/>
            <p:nvPr/>
          </p:nvSpPr>
          <p:spPr>
            <a:xfrm>
              <a:off x="7270854" y="2890722"/>
              <a:ext cx="119052" cy="119018"/>
            </a:xfrm>
            <a:custGeom>
              <a:avLst/>
              <a:gdLst/>
              <a:ahLst/>
              <a:cxnLst/>
              <a:rect l="l" t="t" r="r" b="b"/>
              <a:pathLst>
                <a:path w="3478" h="3477" extrusionOk="0">
                  <a:moveTo>
                    <a:pt x="1739" y="0"/>
                  </a:moveTo>
                  <a:cubicBezTo>
                    <a:pt x="774" y="0"/>
                    <a:pt x="0" y="774"/>
                    <a:pt x="0" y="1739"/>
                  </a:cubicBezTo>
                  <a:cubicBezTo>
                    <a:pt x="0" y="2703"/>
                    <a:pt x="774" y="3477"/>
                    <a:pt x="1739" y="3477"/>
                  </a:cubicBezTo>
                  <a:cubicBezTo>
                    <a:pt x="2703" y="3477"/>
                    <a:pt x="3477" y="2703"/>
                    <a:pt x="3477" y="1739"/>
                  </a:cubicBezTo>
                  <a:cubicBezTo>
                    <a:pt x="3477" y="774"/>
                    <a:pt x="2703" y="0"/>
                    <a:pt x="17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21;p33">
              <a:extLst>
                <a:ext uri="{FF2B5EF4-FFF2-40B4-BE49-F238E27FC236}">
                  <a16:creationId xmlns:a16="http://schemas.microsoft.com/office/drawing/2014/main" id="{7625B31A-1DEC-34D5-B7A6-2E432481D40A}"/>
                </a:ext>
              </a:extLst>
            </p:cNvPr>
            <p:cNvSpPr/>
            <p:nvPr/>
          </p:nvSpPr>
          <p:spPr>
            <a:xfrm>
              <a:off x="7214205" y="3029282"/>
              <a:ext cx="231942" cy="186690"/>
            </a:xfrm>
            <a:custGeom>
              <a:avLst/>
              <a:gdLst/>
              <a:ahLst/>
              <a:cxnLst/>
              <a:rect l="l" t="t" r="r" b="b"/>
              <a:pathLst>
                <a:path w="6776" h="5454" extrusionOk="0">
                  <a:moveTo>
                    <a:pt x="2727" y="0"/>
                  </a:moveTo>
                  <a:cubicBezTo>
                    <a:pt x="1227" y="0"/>
                    <a:pt x="1" y="1227"/>
                    <a:pt x="1" y="2727"/>
                  </a:cubicBezTo>
                  <a:cubicBezTo>
                    <a:pt x="1" y="4227"/>
                    <a:pt x="1227" y="5453"/>
                    <a:pt x="2727" y="5453"/>
                  </a:cubicBezTo>
                  <a:lnTo>
                    <a:pt x="4049" y="5453"/>
                  </a:lnTo>
                  <a:cubicBezTo>
                    <a:pt x="5549" y="5453"/>
                    <a:pt x="6775" y="4227"/>
                    <a:pt x="6775" y="2727"/>
                  </a:cubicBezTo>
                  <a:cubicBezTo>
                    <a:pt x="6775" y="1227"/>
                    <a:pt x="5549" y="0"/>
                    <a:pt x="40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2;p33">
              <a:extLst>
                <a:ext uri="{FF2B5EF4-FFF2-40B4-BE49-F238E27FC236}">
                  <a16:creationId xmlns:a16="http://schemas.microsoft.com/office/drawing/2014/main" id="{00BBE289-C4EE-9497-A5F0-4E785594D17F}"/>
                </a:ext>
              </a:extLst>
            </p:cNvPr>
            <p:cNvSpPr/>
            <p:nvPr/>
          </p:nvSpPr>
          <p:spPr>
            <a:xfrm>
              <a:off x="7089098" y="3247321"/>
              <a:ext cx="510267" cy="74998"/>
            </a:xfrm>
            <a:custGeom>
              <a:avLst/>
              <a:gdLst/>
              <a:ahLst/>
              <a:cxnLst/>
              <a:rect l="l" t="t" r="r" b="b"/>
              <a:pathLst>
                <a:path w="14907" h="2191" extrusionOk="0">
                  <a:moveTo>
                    <a:pt x="0" y="0"/>
                  </a:moveTo>
                  <a:lnTo>
                    <a:pt x="0" y="2191"/>
                  </a:lnTo>
                  <a:lnTo>
                    <a:pt x="14907" y="2191"/>
                  </a:lnTo>
                  <a:lnTo>
                    <a:pt x="14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3;p33">
              <a:extLst>
                <a:ext uri="{FF2B5EF4-FFF2-40B4-BE49-F238E27FC236}">
                  <a16:creationId xmlns:a16="http://schemas.microsoft.com/office/drawing/2014/main" id="{FDCEFF5F-58C7-0849-3EE7-45AD52615F6E}"/>
                </a:ext>
              </a:extLst>
            </p:cNvPr>
            <p:cNvSpPr/>
            <p:nvPr/>
          </p:nvSpPr>
          <p:spPr>
            <a:xfrm>
              <a:off x="7090330" y="3197175"/>
              <a:ext cx="234373" cy="25296"/>
            </a:xfrm>
            <a:custGeom>
              <a:avLst/>
              <a:gdLst/>
              <a:ahLst/>
              <a:cxnLst/>
              <a:rect l="l" t="t" r="r" b="b"/>
              <a:pathLst>
                <a:path w="6847" h="739" extrusionOk="0">
                  <a:moveTo>
                    <a:pt x="0" y="1"/>
                  </a:moveTo>
                  <a:lnTo>
                    <a:pt x="0" y="739"/>
                  </a:lnTo>
                  <a:lnTo>
                    <a:pt x="6846" y="739"/>
                  </a:lnTo>
                  <a:lnTo>
                    <a:pt x="68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4;p33">
              <a:extLst>
                <a:ext uri="{FF2B5EF4-FFF2-40B4-BE49-F238E27FC236}">
                  <a16:creationId xmlns:a16="http://schemas.microsoft.com/office/drawing/2014/main" id="{3839E15A-E2BE-C95C-67C8-D255FA67577E}"/>
                </a:ext>
              </a:extLst>
            </p:cNvPr>
            <p:cNvSpPr/>
            <p:nvPr/>
          </p:nvSpPr>
          <p:spPr>
            <a:xfrm>
              <a:off x="7089098" y="3426613"/>
              <a:ext cx="510267" cy="75032"/>
            </a:xfrm>
            <a:custGeom>
              <a:avLst/>
              <a:gdLst/>
              <a:ahLst/>
              <a:cxnLst/>
              <a:rect l="l" t="t" r="r" b="b"/>
              <a:pathLst>
                <a:path w="14907" h="2192" extrusionOk="0">
                  <a:moveTo>
                    <a:pt x="0" y="1"/>
                  </a:moveTo>
                  <a:lnTo>
                    <a:pt x="0" y="2192"/>
                  </a:lnTo>
                  <a:lnTo>
                    <a:pt x="14907" y="2192"/>
                  </a:lnTo>
                  <a:lnTo>
                    <a:pt x="14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5;p33">
              <a:extLst>
                <a:ext uri="{FF2B5EF4-FFF2-40B4-BE49-F238E27FC236}">
                  <a16:creationId xmlns:a16="http://schemas.microsoft.com/office/drawing/2014/main" id="{D8C97F55-2BB5-91EA-7C81-488FA5E6B431}"/>
                </a:ext>
              </a:extLst>
            </p:cNvPr>
            <p:cNvSpPr/>
            <p:nvPr/>
          </p:nvSpPr>
          <p:spPr>
            <a:xfrm>
              <a:off x="7090330" y="3376912"/>
              <a:ext cx="234373" cy="24885"/>
            </a:xfrm>
            <a:custGeom>
              <a:avLst/>
              <a:gdLst/>
              <a:ahLst/>
              <a:cxnLst/>
              <a:rect l="l" t="t" r="r" b="b"/>
              <a:pathLst>
                <a:path w="6847" h="727" extrusionOk="0">
                  <a:moveTo>
                    <a:pt x="0" y="0"/>
                  </a:moveTo>
                  <a:lnTo>
                    <a:pt x="0" y="727"/>
                  </a:lnTo>
                  <a:lnTo>
                    <a:pt x="6846" y="727"/>
                  </a:lnTo>
                  <a:lnTo>
                    <a:pt x="6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6;p33">
              <a:extLst>
                <a:ext uri="{FF2B5EF4-FFF2-40B4-BE49-F238E27FC236}">
                  <a16:creationId xmlns:a16="http://schemas.microsoft.com/office/drawing/2014/main" id="{9E3127BF-A865-722F-A096-24A4186FF95A}"/>
                </a:ext>
              </a:extLst>
            </p:cNvPr>
            <p:cNvSpPr/>
            <p:nvPr/>
          </p:nvSpPr>
          <p:spPr>
            <a:xfrm>
              <a:off x="7218689" y="3550112"/>
              <a:ext cx="223385" cy="57506"/>
            </a:xfrm>
            <a:custGeom>
              <a:avLst/>
              <a:gdLst/>
              <a:ahLst/>
              <a:cxnLst/>
              <a:rect l="l" t="t" r="r" b="b"/>
              <a:pathLst>
                <a:path w="6526" h="1680" extrusionOk="0">
                  <a:moveTo>
                    <a:pt x="0" y="1"/>
                  </a:moveTo>
                  <a:lnTo>
                    <a:pt x="0" y="1679"/>
                  </a:lnTo>
                  <a:lnTo>
                    <a:pt x="6525" y="1679"/>
                  </a:lnTo>
                  <a:lnTo>
                    <a:pt x="65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7;p33">
              <a:extLst>
                <a:ext uri="{FF2B5EF4-FFF2-40B4-BE49-F238E27FC236}">
                  <a16:creationId xmlns:a16="http://schemas.microsoft.com/office/drawing/2014/main" id="{2EDED814-C951-EBC2-24B7-816A96585015}"/>
                </a:ext>
              </a:extLst>
            </p:cNvPr>
            <p:cNvSpPr/>
            <p:nvPr/>
          </p:nvSpPr>
          <p:spPr>
            <a:xfrm>
              <a:off x="7389047" y="2653515"/>
              <a:ext cx="163859" cy="211576"/>
            </a:xfrm>
            <a:custGeom>
              <a:avLst/>
              <a:gdLst/>
              <a:ahLst/>
              <a:cxnLst/>
              <a:rect l="l" t="t" r="r" b="b"/>
              <a:pathLst>
                <a:path w="4787" h="6181" extrusionOk="0">
                  <a:moveTo>
                    <a:pt x="4787" y="1"/>
                  </a:moveTo>
                  <a:lnTo>
                    <a:pt x="3572" y="1394"/>
                  </a:lnTo>
                  <a:lnTo>
                    <a:pt x="3989" y="1394"/>
                  </a:lnTo>
                  <a:cubicBezTo>
                    <a:pt x="3989" y="3597"/>
                    <a:pt x="2203" y="5382"/>
                    <a:pt x="0" y="5382"/>
                  </a:cubicBezTo>
                  <a:lnTo>
                    <a:pt x="0" y="6180"/>
                  </a:lnTo>
                  <a:cubicBezTo>
                    <a:pt x="2643" y="6180"/>
                    <a:pt x="4787" y="4049"/>
                    <a:pt x="4787" y="1394"/>
                  </a:cubicBezTo>
                  <a:lnTo>
                    <a:pt x="4787" y="1"/>
                  </a:ln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28;p33">
              <a:extLst>
                <a:ext uri="{FF2B5EF4-FFF2-40B4-BE49-F238E27FC236}">
                  <a16:creationId xmlns:a16="http://schemas.microsoft.com/office/drawing/2014/main" id="{F21A98B7-FE13-E1E9-8220-C9441BC24CB2}"/>
                </a:ext>
              </a:extLst>
            </p:cNvPr>
            <p:cNvSpPr/>
            <p:nvPr/>
          </p:nvSpPr>
          <p:spPr>
            <a:xfrm>
              <a:off x="7243950" y="2395564"/>
              <a:ext cx="157766" cy="343601"/>
            </a:xfrm>
            <a:custGeom>
              <a:avLst/>
              <a:gdLst/>
              <a:ahLst/>
              <a:cxnLst/>
              <a:rect l="l" t="t" r="r" b="b"/>
              <a:pathLst>
                <a:path w="4609" h="10038" extrusionOk="0">
                  <a:moveTo>
                    <a:pt x="2299" y="0"/>
                  </a:moveTo>
                  <a:cubicBezTo>
                    <a:pt x="1025" y="0"/>
                    <a:pt x="1" y="1024"/>
                    <a:pt x="1" y="2310"/>
                  </a:cubicBezTo>
                  <a:cubicBezTo>
                    <a:pt x="1" y="3441"/>
                    <a:pt x="810" y="4394"/>
                    <a:pt x="1906" y="4584"/>
                  </a:cubicBezTo>
                  <a:lnTo>
                    <a:pt x="1906" y="10037"/>
                  </a:lnTo>
                  <a:lnTo>
                    <a:pt x="2703" y="10037"/>
                  </a:lnTo>
                  <a:lnTo>
                    <a:pt x="2703" y="4584"/>
                  </a:lnTo>
                  <a:cubicBezTo>
                    <a:pt x="3787" y="4394"/>
                    <a:pt x="4608" y="3453"/>
                    <a:pt x="4608" y="2310"/>
                  </a:cubicBezTo>
                  <a:cubicBezTo>
                    <a:pt x="4608" y="1024"/>
                    <a:pt x="3584" y="0"/>
                    <a:pt x="2299" y="0"/>
                  </a:cubicBezTo>
                  <a:close/>
                </a:path>
              </a:pathLst>
            </a:custGeom>
            <a:solidFill>
              <a:srgbClr val="424B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257B268F-B95B-330C-2B26-A7048CFACA52}"/>
              </a:ext>
            </a:extLst>
          </p:cNvPr>
          <p:cNvSpPr txBox="1"/>
          <p:nvPr/>
        </p:nvSpPr>
        <p:spPr>
          <a:xfrm>
            <a:off x="995968" y="1160498"/>
            <a:ext cx="5228391" cy="553998"/>
          </a:xfrm>
          <a:prstGeom prst="rect">
            <a:avLst/>
          </a:prstGeom>
          <a:noFill/>
        </p:spPr>
        <p:txBody>
          <a:bodyPr wrap="square">
            <a:spAutoFit/>
          </a:bodyPr>
          <a:lstStyle/>
          <a:p>
            <a:r>
              <a:rPr lang="en-US" sz="1000" dirty="0">
                <a:solidFill>
                  <a:srgbClr val="002060"/>
                </a:solidFill>
                <a:latin typeface="Montserrat" pitchFamily="2" charset="77"/>
              </a:rPr>
              <a:t>When you execute this query, you're asking the database to provide you with a financial profile for each customer based on the data stored across different tables.</a:t>
            </a:r>
            <a:endParaRPr lang="en-IN" sz="1000" dirty="0">
              <a:solidFill>
                <a:srgbClr val="002060"/>
              </a:solidFill>
              <a:latin typeface="Montserrat" pitchFamily="2" charset="77"/>
            </a:endParaRPr>
          </a:p>
        </p:txBody>
      </p:sp>
      <p:pic>
        <p:nvPicPr>
          <p:cNvPr id="2050" name="Picture 2">
            <a:extLst>
              <a:ext uri="{FF2B5EF4-FFF2-40B4-BE49-F238E27FC236}">
                <a16:creationId xmlns:a16="http://schemas.microsoft.com/office/drawing/2014/main" id="{CCAE546E-CBD3-D997-B143-73F6893C37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3"/>
          <a:stretch/>
        </p:blipFill>
        <p:spPr bwMode="auto">
          <a:xfrm>
            <a:off x="6573197" y="1382970"/>
            <a:ext cx="2406726" cy="11163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2FFD274-CB0E-D09F-A6EA-AC31EA715C73}"/>
              </a:ext>
            </a:extLst>
          </p:cNvPr>
          <p:cNvSpPr txBox="1"/>
          <p:nvPr/>
        </p:nvSpPr>
        <p:spPr>
          <a:xfrm>
            <a:off x="404693" y="3114206"/>
            <a:ext cx="7326885" cy="400110"/>
          </a:xfrm>
          <a:prstGeom prst="rect">
            <a:avLst/>
          </a:prstGeom>
          <a:noFill/>
        </p:spPr>
        <p:txBody>
          <a:bodyPr wrap="square">
            <a:spAutoFit/>
          </a:bodyPr>
          <a:lstStyle/>
          <a:p>
            <a:pPr rtl="0" fontAlgn="base">
              <a:spcBef>
                <a:spcPts val="0"/>
              </a:spcBef>
              <a:spcAft>
                <a:spcPts val="0"/>
              </a:spcAft>
            </a:pPr>
            <a:r>
              <a:rPr lang="en-US" sz="1000" dirty="0">
                <a:solidFill>
                  <a:srgbClr val="002060"/>
                </a:solidFill>
                <a:latin typeface="Montserrat" pitchFamily="2" charset="77"/>
              </a:rPr>
              <a:t>This query calculates the average anomaly score across different age groups, helping to identify if certain age demographics are more associated with transactions that have high anomaly scores.</a:t>
            </a:r>
          </a:p>
        </p:txBody>
      </p:sp>
      <p:pic>
        <p:nvPicPr>
          <p:cNvPr id="2052" name="Picture 4">
            <a:extLst>
              <a:ext uri="{FF2B5EF4-FFF2-40B4-BE49-F238E27FC236}">
                <a16:creationId xmlns:a16="http://schemas.microsoft.com/office/drawing/2014/main" id="{7BEDF35D-3D26-F7E5-E0D4-6FE1717233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804" y="3474115"/>
            <a:ext cx="2426502" cy="8170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73C1A6-9572-2BE6-03E3-1B380021C93A}"/>
              </a:ext>
            </a:extLst>
          </p:cNvPr>
          <p:cNvSpPr txBox="1"/>
          <p:nvPr/>
        </p:nvSpPr>
        <p:spPr>
          <a:xfrm>
            <a:off x="995968" y="1692541"/>
            <a:ext cx="6168504" cy="246221"/>
          </a:xfrm>
          <a:prstGeom prst="rect">
            <a:avLst/>
          </a:prstGeom>
          <a:noFill/>
        </p:spPr>
        <p:txBody>
          <a:bodyPr wrap="square">
            <a:spAutoFit/>
          </a:bodyPr>
          <a:lstStyle/>
          <a:p>
            <a:r>
              <a:rPr lang="en-IN" sz="1000" b="1" dirty="0">
                <a:solidFill>
                  <a:srgbClr val="7F7F7F"/>
                </a:solidFill>
                <a:latin typeface="Montserrat SemiBold" pitchFamily="2" charset="77"/>
              </a:rPr>
              <a:t>Utilizes: </a:t>
            </a:r>
            <a:r>
              <a:rPr lang="en-IN" sz="1000" dirty="0">
                <a:solidFill>
                  <a:srgbClr val="7F7F7F"/>
                </a:solidFill>
                <a:effectLst/>
                <a:latin typeface="Montserrat Light" pitchFamily="2" charset="77"/>
              </a:rPr>
              <a:t>SQL Modes, Views, Window Functions, Aggregate Functions, DISTINCT Clause </a:t>
            </a:r>
            <a:endParaRPr lang="en-IN" sz="1100" dirty="0">
              <a:solidFill>
                <a:srgbClr val="7F7F7F"/>
              </a:solidFill>
              <a:effectLst/>
              <a:latin typeface="Montserrat Light" pitchFamily="2" charset="77"/>
            </a:endParaRPr>
          </a:p>
        </p:txBody>
      </p:sp>
      <p:sp>
        <p:nvSpPr>
          <p:cNvPr id="4" name="TextBox 3">
            <a:extLst>
              <a:ext uri="{FF2B5EF4-FFF2-40B4-BE49-F238E27FC236}">
                <a16:creationId xmlns:a16="http://schemas.microsoft.com/office/drawing/2014/main" id="{D6DCA637-9720-C86B-04C1-7233E5089ECE}"/>
              </a:ext>
            </a:extLst>
          </p:cNvPr>
          <p:cNvSpPr txBox="1"/>
          <p:nvPr/>
        </p:nvSpPr>
        <p:spPr>
          <a:xfrm>
            <a:off x="1004132" y="1896648"/>
            <a:ext cx="5156244" cy="707886"/>
          </a:xfrm>
          <a:prstGeom prst="rect">
            <a:avLst/>
          </a:prstGeom>
          <a:noFill/>
        </p:spPr>
        <p:txBody>
          <a:bodyPr wrap="square">
            <a:spAutoFit/>
          </a:bodyPr>
          <a:lstStyle/>
          <a:p>
            <a:r>
              <a:rPr lang="en-IN" sz="1000" b="1" dirty="0">
                <a:solidFill>
                  <a:srgbClr val="7F7F7F"/>
                </a:solidFill>
                <a:latin typeface="Montserrat SemiBold" pitchFamily="2" charset="77"/>
              </a:rPr>
              <a:t>Business Impact:</a:t>
            </a:r>
            <a:r>
              <a:rPr lang="en-IN" sz="1000" dirty="0">
                <a:solidFill>
                  <a:srgbClr val="7F7F7F"/>
                </a:solidFill>
                <a:latin typeface="Montserrat" pitchFamily="2" charset="77"/>
              </a:rPr>
              <a:t> </a:t>
            </a:r>
            <a:r>
              <a:rPr lang="en-US" sz="1000">
                <a:solidFill>
                  <a:schemeClr val="tx1">
                    <a:lumMod val="50000"/>
                    <a:lumOff val="50000"/>
                  </a:schemeClr>
                </a:solidFill>
                <a:latin typeface="Montserrat Light" pitchFamily="2" charset="77"/>
                <a:ea typeface="Calibri" panose="020F0502020204030204" pitchFamily="34" charset="0"/>
                <a:cs typeface="Arial" panose="020B0604020202020204" pitchFamily="34" charset="0"/>
              </a:rPr>
              <a:t> </a:t>
            </a:r>
            <a:r>
              <a:rPr lang="en-US" sz="1000">
                <a:solidFill>
                  <a:schemeClr val="tx1">
                    <a:lumMod val="50000"/>
                    <a:lumOff val="50000"/>
                  </a:schemeClr>
                </a:solidFill>
                <a:effectLst/>
                <a:latin typeface="Montserrat Light" pitchFamily="2" charset="77"/>
                <a:ea typeface="Calibri" panose="020F0502020204030204" pitchFamily="34" charset="0"/>
                <a:cs typeface="Arial" panose="020B0604020202020204" pitchFamily="34" charset="0"/>
              </a:rPr>
              <a:t>This view displays each customer's latest balance, average transaction amount, and recent login date, crucial for detecting high transaction activity or potential irregularities. It facilitates proactive customer engagement and account management.</a:t>
            </a:r>
            <a:endParaRPr lang="en-IN" sz="1000" dirty="0">
              <a:solidFill>
                <a:schemeClr val="tx1">
                  <a:lumMod val="50000"/>
                  <a:lumOff val="50000"/>
                </a:schemeClr>
              </a:solidFill>
              <a:latin typeface="Montserrat Light" pitchFamily="2" charset="77"/>
            </a:endParaRPr>
          </a:p>
        </p:txBody>
      </p:sp>
      <p:sp>
        <p:nvSpPr>
          <p:cNvPr id="6" name="TextBox 5">
            <a:extLst>
              <a:ext uri="{FF2B5EF4-FFF2-40B4-BE49-F238E27FC236}">
                <a16:creationId xmlns:a16="http://schemas.microsoft.com/office/drawing/2014/main" id="{93876756-2E5B-52C0-E84E-F593802D13B7}"/>
              </a:ext>
            </a:extLst>
          </p:cNvPr>
          <p:cNvSpPr txBox="1"/>
          <p:nvPr/>
        </p:nvSpPr>
        <p:spPr>
          <a:xfrm>
            <a:off x="404693" y="3487865"/>
            <a:ext cx="6168504" cy="246221"/>
          </a:xfrm>
          <a:prstGeom prst="rect">
            <a:avLst/>
          </a:prstGeom>
          <a:noFill/>
        </p:spPr>
        <p:txBody>
          <a:bodyPr wrap="square">
            <a:spAutoFit/>
          </a:bodyPr>
          <a:lstStyle/>
          <a:p>
            <a:r>
              <a:rPr lang="en-IN" sz="1000" b="1" dirty="0">
                <a:solidFill>
                  <a:srgbClr val="7F7F7F"/>
                </a:solidFill>
                <a:latin typeface="Montserrat SemiBold" pitchFamily="2" charset="77"/>
              </a:rPr>
              <a:t>Utilizes: </a:t>
            </a:r>
            <a:r>
              <a:rPr lang="en-IN" sz="1000" dirty="0">
                <a:solidFill>
                  <a:schemeClr val="tx1">
                    <a:lumMod val="50000"/>
                    <a:lumOff val="50000"/>
                  </a:schemeClr>
                </a:solidFill>
                <a:effectLst/>
                <a:latin typeface="Montserrat Light" pitchFamily="2" charset="77"/>
                <a:ea typeface="Calibri" panose="020F0502020204030204" pitchFamily="34" charset="0"/>
                <a:cs typeface="Arial" panose="020B0604020202020204" pitchFamily="34" charset="0"/>
              </a:rPr>
              <a:t>Case statements, Aggregate Functions, Joins</a:t>
            </a:r>
            <a:r>
              <a:rPr lang="en-IN" sz="1000" dirty="0">
                <a:solidFill>
                  <a:schemeClr val="tx1">
                    <a:lumMod val="50000"/>
                    <a:lumOff val="50000"/>
                  </a:schemeClr>
                </a:solidFill>
                <a:effectLst/>
                <a:latin typeface="Montserrat Light" pitchFamily="2" charset="77"/>
              </a:rPr>
              <a:t> </a:t>
            </a:r>
          </a:p>
        </p:txBody>
      </p:sp>
      <p:sp>
        <p:nvSpPr>
          <p:cNvPr id="7" name="TextBox 6">
            <a:extLst>
              <a:ext uri="{FF2B5EF4-FFF2-40B4-BE49-F238E27FC236}">
                <a16:creationId xmlns:a16="http://schemas.microsoft.com/office/drawing/2014/main" id="{EE061602-3635-2450-6B18-037FA5E62FE6}"/>
              </a:ext>
            </a:extLst>
          </p:cNvPr>
          <p:cNvSpPr txBox="1"/>
          <p:nvPr/>
        </p:nvSpPr>
        <p:spPr>
          <a:xfrm>
            <a:off x="412857" y="3691972"/>
            <a:ext cx="5661372" cy="553998"/>
          </a:xfrm>
          <a:prstGeom prst="rect">
            <a:avLst/>
          </a:prstGeom>
          <a:noFill/>
        </p:spPr>
        <p:txBody>
          <a:bodyPr wrap="square">
            <a:spAutoFit/>
          </a:bodyPr>
          <a:lstStyle/>
          <a:p>
            <a:r>
              <a:rPr lang="en-IN" sz="1000" b="1" dirty="0">
                <a:solidFill>
                  <a:srgbClr val="7F7F7F"/>
                </a:solidFill>
                <a:latin typeface="Montserrat SemiBold" pitchFamily="2" charset="77"/>
              </a:rPr>
              <a:t>Business Impact:</a:t>
            </a:r>
            <a:r>
              <a:rPr lang="en-IN" sz="1000" dirty="0">
                <a:solidFill>
                  <a:srgbClr val="7F7F7F"/>
                </a:solidFill>
                <a:latin typeface="Montserrat" pitchFamily="2" charset="77"/>
              </a:rPr>
              <a:t> </a:t>
            </a:r>
            <a:r>
              <a:rPr lang="en-US" sz="1000">
                <a:solidFill>
                  <a:srgbClr val="7F7F7F"/>
                </a:solidFill>
                <a:latin typeface="Montserrat Light" pitchFamily="2" charset="77"/>
              </a:rPr>
              <a:t>The query categorizes customers by age to analyze transaction anomaly scores for fraud risk patterns. It identifies age groups with higher-than-average anomaly scores, guiding tailored risk management and customer education. </a:t>
            </a:r>
            <a:endParaRPr lang="en-IN" sz="1000" dirty="0">
              <a:solidFill>
                <a:srgbClr val="7F7F7F"/>
              </a:solidFill>
              <a:latin typeface="Montserrat Light" pitchFamily="2" charset="77"/>
            </a:endParaRPr>
          </a:p>
        </p:txBody>
      </p:sp>
    </p:spTree>
    <p:extLst>
      <p:ext uri="{BB962C8B-B14F-4D97-AF65-F5344CB8AC3E}">
        <p14:creationId xmlns:p14="http://schemas.microsoft.com/office/powerpoint/2010/main" val="2675882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
          <a:extLst>
            <a:ext uri="{FF2B5EF4-FFF2-40B4-BE49-F238E27FC236}">
              <a16:creationId xmlns:a16="http://schemas.microsoft.com/office/drawing/2014/main" id="{1A62681A-5AF6-1CE4-ECD9-7BB215ADE074}"/>
            </a:ext>
          </a:extLst>
        </p:cNvPr>
        <p:cNvGrpSpPr/>
        <p:nvPr/>
      </p:nvGrpSpPr>
      <p:grpSpPr>
        <a:xfrm>
          <a:off x="0" y="0"/>
          <a:ext cx="0" cy="0"/>
          <a:chOff x="0" y="0"/>
          <a:chExt cx="0" cy="0"/>
        </a:xfrm>
      </p:grpSpPr>
      <p:sp>
        <p:nvSpPr>
          <p:cNvPr id="35" name="Rectangle 34">
            <a:extLst>
              <a:ext uri="{FF2B5EF4-FFF2-40B4-BE49-F238E27FC236}">
                <a16:creationId xmlns:a16="http://schemas.microsoft.com/office/drawing/2014/main" id="{36B15643-9947-51C5-4660-A3B18E8E9EDB}"/>
              </a:ext>
            </a:extLst>
          </p:cNvPr>
          <p:cNvSpPr/>
          <p:nvPr/>
        </p:nvSpPr>
        <p:spPr>
          <a:xfrm>
            <a:off x="437630" y="-22481"/>
            <a:ext cx="2257054" cy="79110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Google Shape;3650;p40">
            <a:extLst>
              <a:ext uri="{FF2B5EF4-FFF2-40B4-BE49-F238E27FC236}">
                <a16:creationId xmlns:a16="http://schemas.microsoft.com/office/drawing/2014/main" id="{06F0E76E-81BA-9A54-06A7-D1D12C8D19D7}"/>
              </a:ext>
            </a:extLst>
          </p:cNvPr>
          <p:cNvSpPr/>
          <p:nvPr/>
        </p:nvSpPr>
        <p:spPr>
          <a:xfrm>
            <a:off x="3394423" y="3269689"/>
            <a:ext cx="2213116" cy="1562520"/>
          </a:xfrm>
          <a:custGeom>
            <a:avLst/>
            <a:gdLst/>
            <a:ahLst/>
            <a:cxnLst/>
            <a:rect l="l" t="t" r="r" b="b"/>
            <a:pathLst>
              <a:path w="47546" h="29146" extrusionOk="0">
                <a:moveTo>
                  <a:pt x="29394" y="0"/>
                </a:moveTo>
                <a:cubicBezTo>
                  <a:pt x="23132" y="0"/>
                  <a:pt x="17800" y="2743"/>
                  <a:pt x="17800" y="2743"/>
                </a:cubicBezTo>
                <a:cubicBezTo>
                  <a:pt x="17800" y="2743"/>
                  <a:pt x="7490" y="2898"/>
                  <a:pt x="3727" y="9506"/>
                </a:cubicBezTo>
                <a:cubicBezTo>
                  <a:pt x="0" y="16114"/>
                  <a:pt x="2632" y="26758"/>
                  <a:pt x="10764" y="28841"/>
                </a:cubicBezTo>
                <a:cubicBezTo>
                  <a:pt x="11584" y="29052"/>
                  <a:pt x="12367" y="29146"/>
                  <a:pt x="13122" y="29146"/>
                </a:cubicBezTo>
                <a:cubicBezTo>
                  <a:pt x="19163" y="29146"/>
                  <a:pt x="23434" y="23158"/>
                  <a:pt x="31137" y="23158"/>
                </a:cubicBezTo>
                <a:cubicBezTo>
                  <a:pt x="31999" y="23158"/>
                  <a:pt x="32905" y="23233"/>
                  <a:pt x="33862" y="23400"/>
                </a:cubicBezTo>
                <a:cubicBezTo>
                  <a:pt x="34422" y="23499"/>
                  <a:pt x="34963" y="23546"/>
                  <a:pt x="35483" y="23546"/>
                </a:cubicBezTo>
                <a:cubicBezTo>
                  <a:pt x="44759" y="23546"/>
                  <a:pt x="47545" y="8548"/>
                  <a:pt x="38898" y="2719"/>
                </a:cubicBezTo>
                <a:cubicBezTo>
                  <a:pt x="35862" y="681"/>
                  <a:pt x="32513" y="0"/>
                  <a:pt x="293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1" name="Google Shape;3656;p40">
            <a:extLst>
              <a:ext uri="{FF2B5EF4-FFF2-40B4-BE49-F238E27FC236}">
                <a16:creationId xmlns:a16="http://schemas.microsoft.com/office/drawing/2014/main" id="{F6D92C1E-60B8-4105-D0F8-9CDCECE6E08C}"/>
              </a:ext>
            </a:extLst>
          </p:cNvPr>
          <p:cNvSpPr/>
          <p:nvPr/>
        </p:nvSpPr>
        <p:spPr>
          <a:xfrm>
            <a:off x="429527" y="1066678"/>
            <a:ext cx="2210239" cy="1563322"/>
          </a:xfrm>
          <a:custGeom>
            <a:avLst/>
            <a:gdLst/>
            <a:ahLst/>
            <a:cxnLst/>
            <a:rect l="l" t="t" r="r" b="b"/>
            <a:pathLst>
              <a:path w="47546" h="29146" extrusionOk="0">
                <a:moveTo>
                  <a:pt x="29394" y="0"/>
                </a:moveTo>
                <a:cubicBezTo>
                  <a:pt x="23132" y="0"/>
                  <a:pt x="17800" y="2743"/>
                  <a:pt x="17800" y="2743"/>
                </a:cubicBezTo>
                <a:cubicBezTo>
                  <a:pt x="17800" y="2743"/>
                  <a:pt x="7490" y="2898"/>
                  <a:pt x="3727" y="9506"/>
                </a:cubicBezTo>
                <a:cubicBezTo>
                  <a:pt x="0" y="16114"/>
                  <a:pt x="2632" y="26758"/>
                  <a:pt x="10764" y="28841"/>
                </a:cubicBezTo>
                <a:cubicBezTo>
                  <a:pt x="11584" y="29052"/>
                  <a:pt x="12367" y="29146"/>
                  <a:pt x="13122" y="29146"/>
                </a:cubicBezTo>
                <a:cubicBezTo>
                  <a:pt x="19163" y="29146"/>
                  <a:pt x="23434" y="23158"/>
                  <a:pt x="31137" y="23158"/>
                </a:cubicBezTo>
                <a:cubicBezTo>
                  <a:pt x="31999" y="23158"/>
                  <a:pt x="32905" y="23233"/>
                  <a:pt x="33862" y="23400"/>
                </a:cubicBezTo>
                <a:cubicBezTo>
                  <a:pt x="34422" y="23499"/>
                  <a:pt x="34963" y="23546"/>
                  <a:pt x="35483" y="23546"/>
                </a:cubicBezTo>
                <a:cubicBezTo>
                  <a:pt x="44759" y="23546"/>
                  <a:pt x="47545" y="8548"/>
                  <a:pt x="38898" y="2719"/>
                </a:cubicBezTo>
                <a:cubicBezTo>
                  <a:pt x="35862" y="681"/>
                  <a:pt x="32513" y="0"/>
                  <a:pt x="29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32" name="Google Shape;3733;p40">
            <a:extLst>
              <a:ext uri="{FF2B5EF4-FFF2-40B4-BE49-F238E27FC236}">
                <a16:creationId xmlns:a16="http://schemas.microsoft.com/office/drawing/2014/main" id="{C8215ACD-D4C4-6447-8D03-D030D3B24D22}"/>
              </a:ext>
            </a:extLst>
          </p:cNvPr>
          <p:cNvSpPr/>
          <p:nvPr/>
        </p:nvSpPr>
        <p:spPr>
          <a:xfrm>
            <a:off x="806704" y="1096523"/>
            <a:ext cx="1543001" cy="1037408"/>
          </a:xfrm>
          <a:prstGeom prst="wedgeRoundRectCallout">
            <a:avLst>
              <a:gd name="adj1" fmla="val -20833"/>
              <a:gd name="adj2" fmla="val 62500"/>
              <a:gd name="adj3" fmla="val 0"/>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0" name="Google Shape;1959;p30">
            <a:extLst>
              <a:ext uri="{FF2B5EF4-FFF2-40B4-BE49-F238E27FC236}">
                <a16:creationId xmlns:a16="http://schemas.microsoft.com/office/drawing/2014/main" id="{83EC8D1F-1E1F-5E0D-CFC2-4FCA731D5A09}"/>
              </a:ext>
            </a:extLst>
          </p:cNvPr>
          <p:cNvSpPr txBox="1">
            <a:spLocks/>
          </p:cNvSpPr>
          <p:nvPr/>
        </p:nvSpPr>
        <p:spPr>
          <a:xfrm>
            <a:off x="615948" y="72298"/>
            <a:ext cx="1924512" cy="5281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2400" b="0" dirty="0">
                <a:solidFill>
                  <a:schemeClr val="bg1"/>
                </a:solidFill>
                <a:latin typeface="Montserrat Light" pitchFamily="2" charset="77"/>
              </a:rPr>
              <a:t>Conclusion</a:t>
            </a:r>
          </a:p>
        </p:txBody>
      </p:sp>
      <p:sp>
        <p:nvSpPr>
          <p:cNvPr id="4" name="Google Shape;3656;p40">
            <a:extLst>
              <a:ext uri="{FF2B5EF4-FFF2-40B4-BE49-F238E27FC236}">
                <a16:creationId xmlns:a16="http://schemas.microsoft.com/office/drawing/2014/main" id="{E68B318A-DA24-75A7-2D98-54682915A384}"/>
              </a:ext>
            </a:extLst>
          </p:cNvPr>
          <p:cNvSpPr/>
          <p:nvPr/>
        </p:nvSpPr>
        <p:spPr>
          <a:xfrm>
            <a:off x="429527" y="3269418"/>
            <a:ext cx="2210238" cy="1563322"/>
          </a:xfrm>
          <a:custGeom>
            <a:avLst/>
            <a:gdLst/>
            <a:ahLst/>
            <a:cxnLst/>
            <a:rect l="l" t="t" r="r" b="b"/>
            <a:pathLst>
              <a:path w="47546" h="29146" extrusionOk="0">
                <a:moveTo>
                  <a:pt x="29394" y="0"/>
                </a:moveTo>
                <a:cubicBezTo>
                  <a:pt x="23132" y="0"/>
                  <a:pt x="17800" y="2743"/>
                  <a:pt x="17800" y="2743"/>
                </a:cubicBezTo>
                <a:cubicBezTo>
                  <a:pt x="17800" y="2743"/>
                  <a:pt x="7490" y="2898"/>
                  <a:pt x="3727" y="9506"/>
                </a:cubicBezTo>
                <a:cubicBezTo>
                  <a:pt x="0" y="16114"/>
                  <a:pt x="2632" y="26758"/>
                  <a:pt x="10764" y="28841"/>
                </a:cubicBezTo>
                <a:cubicBezTo>
                  <a:pt x="11584" y="29052"/>
                  <a:pt x="12367" y="29146"/>
                  <a:pt x="13122" y="29146"/>
                </a:cubicBezTo>
                <a:cubicBezTo>
                  <a:pt x="19163" y="29146"/>
                  <a:pt x="23434" y="23158"/>
                  <a:pt x="31137" y="23158"/>
                </a:cubicBezTo>
                <a:cubicBezTo>
                  <a:pt x="31999" y="23158"/>
                  <a:pt x="32905" y="23233"/>
                  <a:pt x="33862" y="23400"/>
                </a:cubicBezTo>
                <a:cubicBezTo>
                  <a:pt x="34422" y="23499"/>
                  <a:pt x="34963" y="23546"/>
                  <a:pt x="35483" y="23546"/>
                </a:cubicBezTo>
                <a:cubicBezTo>
                  <a:pt x="44759" y="23546"/>
                  <a:pt x="47545" y="8548"/>
                  <a:pt x="38898" y="2719"/>
                </a:cubicBezTo>
                <a:cubicBezTo>
                  <a:pt x="35862" y="681"/>
                  <a:pt x="32513" y="0"/>
                  <a:pt x="293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26" name="Google Shape;3650;p40">
            <a:extLst>
              <a:ext uri="{FF2B5EF4-FFF2-40B4-BE49-F238E27FC236}">
                <a16:creationId xmlns:a16="http://schemas.microsoft.com/office/drawing/2014/main" id="{6BF264DF-2B04-11FD-C279-99F4CC7B0245}"/>
              </a:ext>
            </a:extLst>
          </p:cNvPr>
          <p:cNvSpPr/>
          <p:nvPr/>
        </p:nvSpPr>
        <p:spPr>
          <a:xfrm>
            <a:off x="3378968" y="1091543"/>
            <a:ext cx="2213116" cy="1562520"/>
          </a:xfrm>
          <a:custGeom>
            <a:avLst/>
            <a:gdLst/>
            <a:ahLst/>
            <a:cxnLst/>
            <a:rect l="l" t="t" r="r" b="b"/>
            <a:pathLst>
              <a:path w="47546" h="29146" extrusionOk="0">
                <a:moveTo>
                  <a:pt x="29394" y="0"/>
                </a:moveTo>
                <a:cubicBezTo>
                  <a:pt x="23132" y="0"/>
                  <a:pt x="17800" y="2743"/>
                  <a:pt x="17800" y="2743"/>
                </a:cubicBezTo>
                <a:cubicBezTo>
                  <a:pt x="17800" y="2743"/>
                  <a:pt x="7490" y="2898"/>
                  <a:pt x="3727" y="9506"/>
                </a:cubicBezTo>
                <a:cubicBezTo>
                  <a:pt x="0" y="16114"/>
                  <a:pt x="2632" y="26758"/>
                  <a:pt x="10764" y="28841"/>
                </a:cubicBezTo>
                <a:cubicBezTo>
                  <a:pt x="11584" y="29052"/>
                  <a:pt x="12367" y="29146"/>
                  <a:pt x="13122" y="29146"/>
                </a:cubicBezTo>
                <a:cubicBezTo>
                  <a:pt x="19163" y="29146"/>
                  <a:pt x="23434" y="23158"/>
                  <a:pt x="31137" y="23158"/>
                </a:cubicBezTo>
                <a:cubicBezTo>
                  <a:pt x="31999" y="23158"/>
                  <a:pt x="32905" y="23233"/>
                  <a:pt x="33862" y="23400"/>
                </a:cubicBezTo>
                <a:cubicBezTo>
                  <a:pt x="34422" y="23499"/>
                  <a:pt x="34963" y="23546"/>
                  <a:pt x="35483" y="23546"/>
                </a:cubicBezTo>
                <a:cubicBezTo>
                  <a:pt x="44759" y="23546"/>
                  <a:pt x="47545" y="8548"/>
                  <a:pt x="38898" y="2719"/>
                </a:cubicBezTo>
                <a:cubicBezTo>
                  <a:pt x="35862" y="681"/>
                  <a:pt x="32513" y="0"/>
                  <a:pt x="293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28" name="Google Shape;3652;p40">
            <a:extLst>
              <a:ext uri="{FF2B5EF4-FFF2-40B4-BE49-F238E27FC236}">
                <a16:creationId xmlns:a16="http://schemas.microsoft.com/office/drawing/2014/main" id="{A9D1268B-9FC5-1945-5152-2E79224D6432}"/>
              </a:ext>
            </a:extLst>
          </p:cNvPr>
          <p:cNvSpPr/>
          <p:nvPr/>
        </p:nvSpPr>
        <p:spPr>
          <a:xfrm>
            <a:off x="6378606" y="1084781"/>
            <a:ext cx="2213116" cy="1562520"/>
          </a:xfrm>
          <a:custGeom>
            <a:avLst/>
            <a:gdLst/>
            <a:ahLst/>
            <a:cxnLst/>
            <a:rect l="l" t="t" r="r" b="b"/>
            <a:pathLst>
              <a:path w="47546" h="29146" extrusionOk="0">
                <a:moveTo>
                  <a:pt x="29394" y="0"/>
                </a:moveTo>
                <a:cubicBezTo>
                  <a:pt x="23132" y="0"/>
                  <a:pt x="17800" y="2743"/>
                  <a:pt x="17800" y="2743"/>
                </a:cubicBezTo>
                <a:cubicBezTo>
                  <a:pt x="17800" y="2743"/>
                  <a:pt x="7490" y="2898"/>
                  <a:pt x="3727" y="9506"/>
                </a:cubicBezTo>
                <a:cubicBezTo>
                  <a:pt x="0" y="16114"/>
                  <a:pt x="2632" y="26758"/>
                  <a:pt x="10764" y="28841"/>
                </a:cubicBezTo>
                <a:cubicBezTo>
                  <a:pt x="11584" y="29052"/>
                  <a:pt x="12367" y="29146"/>
                  <a:pt x="13122" y="29146"/>
                </a:cubicBezTo>
                <a:cubicBezTo>
                  <a:pt x="19163" y="29146"/>
                  <a:pt x="23434" y="23158"/>
                  <a:pt x="31137" y="23158"/>
                </a:cubicBezTo>
                <a:cubicBezTo>
                  <a:pt x="31999" y="23158"/>
                  <a:pt x="32905" y="23233"/>
                  <a:pt x="33862" y="23400"/>
                </a:cubicBezTo>
                <a:cubicBezTo>
                  <a:pt x="34422" y="23499"/>
                  <a:pt x="34963" y="23546"/>
                  <a:pt x="35483" y="23546"/>
                </a:cubicBezTo>
                <a:cubicBezTo>
                  <a:pt x="44759" y="23546"/>
                  <a:pt x="47545" y="8548"/>
                  <a:pt x="38898" y="2719"/>
                </a:cubicBezTo>
                <a:cubicBezTo>
                  <a:pt x="35862" y="681"/>
                  <a:pt x="32513" y="0"/>
                  <a:pt x="29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7" name="TextBox 16">
            <a:extLst>
              <a:ext uri="{FF2B5EF4-FFF2-40B4-BE49-F238E27FC236}">
                <a16:creationId xmlns:a16="http://schemas.microsoft.com/office/drawing/2014/main" id="{6D6AC803-1398-6106-2D05-00DD1AC012F6}"/>
              </a:ext>
            </a:extLst>
          </p:cNvPr>
          <p:cNvSpPr txBox="1"/>
          <p:nvPr/>
        </p:nvSpPr>
        <p:spPr>
          <a:xfrm>
            <a:off x="836301" y="1344953"/>
            <a:ext cx="1443344" cy="570284"/>
          </a:xfrm>
          <a:prstGeom prst="rect">
            <a:avLst/>
          </a:prstGeom>
          <a:noFill/>
        </p:spPr>
        <p:txBody>
          <a:bodyPr wrap="square">
            <a:spAutoFit/>
          </a:bodyPr>
          <a:lstStyle/>
          <a:p>
            <a:pPr algn="ctr">
              <a:lnSpc>
                <a:spcPct val="115000"/>
              </a:lnSpc>
            </a:pPr>
            <a:r>
              <a:rPr lang="en-IN" b="1">
                <a:solidFill>
                  <a:schemeClr val="accent2"/>
                </a:solidFill>
                <a:latin typeface="Montserrat Light" pitchFamily="2" charset="77"/>
              </a:rPr>
              <a:t>Anomaly </a:t>
            </a:r>
            <a:br>
              <a:rPr lang="en-IN" b="1">
                <a:solidFill>
                  <a:schemeClr val="accent2"/>
                </a:solidFill>
                <a:latin typeface="Montserrat Light" pitchFamily="2" charset="77"/>
              </a:rPr>
            </a:br>
            <a:r>
              <a:rPr lang="en-IN" b="1">
                <a:solidFill>
                  <a:schemeClr val="accent2"/>
                </a:solidFill>
                <a:latin typeface="Montserrat Light" pitchFamily="2" charset="77"/>
              </a:rPr>
              <a:t>Indexing</a:t>
            </a:r>
            <a:endParaRPr lang="en-IN" b="1" dirty="0">
              <a:solidFill>
                <a:schemeClr val="accent2"/>
              </a:solidFill>
              <a:latin typeface="Montserrat Light" pitchFamily="2" charset="77"/>
            </a:endParaRPr>
          </a:p>
        </p:txBody>
      </p:sp>
      <p:sp>
        <p:nvSpPr>
          <p:cNvPr id="92" name="Google Shape;3652;p40">
            <a:extLst>
              <a:ext uri="{FF2B5EF4-FFF2-40B4-BE49-F238E27FC236}">
                <a16:creationId xmlns:a16="http://schemas.microsoft.com/office/drawing/2014/main" id="{714D488A-C59B-54DB-176F-30256FF2774B}"/>
              </a:ext>
            </a:extLst>
          </p:cNvPr>
          <p:cNvSpPr/>
          <p:nvPr/>
        </p:nvSpPr>
        <p:spPr>
          <a:xfrm>
            <a:off x="6387641" y="3269689"/>
            <a:ext cx="2213116" cy="1562520"/>
          </a:xfrm>
          <a:custGeom>
            <a:avLst/>
            <a:gdLst/>
            <a:ahLst/>
            <a:cxnLst/>
            <a:rect l="l" t="t" r="r" b="b"/>
            <a:pathLst>
              <a:path w="47546" h="29146" extrusionOk="0">
                <a:moveTo>
                  <a:pt x="29394" y="0"/>
                </a:moveTo>
                <a:cubicBezTo>
                  <a:pt x="23132" y="0"/>
                  <a:pt x="17800" y="2743"/>
                  <a:pt x="17800" y="2743"/>
                </a:cubicBezTo>
                <a:cubicBezTo>
                  <a:pt x="17800" y="2743"/>
                  <a:pt x="7490" y="2898"/>
                  <a:pt x="3727" y="9506"/>
                </a:cubicBezTo>
                <a:cubicBezTo>
                  <a:pt x="0" y="16114"/>
                  <a:pt x="2632" y="26758"/>
                  <a:pt x="10764" y="28841"/>
                </a:cubicBezTo>
                <a:cubicBezTo>
                  <a:pt x="11584" y="29052"/>
                  <a:pt x="12367" y="29146"/>
                  <a:pt x="13122" y="29146"/>
                </a:cubicBezTo>
                <a:cubicBezTo>
                  <a:pt x="19163" y="29146"/>
                  <a:pt x="23434" y="23158"/>
                  <a:pt x="31137" y="23158"/>
                </a:cubicBezTo>
                <a:cubicBezTo>
                  <a:pt x="31999" y="23158"/>
                  <a:pt x="32905" y="23233"/>
                  <a:pt x="33862" y="23400"/>
                </a:cubicBezTo>
                <a:cubicBezTo>
                  <a:pt x="34422" y="23499"/>
                  <a:pt x="34963" y="23546"/>
                  <a:pt x="35483" y="23546"/>
                </a:cubicBezTo>
                <a:cubicBezTo>
                  <a:pt x="44759" y="23546"/>
                  <a:pt x="47545" y="8548"/>
                  <a:pt x="38898" y="2719"/>
                </a:cubicBezTo>
                <a:cubicBezTo>
                  <a:pt x="35862" y="681"/>
                  <a:pt x="32513" y="0"/>
                  <a:pt x="293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7" name="Google Shape;3733;p40">
            <a:extLst>
              <a:ext uri="{FF2B5EF4-FFF2-40B4-BE49-F238E27FC236}">
                <a16:creationId xmlns:a16="http://schemas.microsoft.com/office/drawing/2014/main" id="{9DB53BB6-1170-82A5-625F-95AA51BF4C26}"/>
              </a:ext>
            </a:extLst>
          </p:cNvPr>
          <p:cNvSpPr/>
          <p:nvPr/>
        </p:nvSpPr>
        <p:spPr>
          <a:xfrm>
            <a:off x="790506" y="3337470"/>
            <a:ext cx="1543001" cy="1037408"/>
          </a:xfrm>
          <a:prstGeom prst="wedgeRoundRectCallout">
            <a:avLst>
              <a:gd name="adj1" fmla="val -20833"/>
              <a:gd name="adj2" fmla="val 62500"/>
              <a:gd name="adj3" fmla="val 0"/>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9" name="TextBox 18">
            <a:extLst>
              <a:ext uri="{FF2B5EF4-FFF2-40B4-BE49-F238E27FC236}">
                <a16:creationId xmlns:a16="http://schemas.microsoft.com/office/drawing/2014/main" id="{F79BA104-CDF7-2814-E1CD-6376A0800880}"/>
              </a:ext>
            </a:extLst>
          </p:cNvPr>
          <p:cNvSpPr txBox="1"/>
          <p:nvPr/>
        </p:nvSpPr>
        <p:spPr>
          <a:xfrm>
            <a:off x="516256" y="3574481"/>
            <a:ext cx="2083434" cy="570284"/>
          </a:xfrm>
          <a:prstGeom prst="rect">
            <a:avLst/>
          </a:prstGeom>
          <a:noFill/>
        </p:spPr>
        <p:txBody>
          <a:bodyPr wrap="square">
            <a:spAutoFit/>
          </a:bodyPr>
          <a:lstStyle/>
          <a:p>
            <a:pPr algn="ctr">
              <a:lnSpc>
                <a:spcPct val="115000"/>
              </a:lnSpc>
            </a:pPr>
            <a:r>
              <a:rPr lang="en-IN" b="1" dirty="0">
                <a:solidFill>
                  <a:schemeClr val="accent2"/>
                </a:solidFill>
                <a:latin typeface="Montserrat Light" pitchFamily="2" charset="77"/>
              </a:rPr>
              <a:t>Customer</a:t>
            </a:r>
            <a:r>
              <a:rPr lang="en-IN" b="1">
                <a:solidFill>
                  <a:schemeClr val="accent2"/>
                </a:solidFill>
                <a:latin typeface="Montserrat Light" pitchFamily="2" charset="77"/>
              </a:rPr>
              <a:t> </a:t>
            </a:r>
            <a:br>
              <a:rPr lang="en-IN" b="1">
                <a:solidFill>
                  <a:schemeClr val="accent2"/>
                </a:solidFill>
                <a:latin typeface="Montserrat Light" pitchFamily="2" charset="77"/>
              </a:rPr>
            </a:br>
            <a:r>
              <a:rPr lang="en-IN" b="1" dirty="0">
                <a:solidFill>
                  <a:schemeClr val="accent2"/>
                </a:solidFill>
                <a:latin typeface="Montserrat Light" pitchFamily="2" charset="77"/>
              </a:rPr>
              <a:t>Profiling</a:t>
            </a:r>
          </a:p>
        </p:txBody>
      </p:sp>
      <p:sp>
        <p:nvSpPr>
          <p:cNvPr id="118" name="Google Shape;3733;p40">
            <a:extLst>
              <a:ext uri="{FF2B5EF4-FFF2-40B4-BE49-F238E27FC236}">
                <a16:creationId xmlns:a16="http://schemas.microsoft.com/office/drawing/2014/main" id="{7FF2F7CB-9D13-8DA8-ABCA-DE4E56209467}"/>
              </a:ext>
            </a:extLst>
          </p:cNvPr>
          <p:cNvSpPr/>
          <p:nvPr/>
        </p:nvSpPr>
        <p:spPr>
          <a:xfrm>
            <a:off x="3709384" y="3362438"/>
            <a:ext cx="1543001" cy="1037408"/>
          </a:xfrm>
          <a:prstGeom prst="wedgeRoundRectCallout">
            <a:avLst>
              <a:gd name="adj1" fmla="val -20833"/>
              <a:gd name="adj2" fmla="val 62500"/>
              <a:gd name="adj3" fmla="val 0"/>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19" name="Google Shape;3733;p40">
            <a:extLst>
              <a:ext uri="{FF2B5EF4-FFF2-40B4-BE49-F238E27FC236}">
                <a16:creationId xmlns:a16="http://schemas.microsoft.com/office/drawing/2014/main" id="{12EFDE82-94D4-532F-75BB-E5886BF19038}"/>
              </a:ext>
            </a:extLst>
          </p:cNvPr>
          <p:cNvSpPr/>
          <p:nvPr/>
        </p:nvSpPr>
        <p:spPr>
          <a:xfrm>
            <a:off x="6696986" y="3337214"/>
            <a:ext cx="1543001" cy="1037408"/>
          </a:xfrm>
          <a:prstGeom prst="wedgeRoundRectCallout">
            <a:avLst>
              <a:gd name="adj1" fmla="val -20833"/>
              <a:gd name="adj2" fmla="val 62500"/>
              <a:gd name="adj3" fmla="val 0"/>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20" name="Google Shape;3733;p40">
            <a:extLst>
              <a:ext uri="{FF2B5EF4-FFF2-40B4-BE49-F238E27FC236}">
                <a16:creationId xmlns:a16="http://schemas.microsoft.com/office/drawing/2014/main" id="{44784EEB-4FC4-2378-8594-007EBC7488CA}"/>
              </a:ext>
            </a:extLst>
          </p:cNvPr>
          <p:cNvSpPr/>
          <p:nvPr/>
        </p:nvSpPr>
        <p:spPr>
          <a:xfrm>
            <a:off x="6668036" y="1111391"/>
            <a:ext cx="1543001" cy="1037408"/>
          </a:xfrm>
          <a:prstGeom prst="wedgeRoundRectCallout">
            <a:avLst>
              <a:gd name="adj1" fmla="val -20833"/>
              <a:gd name="adj2" fmla="val 62500"/>
              <a:gd name="adj3" fmla="val 0"/>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121" name="Google Shape;3733;p40">
            <a:extLst>
              <a:ext uri="{FF2B5EF4-FFF2-40B4-BE49-F238E27FC236}">
                <a16:creationId xmlns:a16="http://schemas.microsoft.com/office/drawing/2014/main" id="{CCA85AC8-CC39-12A5-FF06-D6ADEB784742}"/>
              </a:ext>
            </a:extLst>
          </p:cNvPr>
          <p:cNvSpPr/>
          <p:nvPr/>
        </p:nvSpPr>
        <p:spPr>
          <a:xfrm>
            <a:off x="3696437" y="1118825"/>
            <a:ext cx="1543001" cy="1037408"/>
          </a:xfrm>
          <a:prstGeom prst="wedgeRoundRectCallout">
            <a:avLst>
              <a:gd name="adj1" fmla="val -20833"/>
              <a:gd name="adj2" fmla="val 62500"/>
              <a:gd name="adj3" fmla="val 0"/>
            </a:avLst>
          </a:prstGeom>
          <a:solidFill>
            <a:schemeClr val="lt2"/>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21" name="TextBox 20">
            <a:extLst>
              <a:ext uri="{FF2B5EF4-FFF2-40B4-BE49-F238E27FC236}">
                <a16:creationId xmlns:a16="http://schemas.microsoft.com/office/drawing/2014/main" id="{DE660D82-5E0C-45C6-6938-848612CD474C}"/>
              </a:ext>
            </a:extLst>
          </p:cNvPr>
          <p:cNvSpPr txBox="1"/>
          <p:nvPr/>
        </p:nvSpPr>
        <p:spPr>
          <a:xfrm>
            <a:off x="3321313" y="1330085"/>
            <a:ext cx="2255337" cy="570284"/>
          </a:xfrm>
          <a:prstGeom prst="rect">
            <a:avLst/>
          </a:prstGeom>
          <a:noFill/>
        </p:spPr>
        <p:txBody>
          <a:bodyPr wrap="square">
            <a:spAutoFit/>
          </a:bodyPr>
          <a:lstStyle/>
          <a:p>
            <a:pPr algn="ctr">
              <a:lnSpc>
                <a:spcPct val="115000"/>
              </a:lnSpc>
            </a:pPr>
            <a:r>
              <a:rPr lang="en-IN" b="1" dirty="0">
                <a:solidFill>
                  <a:schemeClr val="accent4"/>
                </a:solidFill>
                <a:latin typeface="Montserrat Light" pitchFamily="2" charset="77"/>
              </a:rPr>
              <a:t>Merchant </a:t>
            </a:r>
            <a:br>
              <a:rPr lang="en-IN" b="1">
                <a:solidFill>
                  <a:schemeClr val="accent4"/>
                </a:solidFill>
                <a:latin typeface="Montserrat Light" pitchFamily="2" charset="77"/>
              </a:rPr>
            </a:br>
            <a:r>
              <a:rPr lang="en-IN" b="1" dirty="0">
                <a:solidFill>
                  <a:schemeClr val="accent4"/>
                </a:solidFill>
                <a:latin typeface="Montserrat Light" pitchFamily="2" charset="77"/>
              </a:rPr>
              <a:t>Analysis</a:t>
            </a:r>
          </a:p>
        </p:txBody>
      </p:sp>
      <p:sp>
        <p:nvSpPr>
          <p:cNvPr id="3" name="TextBox 2">
            <a:extLst>
              <a:ext uri="{FF2B5EF4-FFF2-40B4-BE49-F238E27FC236}">
                <a16:creationId xmlns:a16="http://schemas.microsoft.com/office/drawing/2014/main" id="{17F73540-8D10-F6F7-4CC1-5687A02C9474}"/>
              </a:ext>
            </a:extLst>
          </p:cNvPr>
          <p:cNvSpPr txBox="1"/>
          <p:nvPr/>
        </p:nvSpPr>
        <p:spPr>
          <a:xfrm>
            <a:off x="3407249" y="3596000"/>
            <a:ext cx="2138380" cy="570284"/>
          </a:xfrm>
          <a:prstGeom prst="rect">
            <a:avLst/>
          </a:prstGeom>
          <a:noFill/>
        </p:spPr>
        <p:txBody>
          <a:bodyPr wrap="square">
            <a:spAutoFit/>
          </a:bodyPr>
          <a:lstStyle/>
          <a:p>
            <a:pPr lvl="0" algn="ctr">
              <a:lnSpc>
                <a:spcPct val="115000"/>
              </a:lnSpc>
            </a:pPr>
            <a:r>
              <a:rPr lang="en-IN" b="1">
                <a:solidFill>
                  <a:schemeClr val="accent4"/>
                </a:solidFill>
                <a:latin typeface="Montserrat Light" pitchFamily="2" charset="77"/>
              </a:rPr>
              <a:t>Demographic</a:t>
            </a:r>
            <a:br>
              <a:rPr lang="en-IN" b="1">
                <a:solidFill>
                  <a:schemeClr val="accent4"/>
                </a:solidFill>
                <a:latin typeface="Montserrat Light" pitchFamily="2" charset="77"/>
              </a:rPr>
            </a:br>
            <a:r>
              <a:rPr lang="en-IN" b="1">
                <a:solidFill>
                  <a:schemeClr val="accent4"/>
                </a:solidFill>
                <a:latin typeface="Montserrat Light" pitchFamily="2" charset="77"/>
              </a:rPr>
              <a:t>Insights</a:t>
            </a:r>
            <a:r>
              <a:rPr lang="en-IN" b="1" dirty="0">
                <a:solidFill>
                  <a:schemeClr val="accent4"/>
                </a:solidFill>
                <a:latin typeface="Montserrat Light" pitchFamily="2" charset="77"/>
              </a:rPr>
              <a:t> </a:t>
            </a:r>
          </a:p>
        </p:txBody>
      </p:sp>
      <p:sp>
        <p:nvSpPr>
          <p:cNvPr id="25" name="TextBox 24">
            <a:extLst>
              <a:ext uri="{FF2B5EF4-FFF2-40B4-BE49-F238E27FC236}">
                <a16:creationId xmlns:a16="http://schemas.microsoft.com/office/drawing/2014/main" id="{D012B2EB-6664-A83D-8455-B7CB2C5FE276}"/>
              </a:ext>
            </a:extLst>
          </p:cNvPr>
          <p:cNvSpPr txBox="1"/>
          <p:nvPr/>
        </p:nvSpPr>
        <p:spPr>
          <a:xfrm>
            <a:off x="6411120" y="1330085"/>
            <a:ext cx="2114732" cy="570284"/>
          </a:xfrm>
          <a:prstGeom prst="rect">
            <a:avLst/>
          </a:prstGeom>
          <a:noFill/>
        </p:spPr>
        <p:txBody>
          <a:bodyPr wrap="square">
            <a:spAutoFit/>
          </a:bodyPr>
          <a:lstStyle/>
          <a:p>
            <a:pPr lvl="0" algn="ctr">
              <a:lnSpc>
                <a:spcPct val="115000"/>
              </a:lnSpc>
            </a:pPr>
            <a:r>
              <a:rPr lang="en-IN" b="1">
                <a:solidFill>
                  <a:srgbClr val="002060"/>
                </a:solidFill>
                <a:latin typeface="Montserrat Light" pitchFamily="2" charset="77"/>
              </a:rPr>
              <a:t>Geographical </a:t>
            </a:r>
            <a:br>
              <a:rPr lang="en-IN" b="1">
                <a:solidFill>
                  <a:srgbClr val="002060"/>
                </a:solidFill>
                <a:latin typeface="Montserrat Light" pitchFamily="2" charset="77"/>
              </a:rPr>
            </a:br>
            <a:r>
              <a:rPr lang="en-IN" b="1">
                <a:solidFill>
                  <a:srgbClr val="002060"/>
                </a:solidFill>
                <a:latin typeface="Montserrat Light" pitchFamily="2" charset="77"/>
              </a:rPr>
              <a:t>Trends</a:t>
            </a:r>
          </a:p>
        </p:txBody>
      </p:sp>
      <p:sp>
        <p:nvSpPr>
          <p:cNvPr id="23" name="TextBox 22">
            <a:extLst>
              <a:ext uri="{FF2B5EF4-FFF2-40B4-BE49-F238E27FC236}">
                <a16:creationId xmlns:a16="http://schemas.microsoft.com/office/drawing/2014/main" id="{2FBE2E75-735A-6BAC-8CA6-332F8B019872}"/>
              </a:ext>
            </a:extLst>
          </p:cNvPr>
          <p:cNvSpPr txBox="1"/>
          <p:nvPr/>
        </p:nvSpPr>
        <p:spPr>
          <a:xfrm>
            <a:off x="6533863" y="3574481"/>
            <a:ext cx="1920672" cy="570284"/>
          </a:xfrm>
          <a:prstGeom prst="rect">
            <a:avLst/>
          </a:prstGeom>
          <a:noFill/>
        </p:spPr>
        <p:txBody>
          <a:bodyPr wrap="square">
            <a:spAutoFit/>
          </a:bodyPr>
          <a:lstStyle/>
          <a:p>
            <a:pPr lvl="0" algn="ctr">
              <a:lnSpc>
                <a:spcPct val="115000"/>
              </a:lnSpc>
            </a:pPr>
            <a:r>
              <a:rPr lang="en-IN" b="1" dirty="0">
                <a:solidFill>
                  <a:srgbClr val="002060"/>
                </a:solidFill>
                <a:latin typeface="Montserrat Light" pitchFamily="2" charset="77"/>
              </a:rPr>
              <a:t>Dynamic </a:t>
            </a:r>
            <a:br>
              <a:rPr lang="en-IN" b="1">
                <a:solidFill>
                  <a:srgbClr val="002060"/>
                </a:solidFill>
                <a:latin typeface="Montserrat Light" pitchFamily="2" charset="77"/>
              </a:rPr>
            </a:br>
            <a:r>
              <a:rPr lang="en-IN" b="1" dirty="0">
                <a:solidFill>
                  <a:srgbClr val="002060"/>
                </a:solidFill>
                <a:latin typeface="Montserrat Light" pitchFamily="2" charset="77"/>
              </a:rPr>
              <a:t>Scoring</a:t>
            </a:r>
          </a:p>
        </p:txBody>
      </p:sp>
    </p:spTree>
    <p:extLst>
      <p:ext uri="{BB962C8B-B14F-4D97-AF65-F5344CB8AC3E}">
        <p14:creationId xmlns:p14="http://schemas.microsoft.com/office/powerpoint/2010/main" val="3620903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09"/>
        <p:cNvGrpSpPr/>
        <p:nvPr/>
      </p:nvGrpSpPr>
      <p:grpSpPr>
        <a:xfrm>
          <a:off x="0" y="0"/>
          <a:ext cx="0" cy="0"/>
          <a:chOff x="0" y="0"/>
          <a:chExt cx="0" cy="0"/>
        </a:xfrm>
      </p:grpSpPr>
      <p:grpSp>
        <p:nvGrpSpPr>
          <p:cNvPr id="4111" name="Google Shape;4111;p44"/>
          <p:cNvGrpSpPr/>
          <p:nvPr/>
        </p:nvGrpSpPr>
        <p:grpSpPr>
          <a:xfrm rot="20769742">
            <a:off x="8420951" y="-179429"/>
            <a:ext cx="812181" cy="674362"/>
            <a:chOff x="1849382" y="1461585"/>
            <a:chExt cx="812181" cy="674362"/>
          </a:xfrm>
        </p:grpSpPr>
        <p:sp>
          <p:nvSpPr>
            <p:cNvPr id="4112" name="Google Shape;4112;p44"/>
            <p:cNvSpPr/>
            <p:nvPr/>
          </p:nvSpPr>
          <p:spPr>
            <a:xfrm>
              <a:off x="1849382" y="1461585"/>
              <a:ext cx="812181" cy="674362"/>
            </a:xfrm>
            <a:custGeom>
              <a:avLst/>
              <a:gdLst/>
              <a:ahLst/>
              <a:cxnLst/>
              <a:rect l="l" t="t" r="r" b="b"/>
              <a:pathLst>
                <a:path w="25635" h="21285" extrusionOk="0">
                  <a:moveTo>
                    <a:pt x="11996" y="0"/>
                  </a:moveTo>
                  <a:cubicBezTo>
                    <a:pt x="11108" y="0"/>
                    <a:pt x="10204" y="135"/>
                    <a:pt x="9443" y="421"/>
                  </a:cubicBezTo>
                  <a:cubicBezTo>
                    <a:pt x="8704" y="707"/>
                    <a:pt x="8157" y="1148"/>
                    <a:pt x="8300" y="2005"/>
                  </a:cubicBezTo>
                  <a:cubicBezTo>
                    <a:pt x="8407" y="2660"/>
                    <a:pt x="9371" y="3553"/>
                    <a:pt x="9181" y="4160"/>
                  </a:cubicBezTo>
                  <a:cubicBezTo>
                    <a:pt x="9109" y="4386"/>
                    <a:pt x="8942" y="4565"/>
                    <a:pt x="8764" y="4708"/>
                  </a:cubicBezTo>
                  <a:cubicBezTo>
                    <a:pt x="7323" y="5958"/>
                    <a:pt x="5418" y="6148"/>
                    <a:pt x="3644" y="6672"/>
                  </a:cubicBezTo>
                  <a:cubicBezTo>
                    <a:pt x="2239" y="7089"/>
                    <a:pt x="751" y="7101"/>
                    <a:pt x="215" y="8553"/>
                  </a:cubicBezTo>
                  <a:cubicBezTo>
                    <a:pt x="1" y="9149"/>
                    <a:pt x="1" y="9804"/>
                    <a:pt x="299" y="10363"/>
                  </a:cubicBezTo>
                  <a:cubicBezTo>
                    <a:pt x="668" y="11066"/>
                    <a:pt x="1370" y="11423"/>
                    <a:pt x="2049" y="11732"/>
                  </a:cubicBezTo>
                  <a:cubicBezTo>
                    <a:pt x="2620" y="11994"/>
                    <a:pt x="3608" y="12090"/>
                    <a:pt x="3930" y="12685"/>
                  </a:cubicBezTo>
                  <a:cubicBezTo>
                    <a:pt x="4585" y="13923"/>
                    <a:pt x="2704" y="14757"/>
                    <a:pt x="2001" y="15316"/>
                  </a:cubicBezTo>
                  <a:cubicBezTo>
                    <a:pt x="715" y="16352"/>
                    <a:pt x="1620" y="18174"/>
                    <a:pt x="2573" y="19067"/>
                  </a:cubicBezTo>
                  <a:cubicBezTo>
                    <a:pt x="3751" y="20174"/>
                    <a:pt x="5335" y="20579"/>
                    <a:pt x="6883" y="20829"/>
                  </a:cubicBezTo>
                  <a:cubicBezTo>
                    <a:pt x="8669" y="21114"/>
                    <a:pt x="10490" y="21222"/>
                    <a:pt x="12300" y="21269"/>
                  </a:cubicBezTo>
                  <a:cubicBezTo>
                    <a:pt x="12697" y="21279"/>
                    <a:pt x="13094" y="21284"/>
                    <a:pt x="13491" y="21284"/>
                  </a:cubicBezTo>
                  <a:cubicBezTo>
                    <a:pt x="15022" y="21284"/>
                    <a:pt x="16552" y="21206"/>
                    <a:pt x="18075" y="21007"/>
                  </a:cubicBezTo>
                  <a:cubicBezTo>
                    <a:pt x="19670" y="20793"/>
                    <a:pt x="22004" y="20662"/>
                    <a:pt x="23135" y="19329"/>
                  </a:cubicBezTo>
                  <a:cubicBezTo>
                    <a:pt x="23540" y="18852"/>
                    <a:pt x="23706" y="18209"/>
                    <a:pt x="23468" y="17614"/>
                  </a:cubicBezTo>
                  <a:cubicBezTo>
                    <a:pt x="23194" y="16959"/>
                    <a:pt x="22563" y="16662"/>
                    <a:pt x="21968" y="16316"/>
                  </a:cubicBezTo>
                  <a:cubicBezTo>
                    <a:pt x="21670" y="16138"/>
                    <a:pt x="21373" y="15935"/>
                    <a:pt x="21206" y="15614"/>
                  </a:cubicBezTo>
                  <a:cubicBezTo>
                    <a:pt x="21051" y="15340"/>
                    <a:pt x="21027" y="14995"/>
                    <a:pt x="21075" y="14685"/>
                  </a:cubicBezTo>
                  <a:cubicBezTo>
                    <a:pt x="21170" y="13971"/>
                    <a:pt x="21623" y="13399"/>
                    <a:pt x="22170" y="12959"/>
                  </a:cubicBezTo>
                  <a:cubicBezTo>
                    <a:pt x="23313" y="12018"/>
                    <a:pt x="24968" y="11447"/>
                    <a:pt x="25456" y="9899"/>
                  </a:cubicBezTo>
                  <a:cubicBezTo>
                    <a:pt x="25635" y="9232"/>
                    <a:pt x="25492" y="8541"/>
                    <a:pt x="25028" y="8030"/>
                  </a:cubicBezTo>
                  <a:cubicBezTo>
                    <a:pt x="24587" y="7541"/>
                    <a:pt x="23944" y="7256"/>
                    <a:pt x="23313" y="7125"/>
                  </a:cubicBezTo>
                  <a:cubicBezTo>
                    <a:pt x="22925" y="7043"/>
                    <a:pt x="22530" y="7018"/>
                    <a:pt x="22133" y="7018"/>
                  </a:cubicBezTo>
                  <a:cubicBezTo>
                    <a:pt x="21665" y="7018"/>
                    <a:pt x="21194" y="7052"/>
                    <a:pt x="20730" y="7065"/>
                  </a:cubicBezTo>
                  <a:cubicBezTo>
                    <a:pt x="20680" y="7066"/>
                    <a:pt x="20630" y="7067"/>
                    <a:pt x="20580" y="7067"/>
                  </a:cubicBezTo>
                  <a:cubicBezTo>
                    <a:pt x="19688" y="7067"/>
                    <a:pt x="18793" y="6857"/>
                    <a:pt x="18229" y="6113"/>
                  </a:cubicBezTo>
                  <a:cubicBezTo>
                    <a:pt x="17515" y="5184"/>
                    <a:pt x="17658" y="3934"/>
                    <a:pt x="17146" y="2946"/>
                  </a:cubicBezTo>
                  <a:cubicBezTo>
                    <a:pt x="16801" y="2267"/>
                    <a:pt x="16324" y="1672"/>
                    <a:pt x="15753" y="1183"/>
                  </a:cubicBezTo>
                  <a:cubicBezTo>
                    <a:pt x="15193" y="695"/>
                    <a:pt x="14526" y="362"/>
                    <a:pt x="13788" y="195"/>
                  </a:cubicBezTo>
                  <a:cubicBezTo>
                    <a:pt x="13237" y="67"/>
                    <a:pt x="12621" y="0"/>
                    <a:pt x="119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4"/>
            <p:cNvSpPr/>
            <p:nvPr/>
          </p:nvSpPr>
          <p:spPr>
            <a:xfrm>
              <a:off x="2036879" y="1754806"/>
              <a:ext cx="449670" cy="275796"/>
            </a:xfrm>
            <a:custGeom>
              <a:avLst/>
              <a:gdLst/>
              <a:ahLst/>
              <a:cxnLst/>
              <a:rect l="l" t="t" r="r" b="b"/>
              <a:pathLst>
                <a:path w="14193" h="8705" extrusionOk="0">
                  <a:moveTo>
                    <a:pt x="0" y="1"/>
                  </a:moveTo>
                  <a:lnTo>
                    <a:pt x="0" y="8014"/>
                  </a:lnTo>
                  <a:cubicBezTo>
                    <a:pt x="0" y="8395"/>
                    <a:pt x="298" y="8704"/>
                    <a:pt x="691" y="8704"/>
                  </a:cubicBezTo>
                  <a:lnTo>
                    <a:pt x="691" y="8692"/>
                  </a:lnTo>
                  <a:lnTo>
                    <a:pt x="13514" y="8692"/>
                  </a:lnTo>
                  <a:cubicBezTo>
                    <a:pt x="13883" y="8692"/>
                    <a:pt x="14193" y="8395"/>
                    <a:pt x="14193" y="8002"/>
                  </a:cubicBezTo>
                  <a:lnTo>
                    <a:pt x="141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4"/>
            <p:cNvSpPr/>
            <p:nvPr/>
          </p:nvSpPr>
          <p:spPr>
            <a:xfrm>
              <a:off x="2032729" y="1750275"/>
              <a:ext cx="458351" cy="284097"/>
            </a:xfrm>
            <a:custGeom>
              <a:avLst/>
              <a:gdLst/>
              <a:ahLst/>
              <a:cxnLst/>
              <a:rect l="l" t="t" r="r" b="b"/>
              <a:pathLst>
                <a:path w="14467" h="8967" extrusionOk="0">
                  <a:moveTo>
                    <a:pt x="14193" y="239"/>
                  </a:moveTo>
                  <a:lnTo>
                    <a:pt x="14193" y="8145"/>
                  </a:lnTo>
                  <a:cubicBezTo>
                    <a:pt x="14193" y="8454"/>
                    <a:pt x="13943" y="8716"/>
                    <a:pt x="13633" y="8716"/>
                  </a:cubicBezTo>
                  <a:lnTo>
                    <a:pt x="798" y="8716"/>
                  </a:lnTo>
                  <a:cubicBezTo>
                    <a:pt x="488" y="8716"/>
                    <a:pt x="238" y="8454"/>
                    <a:pt x="238" y="8145"/>
                  </a:cubicBezTo>
                  <a:lnTo>
                    <a:pt x="238" y="239"/>
                  </a:lnTo>
                  <a:close/>
                  <a:moveTo>
                    <a:pt x="0" y="1"/>
                  </a:moveTo>
                  <a:lnTo>
                    <a:pt x="0" y="8145"/>
                  </a:lnTo>
                  <a:cubicBezTo>
                    <a:pt x="0" y="8597"/>
                    <a:pt x="357" y="8966"/>
                    <a:pt x="822" y="8966"/>
                  </a:cubicBezTo>
                  <a:lnTo>
                    <a:pt x="13645" y="8966"/>
                  </a:lnTo>
                  <a:cubicBezTo>
                    <a:pt x="14097" y="8966"/>
                    <a:pt x="14466" y="8609"/>
                    <a:pt x="14466" y="8145"/>
                  </a:cubicBezTo>
                  <a:lnTo>
                    <a:pt x="14466" y="1"/>
                  </a:lnTo>
                  <a:close/>
                </a:path>
              </a:pathLst>
            </a:custGeom>
            <a:solidFill>
              <a:srgbClr val="337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4"/>
            <p:cNvSpPr/>
            <p:nvPr/>
          </p:nvSpPr>
          <p:spPr>
            <a:xfrm>
              <a:off x="2032349" y="1705033"/>
              <a:ext cx="458351" cy="44926"/>
            </a:xfrm>
            <a:custGeom>
              <a:avLst/>
              <a:gdLst/>
              <a:ahLst/>
              <a:cxnLst/>
              <a:rect l="l" t="t" r="r" b="b"/>
              <a:pathLst>
                <a:path w="14467" h="1418" extrusionOk="0">
                  <a:moveTo>
                    <a:pt x="810" y="0"/>
                  </a:moveTo>
                  <a:cubicBezTo>
                    <a:pt x="369" y="0"/>
                    <a:pt x="0" y="357"/>
                    <a:pt x="0" y="822"/>
                  </a:cubicBezTo>
                  <a:lnTo>
                    <a:pt x="0" y="1417"/>
                  </a:lnTo>
                  <a:lnTo>
                    <a:pt x="14466" y="1417"/>
                  </a:lnTo>
                  <a:lnTo>
                    <a:pt x="14466" y="822"/>
                  </a:lnTo>
                  <a:cubicBezTo>
                    <a:pt x="14466" y="381"/>
                    <a:pt x="14109" y="0"/>
                    <a:pt x="136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4"/>
            <p:cNvSpPr/>
            <p:nvPr/>
          </p:nvSpPr>
          <p:spPr>
            <a:xfrm>
              <a:off x="2032729" y="1750275"/>
              <a:ext cx="458351" cy="284097"/>
            </a:xfrm>
            <a:custGeom>
              <a:avLst/>
              <a:gdLst/>
              <a:ahLst/>
              <a:cxnLst/>
              <a:rect l="l" t="t" r="r" b="b"/>
              <a:pathLst>
                <a:path w="14467" h="8967" extrusionOk="0">
                  <a:moveTo>
                    <a:pt x="14193" y="239"/>
                  </a:moveTo>
                  <a:lnTo>
                    <a:pt x="14193" y="8145"/>
                  </a:lnTo>
                  <a:cubicBezTo>
                    <a:pt x="14193" y="8454"/>
                    <a:pt x="13943" y="8716"/>
                    <a:pt x="13633" y="8716"/>
                  </a:cubicBezTo>
                  <a:lnTo>
                    <a:pt x="798" y="8716"/>
                  </a:lnTo>
                  <a:cubicBezTo>
                    <a:pt x="488" y="8716"/>
                    <a:pt x="238" y="8454"/>
                    <a:pt x="238" y="8145"/>
                  </a:cubicBezTo>
                  <a:lnTo>
                    <a:pt x="238" y="239"/>
                  </a:lnTo>
                  <a:close/>
                  <a:moveTo>
                    <a:pt x="0" y="1"/>
                  </a:moveTo>
                  <a:lnTo>
                    <a:pt x="0" y="8145"/>
                  </a:lnTo>
                  <a:cubicBezTo>
                    <a:pt x="0" y="8597"/>
                    <a:pt x="357" y="8966"/>
                    <a:pt x="822" y="8966"/>
                  </a:cubicBezTo>
                  <a:lnTo>
                    <a:pt x="13645" y="8966"/>
                  </a:lnTo>
                  <a:cubicBezTo>
                    <a:pt x="14097" y="8966"/>
                    <a:pt x="14466" y="8609"/>
                    <a:pt x="14466" y="8145"/>
                  </a:cubicBezTo>
                  <a:lnTo>
                    <a:pt x="144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4"/>
            <p:cNvSpPr/>
            <p:nvPr/>
          </p:nvSpPr>
          <p:spPr>
            <a:xfrm>
              <a:off x="2393719" y="1715963"/>
              <a:ext cx="18883" cy="18883"/>
            </a:xfrm>
            <a:custGeom>
              <a:avLst/>
              <a:gdLst/>
              <a:ahLst/>
              <a:cxnLst/>
              <a:rect l="l" t="t" r="r" b="b"/>
              <a:pathLst>
                <a:path w="596" h="596" extrusionOk="0">
                  <a:moveTo>
                    <a:pt x="298" y="1"/>
                  </a:moveTo>
                  <a:cubicBezTo>
                    <a:pt x="132" y="1"/>
                    <a:pt x="1" y="131"/>
                    <a:pt x="1" y="298"/>
                  </a:cubicBezTo>
                  <a:cubicBezTo>
                    <a:pt x="1" y="465"/>
                    <a:pt x="132" y="596"/>
                    <a:pt x="298" y="596"/>
                  </a:cubicBezTo>
                  <a:cubicBezTo>
                    <a:pt x="465" y="596"/>
                    <a:pt x="596" y="465"/>
                    <a:pt x="596" y="298"/>
                  </a:cubicBezTo>
                  <a:cubicBezTo>
                    <a:pt x="596" y="131"/>
                    <a:pt x="465"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4"/>
            <p:cNvSpPr/>
            <p:nvPr/>
          </p:nvSpPr>
          <p:spPr>
            <a:xfrm>
              <a:off x="2421631" y="1715963"/>
              <a:ext cx="18883" cy="18883"/>
            </a:xfrm>
            <a:custGeom>
              <a:avLst/>
              <a:gdLst/>
              <a:ahLst/>
              <a:cxnLst/>
              <a:rect l="l" t="t" r="r" b="b"/>
              <a:pathLst>
                <a:path w="596" h="596" extrusionOk="0">
                  <a:moveTo>
                    <a:pt x="298" y="1"/>
                  </a:moveTo>
                  <a:cubicBezTo>
                    <a:pt x="132" y="1"/>
                    <a:pt x="1" y="131"/>
                    <a:pt x="1" y="298"/>
                  </a:cubicBezTo>
                  <a:cubicBezTo>
                    <a:pt x="1" y="465"/>
                    <a:pt x="132" y="596"/>
                    <a:pt x="298" y="596"/>
                  </a:cubicBezTo>
                  <a:cubicBezTo>
                    <a:pt x="465" y="596"/>
                    <a:pt x="596" y="465"/>
                    <a:pt x="596" y="298"/>
                  </a:cubicBezTo>
                  <a:cubicBezTo>
                    <a:pt x="596" y="131"/>
                    <a:pt x="465"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4"/>
            <p:cNvSpPr/>
            <p:nvPr/>
          </p:nvSpPr>
          <p:spPr>
            <a:xfrm>
              <a:off x="2449544" y="1715963"/>
              <a:ext cx="18883" cy="18883"/>
            </a:xfrm>
            <a:custGeom>
              <a:avLst/>
              <a:gdLst/>
              <a:ahLst/>
              <a:cxnLst/>
              <a:rect l="l" t="t" r="r" b="b"/>
              <a:pathLst>
                <a:path w="596" h="596" extrusionOk="0">
                  <a:moveTo>
                    <a:pt x="298" y="1"/>
                  </a:moveTo>
                  <a:cubicBezTo>
                    <a:pt x="132" y="1"/>
                    <a:pt x="1" y="131"/>
                    <a:pt x="1" y="298"/>
                  </a:cubicBezTo>
                  <a:cubicBezTo>
                    <a:pt x="1" y="465"/>
                    <a:pt x="132" y="596"/>
                    <a:pt x="298" y="596"/>
                  </a:cubicBezTo>
                  <a:cubicBezTo>
                    <a:pt x="465" y="596"/>
                    <a:pt x="596" y="465"/>
                    <a:pt x="596" y="298"/>
                  </a:cubicBezTo>
                  <a:cubicBezTo>
                    <a:pt x="596" y="131"/>
                    <a:pt x="465"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4"/>
            <p:cNvSpPr/>
            <p:nvPr/>
          </p:nvSpPr>
          <p:spPr>
            <a:xfrm>
              <a:off x="2145518" y="1783954"/>
              <a:ext cx="222950" cy="203180"/>
            </a:xfrm>
            <a:custGeom>
              <a:avLst/>
              <a:gdLst/>
              <a:ahLst/>
              <a:cxnLst/>
              <a:rect l="l" t="t" r="r" b="b"/>
              <a:pathLst>
                <a:path w="7037" h="6413" extrusionOk="0">
                  <a:moveTo>
                    <a:pt x="2393" y="641"/>
                  </a:moveTo>
                  <a:lnTo>
                    <a:pt x="2393" y="641"/>
                  </a:lnTo>
                  <a:cubicBezTo>
                    <a:pt x="2227" y="843"/>
                    <a:pt x="2096" y="1105"/>
                    <a:pt x="1989" y="1355"/>
                  </a:cubicBezTo>
                  <a:cubicBezTo>
                    <a:pt x="1870" y="1284"/>
                    <a:pt x="1762" y="1188"/>
                    <a:pt x="1667" y="1105"/>
                  </a:cubicBezTo>
                  <a:cubicBezTo>
                    <a:pt x="1881" y="903"/>
                    <a:pt x="2120" y="760"/>
                    <a:pt x="2393" y="641"/>
                  </a:cubicBezTo>
                  <a:close/>
                  <a:moveTo>
                    <a:pt x="4644" y="641"/>
                  </a:moveTo>
                  <a:lnTo>
                    <a:pt x="4644" y="641"/>
                  </a:lnTo>
                  <a:cubicBezTo>
                    <a:pt x="4906" y="760"/>
                    <a:pt x="5144" y="903"/>
                    <a:pt x="5370" y="1105"/>
                  </a:cubicBezTo>
                  <a:cubicBezTo>
                    <a:pt x="5263" y="1188"/>
                    <a:pt x="5156" y="1284"/>
                    <a:pt x="5037" y="1355"/>
                  </a:cubicBezTo>
                  <a:cubicBezTo>
                    <a:pt x="4918" y="1105"/>
                    <a:pt x="4798" y="843"/>
                    <a:pt x="4644" y="641"/>
                  </a:cubicBezTo>
                  <a:close/>
                  <a:moveTo>
                    <a:pt x="3298" y="426"/>
                  </a:moveTo>
                  <a:lnTo>
                    <a:pt x="3298" y="1784"/>
                  </a:lnTo>
                  <a:cubicBezTo>
                    <a:pt x="2965" y="1760"/>
                    <a:pt x="2643" y="1676"/>
                    <a:pt x="2346" y="1545"/>
                  </a:cubicBezTo>
                  <a:cubicBezTo>
                    <a:pt x="2524" y="1093"/>
                    <a:pt x="2834" y="557"/>
                    <a:pt x="3298" y="426"/>
                  </a:cubicBezTo>
                  <a:close/>
                  <a:moveTo>
                    <a:pt x="3715" y="426"/>
                  </a:moveTo>
                  <a:cubicBezTo>
                    <a:pt x="4179" y="557"/>
                    <a:pt x="4489" y="1093"/>
                    <a:pt x="4668" y="1545"/>
                  </a:cubicBezTo>
                  <a:cubicBezTo>
                    <a:pt x="4370" y="1676"/>
                    <a:pt x="4048" y="1772"/>
                    <a:pt x="3715" y="1784"/>
                  </a:cubicBezTo>
                  <a:lnTo>
                    <a:pt x="3715" y="426"/>
                  </a:lnTo>
                  <a:close/>
                  <a:moveTo>
                    <a:pt x="1381" y="1403"/>
                  </a:moveTo>
                  <a:cubicBezTo>
                    <a:pt x="1524" y="1534"/>
                    <a:pt x="1691" y="1653"/>
                    <a:pt x="1858" y="1760"/>
                  </a:cubicBezTo>
                  <a:cubicBezTo>
                    <a:pt x="1739" y="2141"/>
                    <a:pt x="1679" y="2569"/>
                    <a:pt x="1667" y="3010"/>
                  </a:cubicBezTo>
                  <a:lnTo>
                    <a:pt x="727" y="3010"/>
                  </a:lnTo>
                  <a:cubicBezTo>
                    <a:pt x="750" y="2415"/>
                    <a:pt x="988" y="1843"/>
                    <a:pt x="1381" y="1403"/>
                  </a:cubicBezTo>
                  <a:close/>
                  <a:moveTo>
                    <a:pt x="2215" y="1950"/>
                  </a:moveTo>
                  <a:cubicBezTo>
                    <a:pt x="2560" y="2081"/>
                    <a:pt x="2929" y="2176"/>
                    <a:pt x="3298" y="2200"/>
                  </a:cubicBezTo>
                  <a:lnTo>
                    <a:pt x="3298" y="3010"/>
                  </a:lnTo>
                  <a:lnTo>
                    <a:pt x="2060" y="3010"/>
                  </a:lnTo>
                  <a:cubicBezTo>
                    <a:pt x="2084" y="2629"/>
                    <a:pt x="2143" y="2272"/>
                    <a:pt x="2215" y="1950"/>
                  </a:cubicBezTo>
                  <a:close/>
                  <a:moveTo>
                    <a:pt x="4798" y="1950"/>
                  </a:moveTo>
                  <a:cubicBezTo>
                    <a:pt x="4894" y="2272"/>
                    <a:pt x="4929" y="2629"/>
                    <a:pt x="4953" y="3010"/>
                  </a:cubicBezTo>
                  <a:lnTo>
                    <a:pt x="3715" y="3010"/>
                  </a:lnTo>
                  <a:lnTo>
                    <a:pt x="3715" y="2200"/>
                  </a:lnTo>
                  <a:cubicBezTo>
                    <a:pt x="4084" y="2176"/>
                    <a:pt x="4453" y="2081"/>
                    <a:pt x="4798" y="1950"/>
                  </a:cubicBezTo>
                  <a:close/>
                  <a:moveTo>
                    <a:pt x="5632" y="1403"/>
                  </a:moveTo>
                  <a:cubicBezTo>
                    <a:pt x="6025" y="1855"/>
                    <a:pt x="6251" y="2415"/>
                    <a:pt x="6287" y="3010"/>
                  </a:cubicBezTo>
                  <a:lnTo>
                    <a:pt x="5346" y="3010"/>
                  </a:lnTo>
                  <a:cubicBezTo>
                    <a:pt x="5334" y="2557"/>
                    <a:pt x="5263" y="2141"/>
                    <a:pt x="5156" y="1760"/>
                  </a:cubicBezTo>
                  <a:cubicBezTo>
                    <a:pt x="5322" y="1653"/>
                    <a:pt x="5489" y="1534"/>
                    <a:pt x="5632" y="1403"/>
                  </a:cubicBezTo>
                  <a:close/>
                  <a:moveTo>
                    <a:pt x="3298" y="3403"/>
                  </a:moveTo>
                  <a:lnTo>
                    <a:pt x="3298" y="4212"/>
                  </a:lnTo>
                  <a:cubicBezTo>
                    <a:pt x="2929" y="4236"/>
                    <a:pt x="2560" y="4332"/>
                    <a:pt x="2215" y="4462"/>
                  </a:cubicBezTo>
                  <a:cubicBezTo>
                    <a:pt x="2120" y="4141"/>
                    <a:pt x="2084" y="3772"/>
                    <a:pt x="2060" y="3403"/>
                  </a:cubicBezTo>
                  <a:close/>
                  <a:moveTo>
                    <a:pt x="4953" y="3403"/>
                  </a:moveTo>
                  <a:cubicBezTo>
                    <a:pt x="4929" y="3784"/>
                    <a:pt x="4870" y="4141"/>
                    <a:pt x="4798" y="4462"/>
                  </a:cubicBezTo>
                  <a:cubicBezTo>
                    <a:pt x="4453" y="4332"/>
                    <a:pt x="4084" y="4236"/>
                    <a:pt x="3715" y="4212"/>
                  </a:cubicBezTo>
                  <a:lnTo>
                    <a:pt x="3715" y="3403"/>
                  </a:lnTo>
                  <a:close/>
                  <a:moveTo>
                    <a:pt x="1643" y="3403"/>
                  </a:moveTo>
                  <a:cubicBezTo>
                    <a:pt x="1667" y="3855"/>
                    <a:pt x="1739" y="4272"/>
                    <a:pt x="1846" y="4653"/>
                  </a:cubicBezTo>
                  <a:cubicBezTo>
                    <a:pt x="1679" y="4760"/>
                    <a:pt x="1512" y="4879"/>
                    <a:pt x="1369" y="5010"/>
                  </a:cubicBezTo>
                  <a:cubicBezTo>
                    <a:pt x="988" y="4570"/>
                    <a:pt x="750" y="3998"/>
                    <a:pt x="715" y="3403"/>
                  </a:cubicBezTo>
                  <a:close/>
                  <a:moveTo>
                    <a:pt x="6299" y="3403"/>
                  </a:moveTo>
                  <a:cubicBezTo>
                    <a:pt x="6263" y="3998"/>
                    <a:pt x="6037" y="4570"/>
                    <a:pt x="5644" y="5010"/>
                  </a:cubicBezTo>
                  <a:cubicBezTo>
                    <a:pt x="5501" y="4879"/>
                    <a:pt x="5334" y="4760"/>
                    <a:pt x="5168" y="4653"/>
                  </a:cubicBezTo>
                  <a:cubicBezTo>
                    <a:pt x="5287" y="4272"/>
                    <a:pt x="5346" y="3843"/>
                    <a:pt x="5370" y="3403"/>
                  </a:cubicBezTo>
                  <a:close/>
                  <a:moveTo>
                    <a:pt x="1989" y="5058"/>
                  </a:moveTo>
                  <a:cubicBezTo>
                    <a:pt x="2096" y="5308"/>
                    <a:pt x="2227" y="5546"/>
                    <a:pt x="2393" y="5772"/>
                  </a:cubicBezTo>
                  <a:cubicBezTo>
                    <a:pt x="2120" y="5653"/>
                    <a:pt x="1881" y="5510"/>
                    <a:pt x="1667" y="5308"/>
                  </a:cubicBezTo>
                  <a:cubicBezTo>
                    <a:pt x="1762" y="5224"/>
                    <a:pt x="1870" y="5129"/>
                    <a:pt x="1989" y="5058"/>
                  </a:cubicBezTo>
                  <a:close/>
                  <a:moveTo>
                    <a:pt x="5025" y="5058"/>
                  </a:moveTo>
                  <a:cubicBezTo>
                    <a:pt x="5144" y="5129"/>
                    <a:pt x="5251" y="5224"/>
                    <a:pt x="5358" y="5308"/>
                  </a:cubicBezTo>
                  <a:cubicBezTo>
                    <a:pt x="5132" y="5510"/>
                    <a:pt x="4894" y="5653"/>
                    <a:pt x="4620" y="5772"/>
                  </a:cubicBezTo>
                  <a:cubicBezTo>
                    <a:pt x="4798" y="5570"/>
                    <a:pt x="4918" y="5308"/>
                    <a:pt x="5025" y="5058"/>
                  </a:cubicBezTo>
                  <a:close/>
                  <a:moveTo>
                    <a:pt x="3298" y="4629"/>
                  </a:moveTo>
                  <a:lnTo>
                    <a:pt x="3298" y="5986"/>
                  </a:lnTo>
                  <a:cubicBezTo>
                    <a:pt x="2834" y="5844"/>
                    <a:pt x="2524" y="5308"/>
                    <a:pt x="2346" y="4867"/>
                  </a:cubicBezTo>
                  <a:cubicBezTo>
                    <a:pt x="2643" y="4736"/>
                    <a:pt x="2965" y="4641"/>
                    <a:pt x="3298" y="4629"/>
                  </a:cubicBezTo>
                  <a:close/>
                  <a:moveTo>
                    <a:pt x="3715" y="4629"/>
                  </a:moveTo>
                  <a:cubicBezTo>
                    <a:pt x="4048" y="4653"/>
                    <a:pt x="4370" y="4736"/>
                    <a:pt x="4668" y="4867"/>
                  </a:cubicBezTo>
                  <a:cubicBezTo>
                    <a:pt x="4489" y="5308"/>
                    <a:pt x="4179" y="5844"/>
                    <a:pt x="3715" y="5986"/>
                  </a:cubicBezTo>
                  <a:lnTo>
                    <a:pt x="3715" y="4629"/>
                  </a:lnTo>
                  <a:close/>
                  <a:moveTo>
                    <a:pt x="3519" y="1"/>
                  </a:moveTo>
                  <a:cubicBezTo>
                    <a:pt x="2697" y="1"/>
                    <a:pt x="1875" y="313"/>
                    <a:pt x="1250" y="938"/>
                  </a:cubicBezTo>
                  <a:cubicBezTo>
                    <a:pt x="0" y="2188"/>
                    <a:pt x="0" y="4224"/>
                    <a:pt x="1250" y="5475"/>
                  </a:cubicBezTo>
                  <a:cubicBezTo>
                    <a:pt x="1875" y="6100"/>
                    <a:pt x="2697" y="6412"/>
                    <a:pt x="3519" y="6412"/>
                  </a:cubicBezTo>
                  <a:cubicBezTo>
                    <a:pt x="4340" y="6412"/>
                    <a:pt x="5162" y="6100"/>
                    <a:pt x="5787" y="5475"/>
                  </a:cubicBezTo>
                  <a:cubicBezTo>
                    <a:pt x="7037" y="4224"/>
                    <a:pt x="7037" y="2188"/>
                    <a:pt x="5787" y="938"/>
                  </a:cubicBezTo>
                  <a:cubicBezTo>
                    <a:pt x="5162" y="313"/>
                    <a:pt x="4340" y="1"/>
                    <a:pt x="3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4"/>
            <p:cNvSpPr/>
            <p:nvPr/>
          </p:nvSpPr>
          <p:spPr>
            <a:xfrm>
              <a:off x="2360896" y="1971704"/>
              <a:ext cx="289356" cy="125273"/>
            </a:xfrm>
            <a:custGeom>
              <a:avLst/>
              <a:gdLst/>
              <a:ahLst/>
              <a:cxnLst/>
              <a:rect l="l" t="t" r="r" b="b"/>
              <a:pathLst>
                <a:path w="9133" h="3954" extrusionOk="0">
                  <a:moveTo>
                    <a:pt x="1191" y="1"/>
                  </a:moveTo>
                  <a:cubicBezTo>
                    <a:pt x="537" y="1"/>
                    <a:pt x="1" y="537"/>
                    <a:pt x="1" y="1192"/>
                  </a:cubicBezTo>
                  <a:lnTo>
                    <a:pt x="1" y="2763"/>
                  </a:lnTo>
                  <a:cubicBezTo>
                    <a:pt x="1" y="3418"/>
                    <a:pt x="537" y="3954"/>
                    <a:pt x="1191" y="3954"/>
                  </a:cubicBezTo>
                  <a:lnTo>
                    <a:pt x="7942" y="3954"/>
                  </a:lnTo>
                  <a:cubicBezTo>
                    <a:pt x="8597" y="3954"/>
                    <a:pt x="9133" y="3418"/>
                    <a:pt x="9133" y="2763"/>
                  </a:cubicBezTo>
                  <a:lnTo>
                    <a:pt x="9133" y="1192"/>
                  </a:lnTo>
                  <a:cubicBezTo>
                    <a:pt x="9133" y="537"/>
                    <a:pt x="8597" y="1"/>
                    <a:pt x="7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4"/>
            <p:cNvSpPr/>
            <p:nvPr/>
          </p:nvSpPr>
          <p:spPr>
            <a:xfrm>
              <a:off x="2402773" y="2010158"/>
              <a:ext cx="55111" cy="40819"/>
            </a:xfrm>
            <a:custGeom>
              <a:avLst/>
              <a:gdLst/>
              <a:ahLst/>
              <a:cxnLst/>
              <a:rect l="l" t="t" r="r" b="b"/>
              <a:pathLst>
                <a:path w="1239" h="918" extrusionOk="0">
                  <a:moveTo>
                    <a:pt x="0" y="0"/>
                  </a:moveTo>
                  <a:lnTo>
                    <a:pt x="238" y="917"/>
                  </a:lnTo>
                  <a:lnTo>
                    <a:pt x="417" y="917"/>
                  </a:lnTo>
                  <a:lnTo>
                    <a:pt x="619" y="167"/>
                  </a:lnTo>
                  <a:lnTo>
                    <a:pt x="810" y="917"/>
                  </a:lnTo>
                  <a:lnTo>
                    <a:pt x="1000" y="917"/>
                  </a:lnTo>
                  <a:lnTo>
                    <a:pt x="1239" y="0"/>
                  </a:lnTo>
                  <a:lnTo>
                    <a:pt x="1084" y="0"/>
                  </a:lnTo>
                  <a:lnTo>
                    <a:pt x="893" y="715"/>
                  </a:lnTo>
                  <a:lnTo>
                    <a:pt x="703" y="0"/>
                  </a:lnTo>
                  <a:lnTo>
                    <a:pt x="524" y="0"/>
                  </a:lnTo>
                  <a:lnTo>
                    <a:pt x="334" y="715"/>
                  </a:lnTo>
                  <a:lnTo>
                    <a:pt x="14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4"/>
            <p:cNvSpPr/>
            <p:nvPr/>
          </p:nvSpPr>
          <p:spPr>
            <a:xfrm>
              <a:off x="2477455" y="2010158"/>
              <a:ext cx="55111" cy="40819"/>
            </a:xfrm>
            <a:custGeom>
              <a:avLst/>
              <a:gdLst/>
              <a:ahLst/>
              <a:cxnLst/>
              <a:rect l="l" t="t" r="r" b="b"/>
              <a:pathLst>
                <a:path w="1239" h="918" extrusionOk="0">
                  <a:moveTo>
                    <a:pt x="0" y="0"/>
                  </a:moveTo>
                  <a:lnTo>
                    <a:pt x="238" y="917"/>
                  </a:lnTo>
                  <a:lnTo>
                    <a:pt x="417" y="917"/>
                  </a:lnTo>
                  <a:lnTo>
                    <a:pt x="619" y="167"/>
                  </a:lnTo>
                  <a:lnTo>
                    <a:pt x="822" y="917"/>
                  </a:lnTo>
                  <a:lnTo>
                    <a:pt x="1000" y="917"/>
                  </a:lnTo>
                  <a:lnTo>
                    <a:pt x="1238" y="0"/>
                  </a:lnTo>
                  <a:lnTo>
                    <a:pt x="1084" y="0"/>
                  </a:lnTo>
                  <a:lnTo>
                    <a:pt x="893" y="715"/>
                  </a:lnTo>
                  <a:lnTo>
                    <a:pt x="714" y="0"/>
                  </a:lnTo>
                  <a:lnTo>
                    <a:pt x="524" y="0"/>
                  </a:lnTo>
                  <a:lnTo>
                    <a:pt x="345" y="715"/>
                  </a:lnTo>
                  <a:lnTo>
                    <a:pt x="1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4"/>
            <p:cNvSpPr/>
            <p:nvPr/>
          </p:nvSpPr>
          <p:spPr>
            <a:xfrm>
              <a:off x="2552093" y="2010158"/>
              <a:ext cx="55155" cy="40819"/>
            </a:xfrm>
            <a:custGeom>
              <a:avLst/>
              <a:gdLst/>
              <a:ahLst/>
              <a:cxnLst/>
              <a:rect l="l" t="t" r="r" b="b"/>
              <a:pathLst>
                <a:path w="1240" h="918" extrusionOk="0">
                  <a:moveTo>
                    <a:pt x="1" y="0"/>
                  </a:moveTo>
                  <a:lnTo>
                    <a:pt x="239" y="917"/>
                  </a:lnTo>
                  <a:lnTo>
                    <a:pt x="430" y="917"/>
                  </a:lnTo>
                  <a:lnTo>
                    <a:pt x="620" y="167"/>
                  </a:lnTo>
                  <a:lnTo>
                    <a:pt x="822" y="917"/>
                  </a:lnTo>
                  <a:lnTo>
                    <a:pt x="1001" y="917"/>
                  </a:lnTo>
                  <a:lnTo>
                    <a:pt x="1239" y="0"/>
                  </a:lnTo>
                  <a:lnTo>
                    <a:pt x="1096" y="0"/>
                  </a:lnTo>
                  <a:lnTo>
                    <a:pt x="906" y="715"/>
                  </a:lnTo>
                  <a:lnTo>
                    <a:pt x="715" y="0"/>
                  </a:lnTo>
                  <a:lnTo>
                    <a:pt x="537" y="0"/>
                  </a:lnTo>
                  <a:lnTo>
                    <a:pt x="346" y="715"/>
                  </a:lnTo>
                  <a:lnTo>
                    <a:pt x="1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4"/>
            <p:cNvSpPr/>
            <p:nvPr/>
          </p:nvSpPr>
          <p:spPr>
            <a:xfrm>
              <a:off x="1930109" y="1815161"/>
              <a:ext cx="156575" cy="156575"/>
            </a:xfrm>
            <a:custGeom>
              <a:avLst/>
              <a:gdLst/>
              <a:ahLst/>
              <a:cxnLst/>
              <a:rect l="l" t="t" r="r" b="b"/>
              <a:pathLst>
                <a:path w="4942" h="4942" extrusionOk="0">
                  <a:moveTo>
                    <a:pt x="2477" y="1"/>
                  </a:moveTo>
                  <a:cubicBezTo>
                    <a:pt x="1108" y="1"/>
                    <a:pt x="1" y="1096"/>
                    <a:pt x="1" y="2465"/>
                  </a:cubicBezTo>
                  <a:cubicBezTo>
                    <a:pt x="1" y="3835"/>
                    <a:pt x="1108" y="4942"/>
                    <a:pt x="2477" y="4942"/>
                  </a:cubicBezTo>
                  <a:cubicBezTo>
                    <a:pt x="3847" y="4942"/>
                    <a:pt x="4942" y="3835"/>
                    <a:pt x="4942" y="2465"/>
                  </a:cubicBezTo>
                  <a:cubicBezTo>
                    <a:pt x="4942" y="1096"/>
                    <a:pt x="3847"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4"/>
            <p:cNvSpPr/>
            <p:nvPr/>
          </p:nvSpPr>
          <p:spPr>
            <a:xfrm>
              <a:off x="1961792" y="1846495"/>
              <a:ext cx="76228" cy="94319"/>
            </a:xfrm>
            <a:custGeom>
              <a:avLst/>
              <a:gdLst/>
              <a:ahLst/>
              <a:cxnLst/>
              <a:rect l="l" t="t" r="r" b="b"/>
              <a:pathLst>
                <a:path w="2406" h="2977" extrusionOk="0">
                  <a:moveTo>
                    <a:pt x="834" y="0"/>
                  </a:moveTo>
                  <a:cubicBezTo>
                    <a:pt x="715" y="0"/>
                    <a:pt x="620" y="107"/>
                    <a:pt x="620" y="226"/>
                  </a:cubicBezTo>
                  <a:lnTo>
                    <a:pt x="620" y="1607"/>
                  </a:lnTo>
                  <a:lnTo>
                    <a:pt x="441" y="1357"/>
                  </a:lnTo>
                  <a:cubicBezTo>
                    <a:pt x="396" y="1299"/>
                    <a:pt x="337" y="1269"/>
                    <a:pt x="275" y="1269"/>
                  </a:cubicBezTo>
                  <a:cubicBezTo>
                    <a:pt x="223" y="1269"/>
                    <a:pt x="169" y="1290"/>
                    <a:pt x="120" y="1334"/>
                  </a:cubicBezTo>
                  <a:cubicBezTo>
                    <a:pt x="25" y="1405"/>
                    <a:pt x="1" y="1536"/>
                    <a:pt x="96" y="1643"/>
                  </a:cubicBezTo>
                  <a:lnTo>
                    <a:pt x="763" y="2619"/>
                  </a:lnTo>
                  <a:lnTo>
                    <a:pt x="763" y="2655"/>
                  </a:lnTo>
                  <a:lnTo>
                    <a:pt x="763" y="2881"/>
                  </a:lnTo>
                  <a:cubicBezTo>
                    <a:pt x="763" y="2941"/>
                    <a:pt x="811" y="2977"/>
                    <a:pt x="858" y="2977"/>
                  </a:cubicBezTo>
                  <a:lnTo>
                    <a:pt x="2204" y="2977"/>
                  </a:lnTo>
                  <a:cubicBezTo>
                    <a:pt x="2251" y="2977"/>
                    <a:pt x="2299" y="2941"/>
                    <a:pt x="2299" y="2881"/>
                  </a:cubicBezTo>
                  <a:lnTo>
                    <a:pt x="2299" y="2655"/>
                  </a:lnTo>
                  <a:cubicBezTo>
                    <a:pt x="2299" y="2643"/>
                    <a:pt x="2299" y="2608"/>
                    <a:pt x="2287" y="2596"/>
                  </a:cubicBezTo>
                  <a:cubicBezTo>
                    <a:pt x="2358" y="2524"/>
                    <a:pt x="2406" y="2417"/>
                    <a:pt x="2406" y="2298"/>
                  </a:cubicBezTo>
                  <a:lnTo>
                    <a:pt x="2406" y="1179"/>
                  </a:lnTo>
                  <a:cubicBezTo>
                    <a:pt x="2406" y="1060"/>
                    <a:pt x="2299" y="953"/>
                    <a:pt x="2180" y="953"/>
                  </a:cubicBezTo>
                  <a:cubicBezTo>
                    <a:pt x="2061" y="953"/>
                    <a:pt x="1954" y="1060"/>
                    <a:pt x="1954" y="1179"/>
                  </a:cubicBezTo>
                  <a:lnTo>
                    <a:pt x="1954" y="1072"/>
                  </a:lnTo>
                  <a:cubicBezTo>
                    <a:pt x="1954" y="953"/>
                    <a:pt x="1846" y="857"/>
                    <a:pt x="1727" y="857"/>
                  </a:cubicBezTo>
                  <a:cubicBezTo>
                    <a:pt x="1608" y="857"/>
                    <a:pt x="1513" y="953"/>
                    <a:pt x="1513" y="1072"/>
                  </a:cubicBezTo>
                  <a:lnTo>
                    <a:pt x="1513" y="976"/>
                  </a:lnTo>
                  <a:cubicBezTo>
                    <a:pt x="1513" y="857"/>
                    <a:pt x="1406" y="750"/>
                    <a:pt x="1287" y="750"/>
                  </a:cubicBezTo>
                  <a:cubicBezTo>
                    <a:pt x="1168" y="750"/>
                    <a:pt x="1061" y="857"/>
                    <a:pt x="1061" y="976"/>
                  </a:cubicBezTo>
                  <a:lnTo>
                    <a:pt x="1061" y="226"/>
                  </a:lnTo>
                  <a:cubicBezTo>
                    <a:pt x="1061" y="107"/>
                    <a:pt x="953"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44"/>
          <p:cNvGrpSpPr/>
          <p:nvPr/>
        </p:nvGrpSpPr>
        <p:grpSpPr>
          <a:xfrm rot="843998">
            <a:off x="149391" y="-220789"/>
            <a:ext cx="813321" cy="674267"/>
            <a:chOff x="1847513" y="2604277"/>
            <a:chExt cx="813321" cy="674267"/>
          </a:xfrm>
        </p:grpSpPr>
        <p:sp>
          <p:nvSpPr>
            <p:cNvPr id="4128" name="Google Shape;4128;p44"/>
            <p:cNvSpPr/>
            <p:nvPr/>
          </p:nvSpPr>
          <p:spPr>
            <a:xfrm>
              <a:off x="1847513" y="2604277"/>
              <a:ext cx="813321" cy="674267"/>
            </a:xfrm>
            <a:custGeom>
              <a:avLst/>
              <a:gdLst/>
              <a:ahLst/>
              <a:cxnLst/>
              <a:rect l="l" t="t" r="r" b="b"/>
              <a:pathLst>
                <a:path w="25671" h="21282" extrusionOk="0">
                  <a:moveTo>
                    <a:pt x="13642" y="1"/>
                  </a:moveTo>
                  <a:cubicBezTo>
                    <a:pt x="13024" y="1"/>
                    <a:pt x="12416" y="66"/>
                    <a:pt x="11871" y="192"/>
                  </a:cubicBezTo>
                  <a:cubicBezTo>
                    <a:pt x="11145" y="359"/>
                    <a:pt x="10466" y="680"/>
                    <a:pt x="9906" y="1180"/>
                  </a:cubicBezTo>
                  <a:cubicBezTo>
                    <a:pt x="9335" y="1669"/>
                    <a:pt x="8859" y="2264"/>
                    <a:pt x="8525" y="2931"/>
                  </a:cubicBezTo>
                  <a:cubicBezTo>
                    <a:pt x="8001" y="3931"/>
                    <a:pt x="8144" y="5181"/>
                    <a:pt x="7430" y="6098"/>
                  </a:cubicBezTo>
                  <a:cubicBezTo>
                    <a:pt x="6868" y="6851"/>
                    <a:pt x="5976" y="7052"/>
                    <a:pt x="5087" y="7052"/>
                  </a:cubicBezTo>
                  <a:cubicBezTo>
                    <a:pt x="5034" y="7052"/>
                    <a:pt x="4982" y="7051"/>
                    <a:pt x="4930" y="7050"/>
                  </a:cubicBezTo>
                  <a:cubicBezTo>
                    <a:pt x="4466" y="7037"/>
                    <a:pt x="3998" y="7003"/>
                    <a:pt x="3531" y="7003"/>
                  </a:cubicBezTo>
                  <a:cubicBezTo>
                    <a:pt x="3135" y="7003"/>
                    <a:pt x="2739" y="7028"/>
                    <a:pt x="2346" y="7110"/>
                  </a:cubicBezTo>
                  <a:cubicBezTo>
                    <a:pt x="1703" y="7253"/>
                    <a:pt x="1060" y="7526"/>
                    <a:pt x="631" y="8026"/>
                  </a:cubicBezTo>
                  <a:cubicBezTo>
                    <a:pt x="155" y="8527"/>
                    <a:pt x="0" y="9229"/>
                    <a:pt x="203" y="9896"/>
                  </a:cubicBezTo>
                  <a:cubicBezTo>
                    <a:pt x="691" y="11444"/>
                    <a:pt x="2334" y="12015"/>
                    <a:pt x="3489" y="12956"/>
                  </a:cubicBezTo>
                  <a:cubicBezTo>
                    <a:pt x="4048" y="13396"/>
                    <a:pt x="4477" y="13956"/>
                    <a:pt x="4596" y="14682"/>
                  </a:cubicBezTo>
                  <a:cubicBezTo>
                    <a:pt x="4644" y="14992"/>
                    <a:pt x="4608" y="15337"/>
                    <a:pt x="4465" y="15611"/>
                  </a:cubicBezTo>
                  <a:cubicBezTo>
                    <a:pt x="4298" y="15932"/>
                    <a:pt x="4001" y="16147"/>
                    <a:pt x="3703" y="16313"/>
                  </a:cubicBezTo>
                  <a:cubicBezTo>
                    <a:pt x="3108" y="16670"/>
                    <a:pt x="2465" y="16956"/>
                    <a:pt x="2203" y="17611"/>
                  </a:cubicBezTo>
                  <a:cubicBezTo>
                    <a:pt x="1953" y="18206"/>
                    <a:pt x="2120" y="18849"/>
                    <a:pt x="2524" y="19325"/>
                  </a:cubicBezTo>
                  <a:cubicBezTo>
                    <a:pt x="3656" y="20647"/>
                    <a:pt x="5989" y="20790"/>
                    <a:pt x="7585" y="21004"/>
                  </a:cubicBezTo>
                  <a:cubicBezTo>
                    <a:pt x="9098" y="21203"/>
                    <a:pt x="10633" y="21281"/>
                    <a:pt x="12167" y="21281"/>
                  </a:cubicBezTo>
                  <a:cubicBezTo>
                    <a:pt x="12565" y="21281"/>
                    <a:pt x="12962" y="21276"/>
                    <a:pt x="13359" y="21266"/>
                  </a:cubicBezTo>
                  <a:cubicBezTo>
                    <a:pt x="15181" y="21230"/>
                    <a:pt x="16979" y="21111"/>
                    <a:pt x="18776" y="20826"/>
                  </a:cubicBezTo>
                  <a:cubicBezTo>
                    <a:pt x="20324" y="20588"/>
                    <a:pt x="21932" y="20171"/>
                    <a:pt x="23087" y="19064"/>
                  </a:cubicBezTo>
                  <a:cubicBezTo>
                    <a:pt x="24039" y="18171"/>
                    <a:pt x="24956" y="16349"/>
                    <a:pt x="23658" y="15313"/>
                  </a:cubicBezTo>
                  <a:cubicBezTo>
                    <a:pt x="22956" y="14765"/>
                    <a:pt x="21086" y="13932"/>
                    <a:pt x="21741" y="12682"/>
                  </a:cubicBezTo>
                  <a:cubicBezTo>
                    <a:pt x="22051" y="12087"/>
                    <a:pt x="23051" y="11967"/>
                    <a:pt x="23610" y="11729"/>
                  </a:cubicBezTo>
                  <a:cubicBezTo>
                    <a:pt x="24301" y="11432"/>
                    <a:pt x="25015" y="11063"/>
                    <a:pt x="25373" y="10360"/>
                  </a:cubicBezTo>
                  <a:cubicBezTo>
                    <a:pt x="25670" y="9789"/>
                    <a:pt x="25670" y="9134"/>
                    <a:pt x="25444" y="8538"/>
                  </a:cubicBezTo>
                  <a:cubicBezTo>
                    <a:pt x="24908" y="7086"/>
                    <a:pt x="23408" y="7074"/>
                    <a:pt x="22015" y="6669"/>
                  </a:cubicBezTo>
                  <a:cubicBezTo>
                    <a:pt x="20265" y="6145"/>
                    <a:pt x="18348" y="5967"/>
                    <a:pt x="16895" y="4705"/>
                  </a:cubicBezTo>
                  <a:cubicBezTo>
                    <a:pt x="16717" y="4550"/>
                    <a:pt x="16538" y="4371"/>
                    <a:pt x="16490" y="4157"/>
                  </a:cubicBezTo>
                  <a:cubicBezTo>
                    <a:pt x="16288" y="3538"/>
                    <a:pt x="17264" y="2645"/>
                    <a:pt x="17360" y="1990"/>
                  </a:cubicBezTo>
                  <a:cubicBezTo>
                    <a:pt x="17491" y="1157"/>
                    <a:pt x="16955" y="704"/>
                    <a:pt x="16217" y="418"/>
                  </a:cubicBezTo>
                  <a:cubicBezTo>
                    <a:pt x="15449" y="137"/>
                    <a:pt x="14536" y="1"/>
                    <a:pt x="136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4"/>
            <p:cNvSpPr/>
            <p:nvPr/>
          </p:nvSpPr>
          <p:spPr>
            <a:xfrm>
              <a:off x="2047429" y="2909095"/>
              <a:ext cx="449670" cy="275796"/>
            </a:xfrm>
            <a:custGeom>
              <a:avLst/>
              <a:gdLst/>
              <a:ahLst/>
              <a:cxnLst/>
              <a:rect l="l" t="t" r="r" b="b"/>
              <a:pathLst>
                <a:path w="14193" h="8705" extrusionOk="0">
                  <a:moveTo>
                    <a:pt x="1" y="1"/>
                  </a:moveTo>
                  <a:lnTo>
                    <a:pt x="1" y="8014"/>
                  </a:lnTo>
                  <a:cubicBezTo>
                    <a:pt x="1" y="8395"/>
                    <a:pt x="298" y="8704"/>
                    <a:pt x="679" y="8704"/>
                  </a:cubicBezTo>
                  <a:lnTo>
                    <a:pt x="13502" y="8704"/>
                  </a:lnTo>
                  <a:cubicBezTo>
                    <a:pt x="13883" y="8704"/>
                    <a:pt x="14193" y="8407"/>
                    <a:pt x="14193" y="8014"/>
                  </a:cubicBezTo>
                  <a:lnTo>
                    <a:pt x="141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4"/>
            <p:cNvSpPr/>
            <p:nvPr/>
          </p:nvSpPr>
          <p:spPr>
            <a:xfrm>
              <a:off x="2042899" y="2905324"/>
              <a:ext cx="458351" cy="283717"/>
            </a:xfrm>
            <a:custGeom>
              <a:avLst/>
              <a:gdLst/>
              <a:ahLst/>
              <a:cxnLst/>
              <a:rect l="l" t="t" r="r" b="b"/>
              <a:pathLst>
                <a:path w="14467" h="8955" extrusionOk="0">
                  <a:moveTo>
                    <a:pt x="14217" y="227"/>
                  </a:moveTo>
                  <a:lnTo>
                    <a:pt x="14217" y="8133"/>
                  </a:lnTo>
                  <a:cubicBezTo>
                    <a:pt x="14217" y="8454"/>
                    <a:pt x="13967" y="8704"/>
                    <a:pt x="13657" y="8704"/>
                  </a:cubicBezTo>
                  <a:lnTo>
                    <a:pt x="822" y="8704"/>
                  </a:lnTo>
                  <a:cubicBezTo>
                    <a:pt x="513" y="8704"/>
                    <a:pt x="263" y="8442"/>
                    <a:pt x="263" y="8133"/>
                  </a:cubicBezTo>
                  <a:lnTo>
                    <a:pt x="263" y="227"/>
                  </a:lnTo>
                  <a:close/>
                  <a:moveTo>
                    <a:pt x="1" y="1"/>
                  </a:moveTo>
                  <a:lnTo>
                    <a:pt x="1" y="8133"/>
                  </a:lnTo>
                  <a:cubicBezTo>
                    <a:pt x="1" y="8585"/>
                    <a:pt x="358" y="8954"/>
                    <a:pt x="822" y="8954"/>
                  </a:cubicBezTo>
                  <a:lnTo>
                    <a:pt x="13657" y="8954"/>
                  </a:lnTo>
                  <a:cubicBezTo>
                    <a:pt x="14098" y="8954"/>
                    <a:pt x="14467" y="8597"/>
                    <a:pt x="14467" y="8133"/>
                  </a:cubicBezTo>
                  <a:lnTo>
                    <a:pt x="144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4"/>
            <p:cNvSpPr/>
            <p:nvPr/>
          </p:nvSpPr>
          <p:spPr>
            <a:xfrm>
              <a:off x="2048190" y="3004554"/>
              <a:ext cx="445519" cy="172036"/>
            </a:xfrm>
            <a:custGeom>
              <a:avLst/>
              <a:gdLst/>
              <a:ahLst/>
              <a:cxnLst/>
              <a:rect l="l" t="t" r="r" b="b"/>
              <a:pathLst>
                <a:path w="14062" h="5430" extrusionOk="0">
                  <a:moveTo>
                    <a:pt x="7037" y="0"/>
                  </a:moveTo>
                  <a:lnTo>
                    <a:pt x="3513" y="2727"/>
                  </a:lnTo>
                  <a:lnTo>
                    <a:pt x="0" y="5429"/>
                  </a:lnTo>
                  <a:lnTo>
                    <a:pt x="14062" y="5429"/>
                  </a:lnTo>
                  <a:lnTo>
                    <a:pt x="10549" y="2727"/>
                  </a:lnTo>
                  <a:lnTo>
                    <a:pt x="70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4"/>
            <p:cNvSpPr/>
            <p:nvPr/>
          </p:nvSpPr>
          <p:spPr>
            <a:xfrm>
              <a:off x="2045940" y="3000023"/>
              <a:ext cx="450430" cy="179957"/>
            </a:xfrm>
            <a:custGeom>
              <a:avLst/>
              <a:gdLst/>
              <a:ahLst/>
              <a:cxnLst/>
              <a:rect l="l" t="t" r="r" b="b"/>
              <a:pathLst>
                <a:path w="14217" h="5680" extrusionOk="0">
                  <a:moveTo>
                    <a:pt x="7108" y="0"/>
                  </a:moveTo>
                  <a:lnTo>
                    <a:pt x="0" y="5489"/>
                  </a:lnTo>
                  <a:lnTo>
                    <a:pt x="143" y="5680"/>
                  </a:lnTo>
                  <a:lnTo>
                    <a:pt x="7108" y="310"/>
                  </a:lnTo>
                  <a:lnTo>
                    <a:pt x="14061" y="5680"/>
                  </a:lnTo>
                  <a:lnTo>
                    <a:pt x="14216" y="5489"/>
                  </a:lnTo>
                  <a:lnTo>
                    <a:pt x="71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4"/>
            <p:cNvSpPr/>
            <p:nvPr/>
          </p:nvSpPr>
          <p:spPr>
            <a:xfrm>
              <a:off x="2048190" y="2910996"/>
              <a:ext cx="445519" cy="172036"/>
            </a:xfrm>
            <a:custGeom>
              <a:avLst/>
              <a:gdLst/>
              <a:ahLst/>
              <a:cxnLst/>
              <a:rect l="l" t="t" r="r" b="b"/>
              <a:pathLst>
                <a:path w="14062" h="5430" extrusionOk="0">
                  <a:moveTo>
                    <a:pt x="0" y="0"/>
                  </a:moveTo>
                  <a:lnTo>
                    <a:pt x="3513" y="2715"/>
                  </a:lnTo>
                  <a:lnTo>
                    <a:pt x="7037" y="5430"/>
                  </a:lnTo>
                  <a:lnTo>
                    <a:pt x="10549" y="2715"/>
                  </a:lnTo>
                  <a:lnTo>
                    <a:pt x="140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4"/>
            <p:cNvSpPr/>
            <p:nvPr/>
          </p:nvSpPr>
          <p:spPr>
            <a:xfrm>
              <a:off x="2055350" y="2734461"/>
              <a:ext cx="433828" cy="167886"/>
            </a:xfrm>
            <a:custGeom>
              <a:avLst/>
              <a:gdLst/>
              <a:ahLst/>
              <a:cxnLst/>
              <a:rect l="l" t="t" r="r" b="b"/>
              <a:pathLst>
                <a:path w="13693" h="5299" extrusionOk="0">
                  <a:moveTo>
                    <a:pt x="6847" y="0"/>
                  </a:moveTo>
                  <a:lnTo>
                    <a:pt x="1" y="5299"/>
                  </a:lnTo>
                  <a:lnTo>
                    <a:pt x="13693" y="5299"/>
                  </a:lnTo>
                  <a:lnTo>
                    <a:pt x="6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4"/>
            <p:cNvSpPr/>
            <p:nvPr/>
          </p:nvSpPr>
          <p:spPr>
            <a:xfrm>
              <a:off x="2044039" y="2729930"/>
              <a:ext cx="456481" cy="176186"/>
            </a:xfrm>
            <a:custGeom>
              <a:avLst/>
              <a:gdLst/>
              <a:ahLst/>
              <a:cxnLst/>
              <a:rect l="l" t="t" r="r" b="b"/>
              <a:pathLst>
                <a:path w="14408" h="5561" extrusionOk="0">
                  <a:moveTo>
                    <a:pt x="7204" y="310"/>
                  </a:moveTo>
                  <a:lnTo>
                    <a:pt x="10657" y="2977"/>
                  </a:lnTo>
                  <a:lnTo>
                    <a:pt x="13693" y="5311"/>
                  </a:lnTo>
                  <a:lnTo>
                    <a:pt x="715" y="5311"/>
                  </a:lnTo>
                  <a:lnTo>
                    <a:pt x="3751" y="2977"/>
                  </a:lnTo>
                  <a:lnTo>
                    <a:pt x="7204" y="310"/>
                  </a:lnTo>
                  <a:close/>
                  <a:moveTo>
                    <a:pt x="7204" y="0"/>
                  </a:moveTo>
                  <a:lnTo>
                    <a:pt x="3596" y="2775"/>
                  </a:lnTo>
                  <a:lnTo>
                    <a:pt x="0" y="5561"/>
                  </a:lnTo>
                  <a:lnTo>
                    <a:pt x="14407" y="5561"/>
                  </a:lnTo>
                  <a:lnTo>
                    <a:pt x="10799" y="2775"/>
                  </a:lnTo>
                  <a:lnTo>
                    <a:pt x="72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4"/>
            <p:cNvSpPr/>
            <p:nvPr/>
          </p:nvSpPr>
          <p:spPr>
            <a:xfrm>
              <a:off x="2122137" y="2785374"/>
              <a:ext cx="297657" cy="282196"/>
            </a:xfrm>
            <a:custGeom>
              <a:avLst/>
              <a:gdLst/>
              <a:ahLst/>
              <a:cxnLst/>
              <a:rect l="l" t="t" r="r" b="b"/>
              <a:pathLst>
                <a:path w="9395" h="8907" extrusionOk="0">
                  <a:moveTo>
                    <a:pt x="0" y="1"/>
                  </a:moveTo>
                  <a:lnTo>
                    <a:pt x="0" y="3465"/>
                  </a:lnTo>
                  <a:lnTo>
                    <a:pt x="0" y="5275"/>
                  </a:lnTo>
                  <a:lnTo>
                    <a:pt x="1179" y="6180"/>
                  </a:lnTo>
                  <a:lnTo>
                    <a:pt x="4703" y="8907"/>
                  </a:lnTo>
                  <a:lnTo>
                    <a:pt x="8215" y="6180"/>
                  </a:lnTo>
                  <a:lnTo>
                    <a:pt x="9394" y="5275"/>
                  </a:lnTo>
                  <a:lnTo>
                    <a:pt x="9394" y="3465"/>
                  </a:lnTo>
                  <a:lnTo>
                    <a:pt x="93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4"/>
            <p:cNvSpPr/>
            <p:nvPr/>
          </p:nvSpPr>
          <p:spPr>
            <a:xfrm>
              <a:off x="2189652" y="2840439"/>
              <a:ext cx="167125" cy="181097"/>
            </a:xfrm>
            <a:custGeom>
              <a:avLst/>
              <a:gdLst/>
              <a:ahLst/>
              <a:cxnLst/>
              <a:rect l="l" t="t" r="r" b="b"/>
              <a:pathLst>
                <a:path w="5275" h="5716" extrusionOk="0">
                  <a:moveTo>
                    <a:pt x="1620" y="2013"/>
                  </a:moveTo>
                  <a:cubicBezTo>
                    <a:pt x="2084" y="2013"/>
                    <a:pt x="2453" y="2382"/>
                    <a:pt x="2453" y="2847"/>
                  </a:cubicBezTo>
                  <a:cubicBezTo>
                    <a:pt x="2453" y="3311"/>
                    <a:pt x="2084" y="3680"/>
                    <a:pt x="1620" y="3680"/>
                  </a:cubicBezTo>
                  <a:cubicBezTo>
                    <a:pt x="1167" y="3680"/>
                    <a:pt x="786" y="3311"/>
                    <a:pt x="786" y="2847"/>
                  </a:cubicBezTo>
                  <a:cubicBezTo>
                    <a:pt x="786" y="2382"/>
                    <a:pt x="1167" y="2013"/>
                    <a:pt x="1620" y="2013"/>
                  </a:cubicBezTo>
                  <a:close/>
                  <a:moveTo>
                    <a:pt x="3632" y="2013"/>
                  </a:moveTo>
                  <a:cubicBezTo>
                    <a:pt x="4096" y="2013"/>
                    <a:pt x="4465" y="2382"/>
                    <a:pt x="4465" y="2847"/>
                  </a:cubicBezTo>
                  <a:cubicBezTo>
                    <a:pt x="4465" y="3311"/>
                    <a:pt x="4096" y="3680"/>
                    <a:pt x="3632" y="3680"/>
                  </a:cubicBezTo>
                  <a:cubicBezTo>
                    <a:pt x="3167" y="3680"/>
                    <a:pt x="2798" y="3311"/>
                    <a:pt x="2798" y="2847"/>
                  </a:cubicBezTo>
                  <a:cubicBezTo>
                    <a:pt x="2798" y="2382"/>
                    <a:pt x="3167" y="2013"/>
                    <a:pt x="3632" y="2013"/>
                  </a:cubicBezTo>
                  <a:close/>
                  <a:moveTo>
                    <a:pt x="2632" y="3683"/>
                  </a:moveTo>
                  <a:cubicBezTo>
                    <a:pt x="2676" y="3683"/>
                    <a:pt x="2721" y="3698"/>
                    <a:pt x="2751" y="3728"/>
                  </a:cubicBezTo>
                  <a:lnTo>
                    <a:pt x="3096" y="4073"/>
                  </a:lnTo>
                  <a:cubicBezTo>
                    <a:pt x="3191" y="4168"/>
                    <a:pt x="3108" y="4347"/>
                    <a:pt x="2965" y="4347"/>
                  </a:cubicBezTo>
                  <a:lnTo>
                    <a:pt x="2298" y="4347"/>
                  </a:lnTo>
                  <a:cubicBezTo>
                    <a:pt x="2143" y="4347"/>
                    <a:pt x="2072" y="4168"/>
                    <a:pt x="2179" y="4073"/>
                  </a:cubicBezTo>
                  <a:lnTo>
                    <a:pt x="2513" y="3728"/>
                  </a:lnTo>
                  <a:cubicBezTo>
                    <a:pt x="2542" y="3698"/>
                    <a:pt x="2587" y="3683"/>
                    <a:pt x="2632" y="3683"/>
                  </a:cubicBezTo>
                  <a:close/>
                  <a:moveTo>
                    <a:pt x="2632" y="1"/>
                  </a:moveTo>
                  <a:cubicBezTo>
                    <a:pt x="1965" y="1"/>
                    <a:pt x="1334" y="275"/>
                    <a:pt x="869" y="739"/>
                  </a:cubicBezTo>
                  <a:cubicBezTo>
                    <a:pt x="250" y="1346"/>
                    <a:pt x="0" y="2192"/>
                    <a:pt x="179" y="3025"/>
                  </a:cubicBezTo>
                  <a:cubicBezTo>
                    <a:pt x="107" y="3216"/>
                    <a:pt x="107" y="3442"/>
                    <a:pt x="167" y="3656"/>
                  </a:cubicBezTo>
                  <a:cubicBezTo>
                    <a:pt x="286" y="4037"/>
                    <a:pt x="608" y="4323"/>
                    <a:pt x="1131" y="4347"/>
                  </a:cubicBezTo>
                  <a:lnTo>
                    <a:pt x="1131" y="5002"/>
                  </a:lnTo>
                  <a:cubicBezTo>
                    <a:pt x="1131" y="5216"/>
                    <a:pt x="1250" y="5394"/>
                    <a:pt x="1429" y="5466"/>
                  </a:cubicBezTo>
                  <a:cubicBezTo>
                    <a:pt x="1536" y="5514"/>
                    <a:pt x="1655" y="5561"/>
                    <a:pt x="1786" y="5585"/>
                  </a:cubicBezTo>
                  <a:lnTo>
                    <a:pt x="1786" y="5180"/>
                  </a:lnTo>
                  <a:cubicBezTo>
                    <a:pt x="1786" y="5097"/>
                    <a:pt x="1858" y="5014"/>
                    <a:pt x="1953" y="5014"/>
                  </a:cubicBezTo>
                  <a:cubicBezTo>
                    <a:pt x="2036" y="5014"/>
                    <a:pt x="2120" y="5097"/>
                    <a:pt x="2120" y="5180"/>
                  </a:cubicBezTo>
                  <a:lnTo>
                    <a:pt x="2120" y="5668"/>
                  </a:lnTo>
                  <a:cubicBezTo>
                    <a:pt x="2215" y="5692"/>
                    <a:pt x="2334" y="5704"/>
                    <a:pt x="2441" y="5716"/>
                  </a:cubicBezTo>
                  <a:lnTo>
                    <a:pt x="2441" y="5192"/>
                  </a:lnTo>
                  <a:cubicBezTo>
                    <a:pt x="2441" y="5109"/>
                    <a:pt x="2513" y="5037"/>
                    <a:pt x="2608" y="5037"/>
                  </a:cubicBezTo>
                  <a:cubicBezTo>
                    <a:pt x="2691" y="5037"/>
                    <a:pt x="2774" y="5109"/>
                    <a:pt x="2774" y="5192"/>
                  </a:cubicBezTo>
                  <a:lnTo>
                    <a:pt x="2774" y="5716"/>
                  </a:lnTo>
                  <a:cubicBezTo>
                    <a:pt x="2894" y="5716"/>
                    <a:pt x="2989" y="5704"/>
                    <a:pt x="3096" y="5668"/>
                  </a:cubicBezTo>
                  <a:lnTo>
                    <a:pt x="3096" y="5180"/>
                  </a:lnTo>
                  <a:cubicBezTo>
                    <a:pt x="3096" y="5097"/>
                    <a:pt x="3167" y="5014"/>
                    <a:pt x="3263" y="5014"/>
                  </a:cubicBezTo>
                  <a:cubicBezTo>
                    <a:pt x="3346" y="5014"/>
                    <a:pt x="3429" y="5097"/>
                    <a:pt x="3429" y="5180"/>
                  </a:cubicBezTo>
                  <a:lnTo>
                    <a:pt x="3429" y="5585"/>
                  </a:lnTo>
                  <a:cubicBezTo>
                    <a:pt x="3560" y="5537"/>
                    <a:pt x="3691" y="5502"/>
                    <a:pt x="3798" y="5466"/>
                  </a:cubicBezTo>
                  <a:cubicBezTo>
                    <a:pt x="3977" y="5394"/>
                    <a:pt x="4096" y="5216"/>
                    <a:pt x="4096" y="5002"/>
                  </a:cubicBezTo>
                  <a:lnTo>
                    <a:pt x="4096" y="4347"/>
                  </a:lnTo>
                  <a:cubicBezTo>
                    <a:pt x="4632" y="4323"/>
                    <a:pt x="4941" y="4025"/>
                    <a:pt x="5060" y="3632"/>
                  </a:cubicBezTo>
                  <a:cubicBezTo>
                    <a:pt x="5144" y="3430"/>
                    <a:pt x="5144" y="3216"/>
                    <a:pt x="5096" y="3025"/>
                  </a:cubicBezTo>
                  <a:cubicBezTo>
                    <a:pt x="5275" y="2192"/>
                    <a:pt x="5013" y="1346"/>
                    <a:pt x="4406" y="739"/>
                  </a:cubicBezTo>
                  <a:cubicBezTo>
                    <a:pt x="3929" y="251"/>
                    <a:pt x="3310" y="1"/>
                    <a:pt x="2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4"/>
            <p:cNvSpPr/>
            <p:nvPr/>
          </p:nvSpPr>
          <p:spPr>
            <a:xfrm>
              <a:off x="2415612" y="3083000"/>
              <a:ext cx="156575" cy="156575"/>
            </a:xfrm>
            <a:custGeom>
              <a:avLst/>
              <a:gdLst/>
              <a:ahLst/>
              <a:cxnLst/>
              <a:rect l="l" t="t" r="r" b="b"/>
              <a:pathLst>
                <a:path w="4942" h="4942" extrusionOk="0">
                  <a:moveTo>
                    <a:pt x="2465" y="1"/>
                  </a:moveTo>
                  <a:cubicBezTo>
                    <a:pt x="1107" y="1"/>
                    <a:pt x="0" y="1108"/>
                    <a:pt x="0" y="2465"/>
                  </a:cubicBezTo>
                  <a:cubicBezTo>
                    <a:pt x="0" y="3834"/>
                    <a:pt x="1107" y="4942"/>
                    <a:pt x="2465" y="4942"/>
                  </a:cubicBezTo>
                  <a:cubicBezTo>
                    <a:pt x="3834" y="4942"/>
                    <a:pt x="4941" y="3834"/>
                    <a:pt x="4941" y="2465"/>
                  </a:cubicBezTo>
                  <a:cubicBezTo>
                    <a:pt x="4941" y="1108"/>
                    <a:pt x="3834" y="1"/>
                    <a:pt x="24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4"/>
            <p:cNvSpPr/>
            <p:nvPr/>
          </p:nvSpPr>
          <p:spPr>
            <a:xfrm>
              <a:off x="2442003" y="3110532"/>
              <a:ext cx="103760" cy="84529"/>
            </a:xfrm>
            <a:custGeom>
              <a:avLst/>
              <a:gdLst/>
              <a:ahLst/>
              <a:cxnLst/>
              <a:rect l="l" t="t" r="r" b="b"/>
              <a:pathLst>
                <a:path w="3275" h="2668" extrusionOk="0">
                  <a:moveTo>
                    <a:pt x="1620" y="549"/>
                  </a:moveTo>
                  <a:cubicBezTo>
                    <a:pt x="1667" y="549"/>
                    <a:pt x="1715" y="560"/>
                    <a:pt x="1739" y="572"/>
                  </a:cubicBezTo>
                  <a:cubicBezTo>
                    <a:pt x="1775" y="608"/>
                    <a:pt x="1798" y="632"/>
                    <a:pt x="1798" y="668"/>
                  </a:cubicBezTo>
                  <a:lnTo>
                    <a:pt x="1798" y="1799"/>
                  </a:lnTo>
                  <a:cubicBezTo>
                    <a:pt x="1798" y="1858"/>
                    <a:pt x="1727" y="1918"/>
                    <a:pt x="1632" y="1918"/>
                  </a:cubicBezTo>
                  <a:cubicBezTo>
                    <a:pt x="1596" y="1918"/>
                    <a:pt x="1548" y="1894"/>
                    <a:pt x="1513" y="1882"/>
                  </a:cubicBezTo>
                  <a:cubicBezTo>
                    <a:pt x="1489" y="1846"/>
                    <a:pt x="1477" y="1822"/>
                    <a:pt x="1477" y="1787"/>
                  </a:cubicBezTo>
                  <a:lnTo>
                    <a:pt x="1453" y="656"/>
                  </a:lnTo>
                  <a:cubicBezTo>
                    <a:pt x="1453" y="584"/>
                    <a:pt x="1513" y="549"/>
                    <a:pt x="1608" y="549"/>
                  </a:cubicBezTo>
                  <a:close/>
                  <a:moveTo>
                    <a:pt x="1632" y="2180"/>
                  </a:moveTo>
                  <a:cubicBezTo>
                    <a:pt x="1679" y="2180"/>
                    <a:pt x="1727" y="2192"/>
                    <a:pt x="1751" y="2227"/>
                  </a:cubicBezTo>
                  <a:cubicBezTo>
                    <a:pt x="1787" y="2251"/>
                    <a:pt x="1810" y="2287"/>
                    <a:pt x="1810" y="2334"/>
                  </a:cubicBezTo>
                  <a:cubicBezTo>
                    <a:pt x="1798" y="2370"/>
                    <a:pt x="1787" y="2406"/>
                    <a:pt x="1751" y="2430"/>
                  </a:cubicBezTo>
                  <a:cubicBezTo>
                    <a:pt x="1727" y="2465"/>
                    <a:pt x="1679" y="2477"/>
                    <a:pt x="1632" y="2477"/>
                  </a:cubicBezTo>
                  <a:cubicBezTo>
                    <a:pt x="1596" y="2477"/>
                    <a:pt x="1548" y="2465"/>
                    <a:pt x="1513" y="2430"/>
                  </a:cubicBezTo>
                  <a:cubicBezTo>
                    <a:pt x="1489" y="2406"/>
                    <a:pt x="1477" y="2370"/>
                    <a:pt x="1477" y="2334"/>
                  </a:cubicBezTo>
                  <a:cubicBezTo>
                    <a:pt x="1477" y="2287"/>
                    <a:pt x="1489" y="2251"/>
                    <a:pt x="1513" y="2227"/>
                  </a:cubicBezTo>
                  <a:cubicBezTo>
                    <a:pt x="1548" y="2192"/>
                    <a:pt x="1572" y="2180"/>
                    <a:pt x="1620" y="2180"/>
                  </a:cubicBezTo>
                  <a:close/>
                  <a:moveTo>
                    <a:pt x="1632" y="1"/>
                  </a:moveTo>
                  <a:cubicBezTo>
                    <a:pt x="1536" y="1"/>
                    <a:pt x="1429" y="60"/>
                    <a:pt x="1358" y="191"/>
                  </a:cubicBezTo>
                  <a:lnTo>
                    <a:pt x="84" y="2227"/>
                  </a:lnTo>
                  <a:cubicBezTo>
                    <a:pt x="12" y="2346"/>
                    <a:pt x="1" y="2465"/>
                    <a:pt x="48" y="2537"/>
                  </a:cubicBezTo>
                  <a:cubicBezTo>
                    <a:pt x="84" y="2632"/>
                    <a:pt x="191" y="2668"/>
                    <a:pt x="346" y="2668"/>
                  </a:cubicBezTo>
                  <a:lnTo>
                    <a:pt x="2930" y="2668"/>
                  </a:lnTo>
                  <a:cubicBezTo>
                    <a:pt x="3060" y="2668"/>
                    <a:pt x="3180" y="2632"/>
                    <a:pt x="3227" y="2537"/>
                  </a:cubicBezTo>
                  <a:cubicBezTo>
                    <a:pt x="3275" y="2477"/>
                    <a:pt x="3263" y="2358"/>
                    <a:pt x="3180" y="2239"/>
                  </a:cubicBezTo>
                  <a:lnTo>
                    <a:pt x="1917" y="191"/>
                  </a:lnTo>
                  <a:cubicBezTo>
                    <a:pt x="1846" y="72"/>
                    <a:pt x="1739"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44"/>
          <p:cNvGrpSpPr/>
          <p:nvPr/>
        </p:nvGrpSpPr>
        <p:grpSpPr>
          <a:xfrm rot="721652">
            <a:off x="8553382" y="3519288"/>
            <a:ext cx="812941" cy="674489"/>
            <a:chOff x="1846372" y="3824941"/>
            <a:chExt cx="812941" cy="674489"/>
          </a:xfrm>
        </p:grpSpPr>
        <p:sp>
          <p:nvSpPr>
            <p:cNvPr id="4141" name="Google Shape;4141;p44"/>
            <p:cNvSpPr/>
            <p:nvPr/>
          </p:nvSpPr>
          <p:spPr>
            <a:xfrm>
              <a:off x="1846372" y="3824941"/>
              <a:ext cx="812941" cy="674489"/>
            </a:xfrm>
            <a:custGeom>
              <a:avLst/>
              <a:gdLst/>
              <a:ahLst/>
              <a:cxnLst/>
              <a:rect l="l" t="t" r="r" b="b"/>
              <a:pathLst>
                <a:path w="25659" h="21289" extrusionOk="0">
                  <a:moveTo>
                    <a:pt x="11979" y="0"/>
                  </a:moveTo>
                  <a:cubicBezTo>
                    <a:pt x="11100" y="0"/>
                    <a:pt x="10209" y="135"/>
                    <a:pt x="9454" y="419"/>
                  </a:cubicBezTo>
                  <a:cubicBezTo>
                    <a:pt x="8704" y="705"/>
                    <a:pt x="8156" y="1157"/>
                    <a:pt x="8311" y="2002"/>
                  </a:cubicBezTo>
                  <a:cubicBezTo>
                    <a:pt x="8406" y="2657"/>
                    <a:pt x="9383" y="3550"/>
                    <a:pt x="9180" y="4158"/>
                  </a:cubicBezTo>
                  <a:cubicBezTo>
                    <a:pt x="9109" y="4384"/>
                    <a:pt x="8942" y="4562"/>
                    <a:pt x="8764" y="4705"/>
                  </a:cubicBezTo>
                  <a:cubicBezTo>
                    <a:pt x="7323" y="5955"/>
                    <a:pt x="5418" y="6158"/>
                    <a:pt x="3644" y="6670"/>
                  </a:cubicBezTo>
                  <a:cubicBezTo>
                    <a:pt x="2251" y="7086"/>
                    <a:pt x="763" y="7110"/>
                    <a:pt x="227" y="8551"/>
                  </a:cubicBezTo>
                  <a:cubicBezTo>
                    <a:pt x="1" y="9146"/>
                    <a:pt x="1" y="9801"/>
                    <a:pt x="298" y="10361"/>
                  </a:cubicBezTo>
                  <a:cubicBezTo>
                    <a:pt x="667" y="11063"/>
                    <a:pt x="1370" y="11420"/>
                    <a:pt x="2060" y="11730"/>
                  </a:cubicBezTo>
                  <a:cubicBezTo>
                    <a:pt x="2620" y="11992"/>
                    <a:pt x="3620" y="12087"/>
                    <a:pt x="3930" y="12682"/>
                  </a:cubicBezTo>
                  <a:cubicBezTo>
                    <a:pt x="4585" y="13921"/>
                    <a:pt x="2715" y="14754"/>
                    <a:pt x="2013" y="15326"/>
                  </a:cubicBezTo>
                  <a:cubicBezTo>
                    <a:pt x="715" y="16349"/>
                    <a:pt x="1620" y="18183"/>
                    <a:pt x="2572" y="19076"/>
                  </a:cubicBezTo>
                  <a:cubicBezTo>
                    <a:pt x="3751" y="20171"/>
                    <a:pt x="5347" y="20576"/>
                    <a:pt x="6894" y="20826"/>
                  </a:cubicBezTo>
                  <a:cubicBezTo>
                    <a:pt x="8680" y="21112"/>
                    <a:pt x="10490" y="21219"/>
                    <a:pt x="12312" y="21279"/>
                  </a:cubicBezTo>
                  <a:cubicBezTo>
                    <a:pt x="12643" y="21285"/>
                    <a:pt x="12974" y="21288"/>
                    <a:pt x="13306" y="21288"/>
                  </a:cubicBezTo>
                  <a:cubicBezTo>
                    <a:pt x="14898" y="21288"/>
                    <a:pt x="16500" y="21212"/>
                    <a:pt x="18086" y="21005"/>
                  </a:cubicBezTo>
                  <a:cubicBezTo>
                    <a:pt x="19682" y="20802"/>
                    <a:pt x="22015" y="20660"/>
                    <a:pt x="23146" y="19326"/>
                  </a:cubicBezTo>
                  <a:cubicBezTo>
                    <a:pt x="23551" y="18850"/>
                    <a:pt x="23706" y="18207"/>
                    <a:pt x="23468" y="17612"/>
                  </a:cubicBezTo>
                  <a:cubicBezTo>
                    <a:pt x="23206" y="16957"/>
                    <a:pt x="22563" y="16659"/>
                    <a:pt x="21968" y="16314"/>
                  </a:cubicBezTo>
                  <a:cubicBezTo>
                    <a:pt x="21670" y="16135"/>
                    <a:pt x="21372" y="15933"/>
                    <a:pt x="21206" y="15623"/>
                  </a:cubicBezTo>
                  <a:cubicBezTo>
                    <a:pt x="21063" y="15337"/>
                    <a:pt x="21027" y="14992"/>
                    <a:pt x="21075" y="14683"/>
                  </a:cubicBezTo>
                  <a:cubicBezTo>
                    <a:pt x="21182" y="13968"/>
                    <a:pt x="21622" y="13397"/>
                    <a:pt x="22182" y="12956"/>
                  </a:cubicBezTo>
                  <a:cubicBezTo>
                    <a:pt x="23325" y="12016"/>
                    <a:pt x="24980" y="11456"/>
                    <a:pt x="25468" y="9908"/>
                  </a:cubicBezTo>
                  <a:cubicBezTo>
                    <a:pt x="25659" y="9253"/>
                    <a:pt x="25504" y="8551"/>
                    <a:pt x="25039" y="8027"/>
                  </a:cubicBezTo>
                  <a:cubicBezTo>
                    <a:pt x="24587" y="7539"/>
                    <a:pt x="23944" y="7253"/>
                    <a:pt x="23325" y="7122"/>
                  </a:cubicBezTo>
                  <a:cubicBezTo>
                    <a:pt x="22950" y="7043"/>
                    <a:pt x="22568" y="7020"/>
                    <a:pt x="22182" y="7020"/>
                  </a:cubicBezTo>
                  <a:cubicBezTo>
                    <a:pt x="21700" y="7020"/>
                    <a:pt x="21213" y="7056"/>
                    <a:pt x="20729" y="7063"/>
                  </a:cubicBezTo>
                  <a:cubicBezTo>
                    <a:pt x="20680" y="7064"/>
                    <a:pt x="20631" y="7065"/>
                    <a:pt x="20581" y="7065"/>
                  </a:cubicBezTo>
                  <a:cubicBezTo>
                    <a:pt x="19698" y="7065"/>
                    <a:pt x="18793" y="6854"/>
                    <a:pt x="18229" y="6110"/>
                  </a:cubicBezTo>
                  <a:cubicBezTo>
                    <a:pt x="17515" y="5181"/>
                    <a:pt x="17669" y="3931"/>
                    <a:pt x="17146" y="2943"/>
                  </a:cubicBezTo>
                  <a:cubicBezTo>
                    <a:pt x="16800" y="2264"/>
                    <a:pt x="16324" y="1669"/>
                    <a:pt x="15764" y="1181"/>
                  </a:cubicBezTo>
                  <a:cubicBezTo>
                    <a:pt x="15193" y="693"/>
                    <a:pt x="14526" y="359"/>
                    <a:pt x="13800" y="205"/>
                  </a:cubicBezTo>
                  <a:cubicBezTo>
                    <a:pt x="13237" y="70"/>
                    <a:pt x="12611" y="0"/>
                    <a:pt x="119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4"/>
            <p:cNvSpPr/>
            <p:nvPr/>
          </p:nvSpPr>
          <p:spPr>
            <a:xfrm>
              <a:off x="2034218" y="4118099"/>
              <a:ext cx="449701" cy="275764"/>
            </a:xfrm>
            <a:custGeom>
              <a:avLst/>
              <a:gdLst/>
              <a:ahLst/>
              <a:cxnLst/>
              <a:rect l="l" t="t" r="r" b="b"/>
              <a:pathLst>
                <a:path w="14194" h="8704" extrusionOk="0">
                  <a:moveTo>
                    <a:pt x="1" y="0"/>
                  </a:moveTo>
                  <a:lnTo>
                    <a:pt x="1" y="8013"/>
                  </a:lnTo>
                  <a:cubicBezTo>
                    <a:pt x="1" y="8394"/>
                    <a:pt x="299" y="8704"/>
                    <a:pt x="680" y="8704"/>
                  </a:cubicBezTo>
                  <a:lnTo>
                    <a:pt x="13515" y="8704"/>
                  </a:lnTo>
                  <a:cubicBezTo>
                    <a:pt x="13884" y="8704"/>
                    <a:pt x="14193" y="8406"/>
                    <a:pt x="14193" y="8013"/>
                  </a:cubicBezTo>
                  <a:lnTo>
                    <a:pt x="14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4"/>
            <p:cNvSpPr/>
            <p:nvPr/>
          </p:nvSpPr>
          <p:spPr>
            <a:xfrm>
              <a:off x="2030448" y="4114329"/>
              <a:ext cx="457622" cy="283685"/>
            </a:xfrm>
            <a:custGeom>
              <a:avLst/>
              <a:gdLst/>
              <a:ahLst/>
              <a:cxnLst/>
              <a:rect l="l" t="t" r="r" b="b"/>
              <a:pathLst>
                <a:path w="14444" h="8954" extrusionOk="0">
                  <a:moveTo>
                    <a:pt x="14193" y="238"/>
                  </a:moveTo>
                  <a:lnTo>
                    <a:pt x="14193" y="8132"/>
                  </a:lnTo>
                  <a:cubicBezTo>
                    <a:pt x="14193" y="8454"/>
                    <a:pt x="13943" y="8704"/>
                    <a:pt x="13634" y="8704"/>
                  </a:cubicBezTo>
                  <a:lnTo>
                    <a:pt x="799" y="8704"/>
                  </a:lnTo>
                  <a:cubicBezTo>
                    <a:pt x="489" y="8704"/>
                    <a:pt x="239" y="8454"/>
                    <a:pt x="239" y="8132"/>
                  </a:cubicBezTo>
                  <a:lnTo>
                    <a:pt x="239" y="238"/>
                  </a:lnTo>
                  <a:close/>
                  <a:moveTo>
                    <a:pt x="1" y="0"/>
                  </a:moveTo>
                  <a:lnTo>
                    <a:pt x="1" y="8132"/>
                  </a:lnTo>
                  <a:cubicBezTo>
                    <a:pt x="1" y="8585"/>
                    <a:pt x="346" y="8954"/>
                    <a:pt x="810" y="8954"/>
                  </a:cubicBezTo>
                  <a:lnTo>
                    <a:pt x="13634" y="8954"/>
                  </a:lnTo>
                  <a:cubicBezTo>
                    <a:pt x="14074" y="8954"/>
                    <a:pt x="14443" y="8597"/>
                    <a:pt x="14443" y="8132"/>
                  </a:cubicBezTo>
                  <a:lnTo>
                    <a:pt x="144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4"/>
            <p:cNvSpPr/>
            <p:nvPr/>
          </p:nvSpPr>
          <p:spPr>
            <a:xfrm>
              <a:off x="2029719" y="4069054"/>
              <a:ext cx="458351" cy="44546"/>
            </a:xfrm>
            <a:custGeom>
              <a:avLst/>
              <a:gdLst/>
              <a:ahLst/>
              <a:cxnLst/>
              <a:rect l="l" t="t" r="r" b="b"/>
              <a:pathLst>
                <a:path w="14467" h="1406" extrusionOk="0">
                  <a:moveTo>
                    <a:pt x="822" y="1"/>
                  </a:moveTo>
                  <a:cubicBezTo>
                    <a:pt x="381" y="1"/>
                    <a:pt x="0" y="358"/>
                    <a:pt x="0" y="810"/>
                  </a:cubicBezTo>
                  <a:lnTo>
                    <a:pt x="0" y="1405"/>
                  </a:lnTo>
                  <a:lnTo>
                    <a:pt x="14454" y="1405"/>
                  </a:lnTo>
                  <a:lnTo>
                    <a:pt x="14454" y="810"/>
                  </a:lnTo>
                  <a:lnTo>
                    <a:pt x="14466" y="810"/>
                  </a:lnTo>
                  <a:cubicBezTo>
                    <a:pt x="14466" y="370"/>
                    <a:pt x="14109" y="1"/>
                    <a:pt x="136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4"/>
            <p:cNvSpPr/>
            <p:nvPr/>
          </p:nvSpPr>
          <p:spPr>
            <a:xfrm>
              <a:off x="2391470" y="4079605"/>
              <a:ext cx="18883" cy="18914"/>
            </a:xfrm>
            <a:custGeom>
              <a:avLst/>
              <a:gdLst/>
              <a:ahLst/>
              <a:cxnLst/>
              <a:rect l="l" t="t" r="r" b="b"/>
              <a:pathLst>
                <a:path w="596" h="597" extrusionOk="0">
                  <a:moveTo>
                    <a:pt x="298" y="1"/>
                  </a:moveTo>
                  <a:cubicBezTo>
                    <a:pt x="131" y="1"/>
                    <a:pt x="0" y="132"/>
                    <a:pt x="0" y="299"/>
                  </a:cubicBezTo>
                  <a:cubicBezTo>
                    <a:pt x="0" y="465"/>
                    <a:pt x="131" y="596"/>
                    <a:pt x="298" y="596"/>
                  </a:cubicBezTo>
                  <a:cubicBezTo>
                    <a:pt x="464" y="596"/>
                    <a:pt x="595" y="465"/>
                    <a:pt x="595" y="299"/>
                  </a:cubicBezTo>
                  <a:cubicBezTo>
                    <a:pt x="595" y="132"/>
                    <a:pt x="464"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4"/>
            <p:cNvSpPr/>
            <p:nvPr/>
          </p:nvSpPr>
          <p:spPr>
            <a:xfrm>
              <a:off x="2419382" y="4079605"/>
              <a:ext cx="18883" cy="18914"/>
            </a:xfrm>
            <a:custGeom>
              <a:avLst/>
              <a:gdLst/>
              <a:ahLst/>
              <a:cxnLst/>
              <a:rect l="l" t="t" r="r" b="b"/>
              <a:pathLst>
                <a:path w="596" h="597" extrusionOk="0">
                  <a:moveTo>
                    <a:pt x="298" y="1"/>
                  </a:moveTo>
                  <a:cubicBezTo>
                    <a:pt x="131" y="1"/>
                    <a:pt x="0" y="132"/>
                    <a:pt x="0" y="299"/>
                  </a:cubicBezTo>
                  <a:cubicBezTo>
                    <a:pt x="0" y="465"/>
                    <a:pt x="131" y="596"/>
                    <a:pt x="298" y="596"/>
                  </a:cubicBezTo>
                  <a:cubicBezTo>
                    <a:pt x="465" y="596"/>
                    <a:pt x="596" y="465"/>
                    <a:pt x="596" y="299"/>
                  </a:cubicBezTo>
                  <a:cubicBezTo>
                    <a:pt x="596" y="132"/>
                    <a:pt x="465"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4"/>
            <p:cNvSpPr/>
            <p:nvPr/>
          </p:nvSpPr>
          <p:spPr>
            <a:xfrm>
              <a:off x="2446914" y="4079605"/>
              <a:ext cx="18883" cy="18914"/>
            </a:xfrm>
            <a:custGeom>
              <a:avLst/>
              <a:gdLst/>
              <a:ahLst/>
              <a:cxnLst/>
              <a:rect l="l" t="t" r="r" b="b"/>
              <a:pathLst>
                <a:path w="596" h="597" extrusionOk="0">
                  <a:moveTo>
                    <a:pt x="298" y="1"/>
                  </a:moveTo>
                  <a:cubicBezTo>
                    <a:pt x="143" y="1"/>
                    <a:pt x="0" y="132"/>
                    <a:pt x="0" y="299"/>
                  </a:cubicBezTo>
                  <a:cubicBezTo>
                    <a:pt x="0" y="465"/>
                    <a:pt x="143" y="596"/>
                    <a:pt x="298" y="596"/>
                  </a:cubicBezTo>
                  <a:cubicBezTo>
                    <a:pt x="465" y="596"/>
                    <a:pt x="596" y="465"/>
                    <a:pt x="596" y="299"/>
                  </a:cubicBezTo>
                  <a:cubicBezTo>
                    <a:pt x="596" y="132"/>
                    <a:pt x="465"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4"/>
            <p:cNvSpPr/>
            <p:nvPr/>
          </p:nvSpPr>
          <p:spPr>
            <a:xfrm>
              <a:off x="2157589" y="4154217"/>
              <a:ext cx="202578" cy="198237"/>
            </a:xfrm>
            <a:custGeom>
              <a:avLst/>
              <a:gdLst/>
              <a:ahLst/>
              <a:cxnLst/>
              <a:rect l="l" t="t" r="r" b="b"/>
              <a:pathLst>
                <a:path w="6394" h="6257" extrusionOk="0">
                  <a:moveTo>
                    <a:pt x="3204" y="1"/>
                  </a:moveTo>
                  <a:cubicBezTo>
                    <a:pt x="3160" y="1"/>
                    <a:pt x="3116" y="2"/>
                    <a:pt x="3072" y="3"/>
                  </a:cubicBezTo>
                  <a:cubicBezTo>
                    <a:pt x="1346" y="75"/>
                    <a:pt x="0" y="1539"/>
                    <a:pt x="84" y="3266"/>
                  </a:cubicBezTo>
                  <a:cubicBezTo>
                    <a:pt x="153" y="4937"/>
                    <a:pt x="1535" y="6257"/>
                    <a:pt x="3203" y="6257"/>
                  </a:cubicBezTo>
                  <a:cubicBezTo>
                    <a:pt x="3246" y="6257"/>
                    <a:pt x="3290" y="6256"/>
                    <a:pt x="3334" y="6254"/>
                  </a:cubicBezTo>
                  <a:cubicBezTo>
                    <a:pt x="5060" y="6171"/>
                    <a:pt x="6394" y="4718"/>
                    <a:pt x="6322" y="2992"/>
                  </a:cubicBezTo>
                  <a:cubicBezTo>
                    <a:pt x="6253" y="1310"/>
                    <a:pt x="4861" y="1"/>
                    <a:pt x="3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4"/>
            <p:cNvSpPr/>
            <p:nvPr/>
          </p:nvSpPr>
          <p:spPr>
            <a:xfrm>
              <a:off x="2202864" y="4192394"/>
              <a:ext cx="114310" cy="147545"/>
            </a:xfrm>
            <a:custGeom>
              <a:avLst/>
              <a:gdLst/>
              <a:ahLst/>
              <a:cxnLst/>
              <a:rect l="l" t="t" r="r" b="b"/>
              <a:pathLst>
                <a:path w="3608" h="4657" extrusionOk="0">
                  <a:moveTo>
                    <a:pt x="1786" y="1"/>
                  </a:moveTo>
                  <a:cubicBezTo>
                    <a:pt x="1429" y="1"/>
                    <a:pt x="1167" y="96"/>
                    <a:pt x="1012" y="287"/>
                  </a:cubicBezTo>
                  <a:cubicBezTo>
                    <a:pt x="822" y="489"/>
                    <a:pt x="845" y="763"/>
                    <a:pt x="845" y="811"/>
                  </a:cubicBezTo>
                  <a:lnTo>
                    <a:pt x="845" y="1227"/>
                  </a:lnTo>
                  <a:cubicBezTo>
                    <a:pt x="810" y="1287"/>
                    <a:pt x="774" y="1358"/>
                    <a:pt x="774" y="1430"/>
                  </a:cubicBezTo>
                  <a:lnTo>
                    <a:pt x="774" y="1739"/>
                  </a:lnTo>
                  <a:cubicBezTo>
                    <a:pt x="774" y="1834"/>
                    <a:pt x="822" y="1918"/>
                    <a:pt x="893" y="1977"/>
                  </a:cubicBezTo>
                  <a:cubicBezTo>
                    <a:pt x="964" y="2263"/>
                    <a:pt x="1119" y="2489"/>
                    <a:pt x="1179" y="2549"/>
                  </a:cubicBezTo>
                  <a:lnTo>
                    <a:pt x="1179" y="2811"/>
                  </a:lnTo>
                  <a:cubicBezTo>
                    <a:pt x="1179" y="2894"/>
                    <a:pt x="1131" y="2966"/>
                    <a:pt x="1072" y="2989"/>
                  </a:cubicBezTo>
                  <a:lnTo>
                    <a:pt x="369" y="3382"/>
                  </a:lnTo>
                  <a:cubicBezTo>
                    <a:pt x="143" y="3501"/>
                    <a:pt x="12" y="3728"/>
                    <a:pt x="0" y="3978"/>
                  </a:cubicBezTo>
                  <a:cubicBezTo>
                    <a:pt x="476" y="4406"/>
                    <a:pt x="1119" y="4656"/>
                    <a:pt x="1798" y="4656"/>
                  </a:cubicBezTo>
                  <a:cubicBezTo>
                    <a:pt x="2500" y="4656"/>
                    <a:pt x="3131" y="4406"/>
                    <a:pt x="3608" y="3978"/>
                  </a:cubicBezTo>
                  <a:cubicBezTo>
                    <a:pt x="3584" y="3728"/>
                    <a:pt x="3441" y="3501"/>
                    <a:pt x="3215" y="3394"/>
                  </a:cubicBezTo>
                  <a:lnTo>
                    <a:pt x="2453" y="3025"/>
                  </a:lnTo>
                  <a:cubicBezTo>
                    <a:pt x="2381" y="2989"/>
                    <a:pt x="2334" y="2918"/>
                    <a:pt x="2334" y="2835"/>
                  </a:cubicBezTo>
                  <a:lnTo>
                    <a:pt x="2334" y="2561"/>
                  </a:lnTo>
                  <a:cubicBezTo>
                    <a:pt x="2357" y="2537"/>
                    <a:pt x="2369" y="2513"/>
                    <a:pt x="2393" y="2489"/>
                  </a:cubicBezTo>
                  <a:cubicBezTo>
                    <a:pt x="2500" y="2358"/>
                    <a:pt x="2572" y="2192"/>
                    <a:pt x="2631" y="2025"/>
                  </a:cubicBezTo>
                  <a:cubicBezTo>
                    <a:pt x="2738" y="1977"/>
                    <a:pt x="2810" y="1858"/>
                    <a:pt x="2810" y="1739"/>
                  </a:cubicBezTo>
                  <a:lnTo>
                    <a:pt x="2810" y="1430"/>
                  </a:lnTo>
                  <a:cubicBezTo>
                    <a:pt x="2810" y="1358"/>
                    <a:pt x="2786" y="1287"/>
                    <a:pt x="2738" y="1227"/>
                  </a:cubicBezTo>
                  <a:lnTo>
                    <a:pt x="2738" y="811"/>
                  </a:lnTo>
                  <a:cubicBezTo>
                    <a:pt x="2738" y="763"/>
                    <a:pt x="2750" y="513"/>
                    <a:pt x="2572" y="287"/>
                  </a:cubicBezTo>
                  <a:cubicBezTo>
                    <a:pt x="2417" y="108"/>
                    <a:pt x="2143" y="1"/>
                    <a:pt x="1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4"/>
            <p:cNvSpPr/>
            <p:nvPr/>
          </p:nvSpPr>
          <p:spPr>
            <a:xfrm>
              <a:off x="1981435" y="4330467"/>
              <a:ext cx="110540" cy="110920"/>
            </a:xfrm>
            <a:custGeom>
              <a:avLst/>
              <a:gdLst/>
              <a:ahLst/>
              <a:cxnLst/>
              <a:rect l="l" t="t" r="r" b="b"/>
              <a:pathLst>
                <a:path w="3489" h="3501" extrusionOk="0">
                  <a:moveTo>
                    <a:pt x="250" y="1"/>
                  </a:moveTo>
                  <a:cubicBezTo>
                    <a:pt x="119" y="1"/>
                    <a:pt x="0" y="120"/>
                    <a:pt x="0" y="263"/>
                  </a:cubicBezTo>
                  <a:lnTo>
                    <a:pt x="0" y="3251"/>
                  </a:lnTo>
                  <a:cubicBezTo>
                    <a:pt x="0" y="3382"/>
                    <a:pt x="119" y="3501"/>
                    <a:pt x="250" y="3501"/>
                  </a:cubicBezTo>
                  <a:lnTo>
                    <a:pt x="3239" y="3501"/>
                  </a:lnTo>
                  <a:cubicBezTo>
                    <a:pt x="3370" y="3501"/>
                    <a:pt x="3489" y="3382"/>
                    <a:pt x="3489" y="3251"/>
                  </a:cubicBezTo>
                  <a:lnTo>
                    <a:pt x="3489" y="263"/>
                  </a:lnTo>
                  <a:cubicBezTo>
                    <a:pt x="3489" y="120"/>
                    <a:pt x="3370" y="1"/>
                    <a:pt x="32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4"/>
            <p:cNvSpPr/>
            <p:nvPr/>
          </p:nvSpPr>
          <p:spPr>
            <a:xfrm>
              <a:off x="1999145" y="4349223"/>
              <a:ext cx="74739" cy="73028"/>
            </a:xfrm>
            <a:custGeom>
              <a:avLst/>
              <a:gdLst/>
              <a:ahLst/>
              <a:cxnLst/>
              <a:rect l="l" t="t" r="r" b="b"/>
              <a:pathLst>
                <a:path w="2359" h="2305" extrusionOk="0">
                  <a:moveTo>
                    <a:pt x="335" y="1"/>
                  </a:moveTo>
                  <a:cubicBezTo>
                    <a:pt x="271" y="1"/>
                    <a:pt x="209" y="22"/>
                    <a:pt x="167" y="63"/>
                  </a:cubicBezTo>
                  <a:lnTo>
                    <a:pt x="96" y="147"/>
                  </a:lnTo>
                  <a:cubicBezTo>
                    <a:pt x="1" y="230"/>
                    <a:pt x="1" y="397"/>
                    <a:pt x="96" y="480"/>
                  </a:cubicBezTo>
                  <a:lnTo>
                    <a:pt x="763" y="1159"/>
                  </a:lnTo>
                  <a:lnTo>
                    <a:pt x="96" y="1826"/>
                  </a:lnTo>
                  <a:cubicBezTo>
                    <a:pt x="1" y="1909"/>
                    <a:pt x="1" y="2076"/>
                    <a:pt x="96" y="2171"/>
                  </a:cubicBezTo>
                  <a:lnTo>
                    <a:pt x="167" y="2242"/>
                  </a:lnTo>
                  <a:cubicBezTo>
                    <a:pt x="209" y="2284"/>
                    <a:pt x="271" y="2305"/>
                    <a:pt x="335" y="2305"/>
                  </a:cubicBezTo>
                  <a:cubicBezTo>
                    <a:pt x="399" y="2305"/>
                    <a:pt x="465" y="2284"/>
                    <a:pt x="513" y="2242"/>
                  </a:cubicBezTo>
                  <a:lnTo>
                    <a:pt x="1179" y="1576"/>
                  </a:lnTo>
                  <a:lnTo>
                    <a:pt x="1846" y="2242"/>
                  </a:lnTo>
                  <a:cubicBezTo>
                    <a:pt x="1894" y="2284"/>
                    <a:pt x="1956" y="2305"/>
                    <a:pt x="2019" y="2305"/>
                  </a:cubicBezTo>
                  <a:cubicBezTo>
                    <a:pt x="2081" y="2305"/>
                    <a:pt x="2144" y="2284"/>
                    <a:pt x="2191" y="2242"/>
                  </a:cubicBezTo>
                  <a:lnTo>
                    <a:pt x="2263" y="2171"/>
                  </a:lnTo>
                  <a:cubicBezTo>
                    <a:pt x="2358" y="2076"/>
                    <a:pt x="2358" y="1909"/>
                    <a:pt x="2263" y="1826"/>
                  </a:cubicBezTo>
                  <a:lnTo>
                    <a:pt x="1596" y="1159"/>
                  </a:lnTo>
                  <a:lnTo>
                    <a:pt x="2263" y="480"/>
                  </a:lnTo>
                  <a:cubicBezTo>
                    <a:pt x="2358" y="397"/>
                    <a:pt x="2358" y="230"/>
                    <a:pt x="2263" y="147"/>
                  </a:cubicBezTo>
                  <a:lnTo>
                    <a:pt x="2191" y="63"/>
                  </a:lnTo>
                  <a:cubicBezTo>
                    <a:pt x="2144" y="22"/>
                    <a:pt x="2081" y="1"/>
                    <a:pt x="2019" y="1"/>
                  </a:cubicBezTo>
                  <a:cubicBezTo>
                    <a:pt x="1956" y="1"/>
                    <a:pt x="1894" y="22"/>
                    <a:pt x="1846" y="63"/>
                  </a:cubicBezTo>
                  <a:lnTo>
                    <a:pt x="1179" y="742"/>
                  </a:lnTo>
                  <a:lnTo>
                    <a:pt x="513" y="63"/>
                  </a:lnTo>
                  <a:cubicBezTo>
                    <a:pt x="465" y="22"/>
                    <a:pt x="399"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4"/>
            <p:cNvSpPr/>
            <p:nvPr/>
          </p:nvSpPr>
          <p:spPr>
            <a:xfrm>
              <a:off x="2420871" y="4163373"/>
              <a:ext cx="180337" cy="328959"/>
            </a:xfrm>
            <a:custGeom>
              <a:avLst/>
              <a:gdLst/>
              <a:ahLst/>
              <a:cxnLst/>
              <a:rect l="l" t="t" r="r" b="b"/>
              <a:pathLst>
                <a:path w="5692" h="10383" extrusionOk="0">
                  <a:moveTo>
                    <a:pt x="1096" y="0"/>
                  </a:moveTo>
                  <a:cubicBezTo>
                    <a:pt x="501" y="0"/>
                    <a:pt x="1" y="488"/>
                    <a:pt x="1" y="1084"/>
                  </a:cubicBezTo>
                  <a:lnTo>
                    <a:pt x="1" y="9299"/>
                  </a:lnTo>
                  <a:cubicBezTo>
                    <a:pt x="1" y="9894"/>
                    <a:pt x="489" y="10382"/>
                    <a:pt x="1084" y="10382"/>
                  </a:cubicBezTo>
                  <a:lnTo>
                    <a:pt x="4597" y="10382"/>
                  </a:lnTo>
                  <a:cubicBezTo>
                    <a:pt x="5192" y="10382"/>
                    <a:pt x="5680" y="9894"/>
                    <a:pt x="5680" y="9299"/>
                  </a:cubicBezTo>
                  <a:lnTo>
                    <a:pt x="5680" y="1084"/>
                  </a:lnTo>
                  <a:cubicBezTo>
                    <a:pt x="5692" y="476"/>
                    <a:pt x="5204" y="0"/>
                    <a:pt x="4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4"/>
            <p:cNvSpPr/>
            <p:nvPr/>
          </p:nvSpPr>
          <p:spPr>
            <a:xfrm>
              <a:off x="2437473" y="4211657"/>
              <a:ext cx="146785" cy="229001"/>
            </a:xfrm>
            <a:custGeom>
              <a:avLst/>
              <a:gdLst/>
              <a:ahLst/>
              <a:cxnLst/>
              <a:rect l="l" t="t" r="r" b="b"/>
              <a:pathLst>
                <a:path w="4633" h="7228" extrusionOk="0">
                  <a:moveTo>
                    <a:pt x="1" y="0"/>
                  </a:moveTo>
                  <a:lnTo>
                    <a:pt x="1" y="7227"/>
                  </a:lnTo>
                  <a:lnTo>
                    <a:pt x="4632" y="7227"/>
                  </a:lnTo>
                  <a:lnTo>
                    <a:pt x="46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4"/>
            <p:cNvSpPr/>
            <p:nvPr/>
          </p:nvSpPr>
          <p:spPr>
            <a:xfrm>
              <a:off x="2501978" y="4272741"/>
              <a:ext cx="18883" cy="55888"/>
            </a:xfrm>
            <a:custGeom>
              <a:avLst/>
              <a:gdLst/>
              <a:ahLst/>
              <a:cxnLst/>
              <a:rect l="l" t="t" r="r" b="b"/>
              <a:pathLst>
                <a:path w="596" h="1764" extrusionOk="0">
                  <a:moveTo>
                    <a:pt x="298" y="1"/>
                  </a:moveTo>
                  <a:cubicBezTo>
                    <a:pt x="132" y="1"/>
                    <a:pt x="1" y="132"/>
                    <a:pt x="1" y="299"/>
                  </a:cubicBezTo>
                  <a:lnTo>
                    <a:pt x="1" y="1465"/>
                  </a:lnTo>
                  <a:cubicBezTo>
                    <a:pt x="1" y="1632"/>
                    <a:pt x="132" y="1763"/>
                    <a:pt x="298" y="1763"/>
                  </a:cubicBezTo>
                  <a:cubicBezTo>
                    <a:pt x="453" y="1763"/>
                    <a:pt x="596" y="1632"/>
                    <a:pt x="596" y="1465"/>
                  </a:cubicBezTo>
                  <a:lnTo>
                    <a:pt x="596" y="299"/>
                  </a:lnTo>
                  <a:cubicBezTo>
                    <a:pt x="572" y="132"/>
                    <a:pt x="441" y="1"/>
                    <a:pt x="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4"/>
            <p:cNvSpPr/>
            <p:nvPr/>
          </p:nvSpPr>
          <p:spPr>
            <a:xfrm>
              <a:off x="2462755" y="4294760"/>
              <a:ext cx="96220" cy="82881"/>
            </a:xfrm>
            <a:custGeom>
              <a:avLst/>
              <a:gdLst/>
              <a:ahLst/>
              <a:cxnLst/>
              <a:rect l="l" t="t" r="r" b="b"/>
              <a:pathLst>
                <a:path w="3037" h="2616" extrusionOk="0">
                  <a:moveTo>
                    <a:pt x="2300" y="1"/>
                  </a:moveTo>
                  <a:cubicBezTo>
                    <a:pt x="2225" y="1"/>
                    <a:pt x="2151" y="31"/>
                    <a:pt x="2096" y="92"/>
                  </a:cubicBezTo>
                  <a:cubicBezTo>
                    <a:pt x="1989" y="199"/>
                    <a:pt x="1977" y="389"/>
                    <a:pt x="2108" y="508"/>
                  </a:cubicBezTo>
                  <a:cubicBezTo>
                    <a:pt x="2334" y="699"/>
                    <a:pt x="2441" y="997"/>
                    <a:pt x="2382" y="1294"/>
                  </a:cubicBezTo>
                  <a:cubicBezTo>
                    <a:pt x="2298" y="1699"/>
                    <a:pt x="1941" y="2021"/>
                    <a:pt x="1513" y="2021"/>
                  </a:cubicBezTo>
                  <a:cubicBezTo>
                    <a:pt x="1072" y="2021"/>
                    <a:pt x="727" y="1699"/>
                    <a:pt x="655" y="1306"/>
                  </a:cubicBezTo>
                  <a:cubicBezTo>
                    <a:pt x="596" y="1009"/>
                    <a:pt x="691" y="699"/>
                    <a:pt x="917" y="508"/>
                  </a:cubicBezTo>
                  <a:cubicBezTo>
                    <a:pt x="1048" y="389"/>
                    <a:pt x="1048" y="199"/>
                    <a:pt x="941" y="92"/>
                  </a:cubicBezTo>
                  <a:cubicBezTo>
                    <a:pt x="884" y="35"/>
                    <a:pt x="808" y="5"/>
                    <a:pt x="729" y="5"/>
                  </a:cubicBezTo>
                  <a:cubicBezTo>
                    <a:pt x="659" y="5"/>
                    <a:pt x="586" y="29"/>
                    <a:pt x="524" y="80"/>
                  </a:cubicBezTo>
                  <a:cubicBezTo>
                    <a:pt x="179" y="389"/>
                    <a:pt x="0" y="854"/>
                    <a:pt x="48" y="1306"/>
                  </a:cubicBezTo>
                  <a:cubicBezTo>
                    <a:pt x="119" y="2056"/>
                    <a:pt x="739" y="2616"/>
                    <a:pt x="1489" y="2616"/>
                  </a:cubicBezTo>
                  <a:cubicBezTo>
                    <a:pt x="2227" y="2616"/>
                    <a:pt x="2822" y="2056"/>
                    <a:pt x="2929" y="1354"/>
                  </a:cubicBezTo>
                  <a:cubicBezTo>
                    <a:pt x="3037" y="878"/>
                    <a:pt x="2858" y="389"/>
                    <a:pt x="2501" y="80"/>
                  </a:cubicBezTo>
                  <a:cubicBezTo>
                    <a:pt x="2443" y="28"/>
                    <a:pt x="2371" y="1"/>
                    <a:pt x="23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4"/>
            <p:cNvSpPr/>
            <p:nvPr/>
          </p:nvSpPr>
          <p:spPr>
            <a:xfrm>
              <a:off x="2489907" y="4183365"/>
              <a:ext cx="42676" cy="10582"/>
            </a:xfrm>
            <a:custGeom>
              <a:avLst/>
              <a:gdLst/>
              <a:ahLst/>
              <a:cxnLst/>
              <a:rect l="l" t="t" r="r" b="b"/>
              <a:pathLst>
                <a:path w="1347" h="334" extrusionOk="0">
                  <a:moveTo>
                    <a:pt x="167" y="0"/>
                  </a:moveTo>
                  <a:cubicBezTo>
                    <a:pt x="84" y="0"/>
                    <a:pt x="1" y="83"/>
                    <a:pt x="1" y="167"/>
                  </a:cubicBezTo>
                  <a:cubicBezTo>
                    <a:pt x="1" y="262"/>
                    <a:pt x="84" y="334"/>
                    <a:pt x="167" y="334"/>
                  </a:cubicBezTo>
                  <a:lnTo>
                    <a:pt x="1179" y="334"/>
                  </a:lnTo>
                  <a:cubicBezTo>
                    <a:pt x="1275" y="334"/>
                    <a:pt x="1346" y="262"/>
                    <a:pt x="1346" y="167"/>
                  </a:cubicBezTo>
                  <a:cubicBezTo>
                    <a:pt x="1346" y="83"/>
                    <a:pt x="1275" y="0"/>
                    <a:pt x="11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4"/>
            <p:cNvSpPr/>
            <p:nvPr/>
          </p:nvSpPr>
          <p:spPr>
            <a:xfrm>
              <a:off x="2474066" y="4183840"/>
              <a:ext cx="10233" cy="10487"/>
            </a:xfrm>
            <a:custGeom>
              <a:avLst/>
              <a:gdLst/>
              <a:ahLst/>
              <a:cxnLst/>
              <a:rect l="l" t="t" r="r" b="b"/>
              <a:pathLst>
                <a:path w="323" h="331" extrusionOk="0">
                  <a:moveTo>
                    <a:pt x="173" y="0"/>
                  </a:moveTo>
                  <a:cubicBezTo>
                    <a:pt x="132" y="0"/>
                    <a:pt x="90" y="15"/>
                    <a:pt x="60" y="45"/>
                  </a:cubicBezTo>
                  <a:cubicBezTo>
                    <a:pt x="24" y="80"/>
                    <a:pt x="13" y="128"/>
                    <a:pt x="1" y="164"/>
                  </a:cubicBezTo>
                  <a:cubicBezTo>
                    <a:pt x="1" y="211"/>
                    <a:pt x="13" y="259"/>
                    <a:pt x="48" y="283"/>
                  </a:cubicBezTo>
                  <a:cubicBezTo>
                    <a:pt x="72" y="319"/>
                    <a:pt x="120" y="330"/>
                    <a:pt x="167" y="330"/>
                  </a:cubicBezTo>
                  <a:cubicBezTo>
                    <a:pt x="203" y="330"/>
                    <a:pt x="251" y="319"/>
                    <a:pt x="286" y="283"/>
                  </a:cubicBezTo>
                  <a:cubicBezTo>
                    <a:pt x="310" y="259"/>
                    <a:pt x="322" y="211"/>
                    <a:pt x="322" y="164"/>
                  </a:cubicBezTo>
                  <a:cubicBezTo>
                    <a:pt x="322" y="128"/>
                    <a:pt x="310" y="80"/>
                    <a:pt x="286" y="45"/>
                  </a:cubicBezTo>
                  <a:cubicBezTo>
                    <a:pt x="257" y="15"/>
                    <a:pt x="215" y="0"/>
                    <a:pt x="1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4"/>
            <p:cNvSpPr/>
            <p:nvPr/>
          </p:nvSpPr>
          <p:spPr>
            <a:xfrm>
              <a:off x="2494818" y="4450797"/>
              <a:ext cx="30954" cy="30954"/>
            </a:xfrm>
            <a:custGeom>
              <a:avLst/>
              <a:gdLst/>
              <a:ahLst/>
              <a:cxnLst/>
              <a:rect l="l" t="t" r="r" b="b"/>
              <a:pathLst>
                <a:path w="977" h="977" extrusionOk="0">
                  <a:moveTo>
                    <a:pt x="489" y="1"/>
                  </a:moveTo>
                  <a:cubicBezTo>
                    <a:pt x="215" y="1"/>
                    <a:pt x="0" y="215"/>
                    <a:pt x="0" y="489"/>
                  </a:cubicBezTo>
                  <a:cubicBezTo>
                    <a:pt x="0" y="763"/>
                    <a:pt x="215" y="977"/>
                    <a:pt x="489" y="977"/>
                  </a:cubicBezTo>
                  <a:cubicBezTo>
                    <a:pt x="762" y="977"/>
                    <a:pt x="977" y="763"/>
                    <a:pt x="977" y="489"/>
                  </a:cubicBezTo>
                  <a:cubicBezTo>
                    <a:pt x="977" y="215"/>
                    <a:pt x="762" y="1"/>
                    <a:pt x="4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4"/>
          <p:cNvGrpSpPr/>
          <p:nvPr/>
        </p:nvGrpSpPr>
        <p:grpSpPr>
          <a:xfrm rot="21105011">
            <a:off x="5937179" y="4576635"/>
            <a:ext cx="812941" cy="674362"/>
            <a:chOff x="6479016" y="1461585"/>
            <a:chExt cx="812941" cy="674362"/>
          </a:xfrm>
        </p:grpSpPr>
        <p:sp>
          <p:nvSpPr>
            <p:cNvPr id="4160" name="Google Shape;4160;p44"/>
            <p:cNvSpPr/>
            <p:nvPr/>
          </p:nvSpPr>
          <p:spPr>
            <a:xfrm>
              <a:off x="6479016" y="1461585"/>
              <a:ext cx="812941" cy="674362"/>
            </a:xfrm>
            <a:custGeom>
              <a:avLst/>
              <a:gdLst/>
              <a:ahLst/>
              <a:cxnLst/>
              <a:rect l="l" t="t" r="r" b="b"/>
              <a:pathLst>
                <a:path w="25659" h="21285" extrusionOk="0">
                  <a:moveTo>
                    <a:pt x="12002" y="0"/>
                  </a:moveTo>
                  <a:cubicBezTo>
                    <a:pt x="11116" y="0"/>
                    <a:pt x="10216" y="135"/>
                    <a:pt x="9454" y="421"/>
                  </a:cubicBezTo>
                  <a:cubicBezTo>
                    <a:pt x="8704" y="707"/>
                    <a:pt x="8157" y="1148"/>
                    <a:pt x="8311" y="2005"/>
                  </a:cubicBezTo>
                  <a:cubicBezTo>
                    <a:pt x="8407" y="2660"/>
                    <a:pt x="9383" y="3553"/>
                    <a:pt x="9180" y="4160"/>
                  </a:cubicBezTo>
                  <a:cubicBezTo>
                    <a:pt x="9109" y="4386"/>
                    <a:pt x="8942" y="4565"/>
                    <a:pt x="8764" y="4708"/>
                  </a:cubicBezTo>
                  <a:cubicBezTo>
                    <a:pt x="7323" y="5958"/>
                    <a:pt x="5418" y="6148"/>
                    <a:pt x="3644" y="6672"/>
                  </a:cubicBezTo>
                  <a:cubicBezTo>
                    <a:pt x="2251" y="7089"/>
                    <a:pt x="763" y="7101"/>
                    <a:pt x="227" y="8553"/>
                  </a:cubicBezTo>
                  <a:cubicBezTo>
                    <a:pt x="1" y="9149"/>
                    <a:pt x="1" y="9804"/>
                    <a:pt x="298" y="10363"/>
                  </a:cubicBezTo>
                  <a:cubicBezTo>
                    <a:pt x="668" y="11066"/>
                    <a:pt x="1370" y="11423"/>
                    <a:pt x="2049" y="11732"/>
                  </a:cubicBezTo>
                  <a:cubicBezTo>
                    <a:pt x="2620" y="11994"/>
                    <a:pt x="3620" y="12090"/>
                    <a:pt x="3930" y="12685"/>
                  </a:cubicBezTo>
                  <a:cubicBezTo>
                    <a:pt x="4585" y="13923"/>
                    <a:pt x="2703" y="14757"/>
                    <a:pt x="2013" y="15316"/>
                  </a:cubicBezTo>
                  <a:cubicBezTo>
                    <a:pt x="715" y="16352"/>
                    <a:pt x="1620" y="18174"/>
                    <a:pt x="2573" y="19067"/>
                  </a:cubicBezTo>
                  <a:cubicBezTo>
                    <a:pt x="3751" y="20174"/>
                    <a:pt x="5347" y="20579"/>
                    <a:pt x="6894" y="20829"/>
                  </a:cubicBezTo>
                  <a:cubicBezTo>
                    <a:pt x="8680" y="21114"/>
                    <a:pt x="10490" y="21222"/>
                    <a:pt x="12312" y="21269"/>
                  </a:cubicBezTo>
                  <a:cubicBezTo>
                    <a:pt x="12706" y="21279"/>
                    <a:pt x="13101" y="21284"/>
                    <a:pt x="13496" y="21284"/>
                  </a:cubicBezTo>
                  <a:cubicBezTo>
                    <a:pt x="15022" y="21284"/>
                    <a:pt x="16554" y="21206"/>
                    <a:pt x="18086" y="21007"/>
                  </a:cubicBezTo>
                  <a:cubicBezTo>
                    <a:pt x="19670" y="20793"/>
                    <a:pt x="22015" y="20662"/>
                    <a:pt x="23147" y="19329"/>
                  </a:cubicBezTo>
                  <a:cubicBezTo>
                    <a:pt x="23539" y="18852"/>
                    <a:pt x="23706" y="18209"/>
                    <a:pt x="23468" y="17614"/>
                  </a:cubicBezTo>
                  <a:cubicBezTo>
                    <a:pt x="23206" y="16959"/>
                    <a:pt x="22563" y="16662"/>
                    <a:pt x="21968" y="16316"/>
                  </a:cubicBezTo>
                  <a:cubicBezTo>
                    <a:pt x="21670" y="16138"/>
                    <a:pt x="21372" y="15935"/>
                    <a:pt x="21206" y="15614"/>
                  </a:cubicBezTo>
                  <a:cubicBezTo>
                    <a:pt x="21063" y="15340"/>
                    <a:pt x="21027" y="14995"/>
                    <a:pt x="21075" y="14685"/>
                  </a:cubicBezTo>
                  <a:cubicBezTo>
                    <a:pt x="21182" y="13971"/>
                    <a:pt x="21623" y="13399"/>
                    <a:pt x="22182" y="12959"/>
                  </a:cubicBezTo>
                  <a:cubicBezTo>
                    <a:pt x="23325" y="12018"/>
                    <a:pt x="24980" y="11447"/>
                    <a:pt x="25468" y="9899"/>
                  </a:cubicBezTo>
                  <a:cubicBezTo>
                    <a:pt x="25659" y="9232"/>
                    <a:pt x="25516" y="8541"/>
                    <a:pt x="25040" y="8030"/>
                  </a:cubicBezTo>
                  <a:cubicBezTo>
                    <a:pt x="24587" y="7541"/>
                    <a:pt x="23944" y="7256"/>
                    <a:pt x="23325" y="7125"/>
                  </a:cubicBezTo>
                  <a:cubicBezTo>
                    <a:pt x="22937" y="7043"/>
                    <a:pt x="22542" y="7018"/>
                    <a:pt x="22144" y="7018"/>
                  </a:cubicBezTo>
                  <a:cubicBezTo>
                    <a:pt x="21674" y="7018"/>
                    <a:pt x="21200" y="7052"/>
                    <a:pt x="20730" y="7065"/>
                  </a:cubicBezTo>
                  <a:cubicBezTo>
                    <a:pt x="20680" y="7066"/>
                    <a:pt x="20631" y="7067"/>
                    <a:pt x="20581" y="7067"/>
                  </a:cubicBezTo>
                  <a:cubicBezTo>
                    <a:pt x="19698" y="7067"/>
                    <a:pt x="18793" y="6857"/>
                    <a:pt x="18229" y="6113"/>
                  </a:cubicBezTo>
                  <a:cubicBezTo>
                    <a:pt x="17515" y="5184"/>
                    <a:pt x="17670" y="3934"/>
                    <a:pt x="17146" y="2946"/>
                  </a:cubicBezTo>
                  <a:cubicBezTo>
                    <a:pt x="16800" y="2267"/>
                    <a:pt x="16324" y="1672"/>
                    <a:pt x="15765" y="1183"/>
                  </a:cubicBezTo>
                  <a:cubicBezTo>
                    <a:pt x="15193" y="695"/>
                    <a:pt x="14526" y="362"/>
                    <a:pt x="13800" y="195"/>
                  </a:cubicBezTo>
                  <a:cubicBezTo>
                    <a:pt x="13244" y="67"/>
                    <a:pt x="12627" y="0"/>
                    <a:pt x="120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4"/>
            <p:cNvSpPr/>
            <p:nvPr/>
          </p:nvSpPr>
          <p:spPr>
            <a:xfrm>
              <a:off x="6683843" y="1754806"/>
              <a:ext cx="449701" cy="275796"/>
            </a:xfrm>
            <a:custGeom>
              <a:avLst/>
              <a:gdLst/>
              <a:ahLst/>
              <a:cxnLst/>
              <a:rect l="l" t="t" r="r" b="b"/>
              <a:pathLst>
                <a:path w="14194" h="8705" extrusionOk="0">
                  <a:moveTo>
                    <a:pt x="1" y="1"/>
                  </a:moveTo>
                  <a:lnTo>
                    <a:pt x="1" y="8014"/>
                  </a:lnTo>
                  <a:cubicBezTo>
                    <a:pt x="1" y="8395"/>
                    <a:pt x="299" y="8704"/>
                    <a:pt x="680" y="8704"/>
                  </a:cubicBezTo>
                  <a:lnTo>
                    <a:pt x="680" y="8692"/>
                  </a:lnTo>
                  <a:lnTo>
                    <a:pt x="13514" y="8692"/>
                  </a:lnTo>
                  <a:cubicBezTo>
                    <a:pt x="13884" y="8692"/>
                    <a:pt x="14193" y="8395"/>
                    <a:pt x="14193" y="8002"/>
                  </a:cubicBezTo>
                  <a:lnTo>
                    <a:pt x="141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4"/>
            <p:cNvSpPr/>
            <p:nvPr/>
          </p:nvSpPr>
          <p:spPr>
            <a:xfrm>
              <a:off x="6680073" y="1750275"/>
              <a:ext cx="458351" cy="284097"/>
            </a:xfrm>
            <a:custGeom>
              <a:avLst/>
              <a:gdLst/>
              <a:ahLst/>
              <a:cxnLst/>
              <a:rect l="l" t="t" r="r" b="b"/>
              <a:pathLst>
                <a:path w="14467" h="8967" extrusionOk="0">
                  <a:moveTo>
                    <a:pt x="14193" y="239"/>
                  </a:moveTo>
                  <a:lnTo>
                    <a:pt x="14193" y="8145"/>
                  </a:lnTo>
                  <a:cubicBezTo>
                    <a:pt x="14193" y="8454"/>
                    <a:pt x="13943" y="8716"/>
                    <a:pt x="13633" y="8716"/>
                  </a:cubicBezTo>
                  <a:lnTo>
                    <a:pt x="799" y="8716"/>
                  </a:lnTo>
                  <a:cubicBezTo>
                    <a:pt x="489" y="8716"/>
                    <a:pt x="239" y="8454"/>
                    <a:pt x="239" y="8145"/>
                  </a:cubicBezTo>
                  <a:lnTo>
                    <a:pt x="239" y="239"/>
                  </a:lnTo>
                  <a:close/>
                  <a:moveTo>
                    <a:pt x="1" y="1"/>
                  </a:moveTo>
                  <a:lnTo>
                    <a:pt x="1" y="8145"/>
                  </a:lnTo>
                  <a:cubicBezTo>
                    <a:pt x="1" y="8597"/>
                    <a:pt x="358" y="8966"/>
                    <a:pt x="810" y="8966"/>
                  </a:cubicBezTo>
                  <a:lnTo>
                    <a:pt x="13645" y="8966"/>
                  </a:lnTo>
                  <a:cubicBezTo>
                    <a:pt x="14086" y="8966"/>
                    <a:pt x="14467" y="8609"/>
                    <a:pt x="14467" y="8145"/>
                  </a:cubicBezTo>
                  <a:lnTo>
                    <a:pt x="144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4"/>
            <p:cNvSpPr/>
            <p:nvPr/>
          </p:nvSpPr>
          <p:spPr>
            <a:xfrm>
              <a:off x="6679313" y="1705033"/>
              <a:ext cx="458382" cy="44926"/>
            </a:xfrm>
            <a:custGeom>
              <a:avLst/>
              <a:gdLst/>
              <a:ahLst/>
              <a:cxnLst/>
              <a:rect l="l" t="t" r="r" b="b"/>
              <a:pathLst>
                <a:path w="14468" h="1418" extrusionOk="0">
                  <a:moveTo>
                    <a:pt x="823" y="0"/>
                  </a:moveTo>
                  <a:cubicBezTo>
                    <a:pt x="382" y="0"/>
                    <a:pt x="1" y="357"/>
                    <a:pt x="1" y="822"/>
                  </a:cubicBezTo>
                  <a:lnTo>
                    <a:pt x="1" y="1417"/>
                  </a:lnTo>
                  <a:lnTo>
                    <a:pt x="14455" y="1417"/>
                  </a:lnTo>
                  <a:lnTo>
                    <a:pt x="14455" y="822"/>
                  </a:lnTo>
                  <a:lnTo>
                    <a:pt x="14467" y="822"/>
                  </a:lnTo>
                  <a:cubicBezTo>
                    <a:pt x="14467" y="381"/>
                    <a:pt x="14110" y="0"/>
                    <a:pt x="13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4"/>
            <p:cNvSpPr/>
            <p:nvPr/>
          </p:nvSpPr>
          <p:spPr>
            <a:xfrm>
              <a:off x="7041095" y="1715963"/>
              <a:ext cx="18883" cy="18883"/>
            </a:xfrm>
            <a:custGeom>
              <a:avLst/>
              <a:gdLst/>
              <a:ahLst/>
              <a:cxnLst/>
              <a:rect l="l" t="t" r="r" b="b"/>
              <a:pathLst>
                <a:path w="596" h="596" extrusionOk="0">
                  <a:moveTo>
                    <a:pt x="298" y="1"/>
                  </a:moveTo>
                  <a:cubicBezTo>
                    <a:pt x="131" y="1"/>
                    <a:pt x="0" y="131"/>
                    <a:pt x="0" y="298"/>
                  </a:cubicBezTo>
                  <a:cubicBezTo>
                    <a:pt x="0" y="465"/>
                    <a:pt x="131" y="596"/>
                    <a:pt x="298" y="596"/>
                  </a:cubicBezTo>
                  <a:cubicBezTo>
                    <a:pt x="464" y="596"/>
                    <a:pt x="595" y="465"/>
                    <a:pt x="595" y="298"/>
                  </a:cubicBezTo>
                  <a:cubicBezTo>
                    <a:pt x="595" y="131"/>
                    <a:pt x="464"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4"/>
            <p:cNvSpPr/>
            <p:nvPr/>
          </p:nvSpPr>
          <p:spPr>
            <a:xfrm>
              <a:off x="7069008" y="1715963"/>
              <a:ext cx="18883" cy="18883"/>
            </a:xfrm>
            <a:custGeom>
              <a:avLst/>
              <a:gdLst/>
              <a:ahLst/>
              <a:cxnLst/>
              <a:rect l="l" t="t" r="r" b="b"/>
              <a:pathLst>
                <a:path w="596" h="596" extrusionOk="0">
                  <a:moveTo>
                    <a:pt x="298" y="1"/>
                  </a:moveTo>
                  <a:cubicBezTo>
                    <a:pt x="131" y="1"/>
                    <a:pt x="0" y="131"/>
                    <a:pt x="0" y="298"/>
                  </a:cubicBezTo>
                  <a:cubicBezTo>
                    <a:pt x="0" y="465"/>
                    <a:pt x="131" y="596"/>
                    <a:pt x="298" y="596"/>
                  </a:cubicBezTo>
                  <a:cubicBezTo>
                    <a:pt x="464" y="596"/>
                    <a:pt x="595" y="465"/>
                    <a:pt x="595" y="298"/>
                  </a:cubicBezTo>
                  <a:cubicBezTo>
                    <a:pt x="595" y="131"/>
                    <a:pt x="464"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4"/>
            <p:cNvSpPr/>
            <p:nvPr/>
          </p:nvSpPr>
          <p:spPr>
            <a:xfrm>
              <a:off x="7096540" y="1715963"/>
              <a:ext cx="18883" cy="18883"/>
            </a:xfrm>
            <a:custGeom>
              <a:avLst/>
              <a:gdLst/>
              <a:ahLst/>
              <a:cxnLst/>
              <a:rect l="l" t="t" r="r" b="b"/>
              <a:pathLst>
                <a:path w="596" h="596" extrusionOk="0">
                  <a:moveTo>
                    <a:pt x="298" y="1"/>
                  </a:moveTo>
                  <a:cubicBezTo>
                    <a:pt x="143" y="1"/>
                    <a:pt x="0" y="131"/>
                    <a:pt x="0" y="298"/>
                  </a:cubicBezTo>
                  <a:cubicBezTo>
                    <a:pt x="0" y="465"/>
                    <a:pt x="143" y="596"/>
                    <a:pt x="298" y="596"/>
                  </a:cubicBezTo>
                  <a:cubicBezTo>
                    <a:pt x="465" y="596"/>
                    <a:pt x="596" y="465"/>
                    <a:pt x="596" y="298"/>
                  </a:cubicBezTo>
                  <a:cubicBezTo>
                    <a:pt x="596" y="131"/>
                    <a:pt x="465"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4"/>
            <p:cNvSpPr/>
            <p:nvPr/>
          </p:nvSpPr>
          <p:spPr>
            <a:xfrm>
              <a:off x="6537122" y="1818931"/>
              <a:ext cx="743525" cy="156575"/>
            </a:xfrm>
            <a:custGeom>
              <a:avLst/>
              <a:gdLst/>
              <a:ahLst/>
              <a:cxnLst/>
              <a:rect l="l" t="t" r="r" b="b"/>
              <a:pathLst>
                <a:path w="23468" h="4942" extrusionOk="0">
                  <a:moveTo>
                    <a:pt x="1489" y="1"/>
                  </a:moveTo>
                  <a:cubicBezTo>
                    <a:pt x="667" y="1"/>
                    <a:pt x="0" y="668"/>
                    <a:pt x="0" y="1489"/>
                  </a:cubicBezTo>
                  <a:lnTo>
                    <a:pt x="0" y="3454"/>
                  </a:lnTo>
                  <a:cubicBezTo>
                    <a:pt x="0" y="4263"/>
                    <a:pt x="667" y="4942"/>
                    <a:pt x="1489" y="4942"/>
                  </a:cubicBezTo>
                  <a:lnTo>
                    <a:pt x="21979" y="4942"/>
                  </a:lnTo>
                  <a:cubicBezTo>
                    <a:pt x="22801" y="4942"/>
                    <a:pt x="23468" y="4263"/>
                    <a:pt x="23468" y="3454"/>
                  </a:cubicBezTo>
                  <a:lnTo>
                    <a:pt x="23468" y="1489"/>
                  </a:lnTo>
                  <a:cubicBezTo>
                    <a:pt x="23468" y="668"/>
                    <a:pt x="22801" y="1"/>
                    <a:pt x="219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4"/>
            <p:cNvSpPr/>
            <p:nvPr/>
          </p:nvSpPr>
          <p:spPr>
            <a:xfrm>
              <a:off x="6568804" y="1845291"/>
              <a:ext cx="102271" cy="99737"/>
            </a:xfrm>
            <a:custGeom>
              <a:avLst/>
              <a:gdLst/>
              <a:ahLst/>
              <a:cxnLst/>
              <a:rect l="l" t="t" r="r" b="b"/>
              <a:pathLst>
                <a:path w="3228" h="3148" extrusionOk="0">
                  <a:moveTo>
                    <a:pt x="1615" y="1"/>
                  </a:moveTo>
                  <a:cubicBezTo>
                    <a:pt x="1593" y="1"/>
                    <a:pt x="1571" y="1"/>
                    <a:pt x="1548" y="2"/>
                  </a:cubicBezTo>
                  <a:cubicBezTo>
                    <a:pt x="679" y="38"/>
                    <a:pt x="0" y="776"/>
                    <a:pt x="48" y="1645"/>
                  </a:cubicBezTo>
                  <a:cubicBezTo>
                    <a:pt x="83" y="2486"/>
                    <a:pt x="774" y="3148"/>
                    <a:pt x="1605" y="3148"/>
                  </a:cubicBezTo>
                  <a:cubicBezTo>
                    <a:pt x="1634" y="3148"/>
                    <a:pt x="1662" y="3147"/>
                    <a:pt x="1691" y="3146"/>
                  </a:cubicBezTo>
                  <a:cubicBezTo>
                    <a:pt x="2560" y="3110"/>
                    <a:pt x="3227" y="2384"/>
                    <a:pt x="3191" y="1503"/>
                  </a:cubicBezTo>
                  <a:cubicBezTo>
                    <a:pt x="3157" y="656"/>
                    <a:pt x="2455" y="1"/>
                    <a:pt x="16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4"/>
            <p:cNvSpPr/>
            <p:nvPr/>
          </p:nvSpPr>
          <p:spPr>
            <a:xfrm>
              <a:off x="6590697" y="1864966"/>
              <a:ext cx="58486" cy="73979"/>
            </a:xfrm>
            <a:custGeom>
              <a:avLst/>
              <a:gdLst/>
              <a:ahLst/>
              <a:cxnLst/>
              <a:rect l="l" t="t" r="r" b="b"/>
              <a:pathLst>
                <a:path w="1846" h="2335" extrusionOk="0">
                  <a:moveTo>
                    <a:pt x="929" y="0"/>
                  </a:moveTo>
                  <a:cubicBezTo>
                    <a:pt x="750" y="0"/>
                    <a:pt x="619" y="48"/>
                    <a:pt x="536" y="131"/>
                  </a:cubicBezTo>
                  <a:cubicBezTo>
                    <a:pt x="452" y="239"/>
                    <a:pt x="452" y="370"/>
                    <a:pt x="452" y="393"/>
                  </a:cubicBezTo>
                  <a:lnTo>
                    <a:pt x="452" y="596"/>
                  </a:lnTo>
                  <a:cubicBezTo>
                    <a:pt x="417" y="620"/>
                    <a:pt x="405" y="655"/>
                    <a:pt x="405" y="703"/>
                  </a:cubicBezTo>
                  <a:lnTo>
                    <a:pt x="405" y="870"/>
                  </a:lnTo>
                  <a:cubicBezTo>
                    <a:pt x="405" y="905"/>
                    <a:pt x="417" y="953"/>
                    <a:pt x="464" y="989"/>
                  </a:cubicBezTo>
                  <a:cubicBezTo>
                    <a:pt x="500" y="1132"/>
                    <a:pt x="583" y="1239"/>
                    <a:pt x="595" y="1263"/>
                  </a:cubicBezTo>
                  <a:lnTo>
                    <a:pt x="595" y="1394"/>
                  </a:lnTo>
                  <a:cubicBezTo>
                    <a:pt x="595" y="1441"/>
                    <a:pt x="583" y="1477"/>
                    <a:pt x="536" y="1489"/>
                  </a:cubicBezTo>
                  <a:lnTo>
                    <a:pt x="179" y="1679"/>
                  </a:lnTo>
                  <a:cubicBezTo>
                    <a:pt x="83" y="1739"/>
                    <a:pt x="0" y="1858"/>
                    <a:pt x="0" y="1977"/>
                  </a:cubicBezTo>
                  <a:cubicBezTo>
                    <a:pt x="274" y="2203"/>
                    <a:pt x="595" y="2334"/>
                    <a:pt x="941" y="2334"/>
                  </a:cubicBezTo>
                  <a:cubicBezTo>
                    <a:pt x="1286" y="2334"/>
                    <a:pt x="1607" y="2203"/>
                    <a:pt x="1845" y="2001"/>
                  </a:cubicBezTo>
                  <a:cubicBezTo>
                    <a:pt x="1834" y="1882"/>
                    <a:pt x="1774" y="1763"/>
                    <a:pt x="1655" y="1703"/>
                  </a:cubicBezTo>
                  <a:lnTo>
                    <a:pt x="1274" y="1501"/>
                  </a:lnTo>
                  <a:cubicBezTo>
                    <a:pt x="1238" y="1489"/>
                    <a:pt x="1214" y="1441"/>
                    <a:pt x="1214" y="1417"/>
                  </a:cubicBezTo>
                  <a:lnTo>
                    <a:pt x="1214" y="1286"/>
                  </a:lnTo>
                  <a:cubicBezTo>
                    <a:pt x="1226" y="1263"/>
                    <a:pt x="1226" y="1251"/>
                    <a:pt x="1238" y="1239"/>
                  </a:cubicBezTo>
                  <a:cubicBezTo>
                    <a:pt x="1286" y="1167"/>
                    <a:pt x="1322" y="1084"/>
                    <a:pt x="1357" y="1013"/>
                  </a:cubicBezTo>
                  <a:cubicBezTo>
                    <a:pt x="1417" y="989"/>
                    <a:pt x="1441" y="941"/>
                    <a:pt x="1441" y="870"/>
                  </a:cubicBezTo>
                  <a:lnTo>
                    <a:pt x="1441" y="703"/>
                  </a:lnTo>
                  <a:cubicBezTo>
                    <a:pt x="1441" y="655"/>
                    <a:pt x="1429" y="620"/>
                    <a:pt x="1405" y="596"/>
                  </a:cubicBezTo>
                  <a:lnTo>
                    <a:pt x="1405" y="393"/>
                  </a:lnTo>
                  <a:cubicBezTo>
                    <a:pt x="1405" y="370"/>
                    <a:pt x="1417" y="239"/>
                    <a:pt x="1310" y="131"/>
                  </a:cubicBezTo>
                  <a:cubicBezTo>
                    <a:pt x="1238" y="48"/>
                    <a:pt x="1107" y="0"/>
                    <a:pt x="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4"/>
            <p:cNvSpPr/>
            <p:nvPr/>
          </p:nvSpPr>
          <p:spPr>
            <a:xfrm>
              <a:off x="6701205" y="1846115"/>
              <a:ext cx="540218" cy="101859"/>
            </a:xfrm>
            <a:custGeom>
              <a:avLst/>
              <a:gdLst/>
              <a:ahLst/>
              <a:cxnLst/>
              <a:rect l="l" t="t" r="r" b="b"/>
              <a:pathLst>
                <a:path w="17051" h="3215" extrusionOk="0">
                  <a:moveTo>
                    <a:pt x="1608" y="0"/>
                  </a:moveTo>
                  <a:cubicBezTo>
                    <a:pt x="727" y="0"/>
                    <a:pt x="1" y="726"/>
                    <a:pt x="1" y="1608"/>
                  </a:cubicBezTo>
                  <a:cubicBezTo>
                    <a:pt x="1" y="2489"/>
                    <a:pt x="727" y="3215"/>
                    <a:pt x="1608" y="3215"/>
                  </a:cubicBezTo>
                  <a:lnTo>
                    <a:pt x="15443" y="3215"/>
                  </a:lnTo>
                  <a:cubicBezTo>
                    <a:pt x="16324" y="3215"/>
                    <a:pt x="17050" y="2500"/>
                    <a:pt x="17050" y="1608"/>
                  </a:cubicBezTo>
                  <a:cubicBezTo>
                    <a:pt x="17050" y="726"/>
                    <a:pt x="16324" y="0"/>
                    <a:pt x="15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4"/>
            <p:cNvSpPr/>
            <p:nvPr/>
          </p:nvSpPr>
          <p:spPr>
            <a:xfrm>
              <a:off x="6699336" y="1844594"/>
              <a:ext cx="543957" cy="105661"/>
            </a:xfrm>
            <a:custGeom>
              <a:avLst/>
              <a:gdLst/>
              <a:ahLst/>
              <a:cxnLst/>
              <a:rect l="l" t="t" r="r" b="b"/>
              <a:pathLst>
                <a:path w="17169" h="3335" extrusionOk="0">
                  <a:moveTo>
                    <a:pt x="15502" y="120"/>
                  </a:moveTo>
                  <a:cubicBezTo>
                    <a:pt x="16359" y="120"/>
                    <a:pt x="17038" y="810"/>
                    <a:pt x="17038" y="1656"/>
                  </a:cubicBezTo>
                  <a:cubicBezTo>
                    <a:pt x="17038" y="2501"/>
                    <a:pt x="16359" y="3191"/>
                    <a:pt x="15502" y="3191"/>
                  </a:cubicBezTo>
                  <a:lnTo>
                    <a:pt x="1667" y="3191"/>
                  </a:lnTo>
                  <a:cubicBezTo>
                    <a:pt x="822" y="3191"/>
                    <a:pt x="131" y="2501"/>
                    <a:pt x="131" y="1656"/>
                  </a:cubicBezTo>
                  <a:cubicBezTo>
                    <a:pt x="131" y="810"/>
                    <a:pt x="822" y="120"/>
                    <a:pt x="1667" y="120"/>
                  </a:cubicBezTo>
                  <a:close/>
                  <a:moveTo>
                    <a:pt x="1667" y="1"/>
                  </a:moveTo>
                  <a:cubicBezTo>
                    <a:pt x="738" y="1"/>
                    <a:pt x="0" y="751"/>
                    <a:pt x="0" y="1667"/>
                  </a:cubicBezTo>
                  <a:cubicBezTo>
                    <a:pt x="0" y="2596"/>
                    <a:pt x="738" y="3334"/>
                    <a:pt x="1667" y="3334"/>
                  </a:cubicBezTo>
                  <a:lnTo>
                    <a:pt x="15502" y="3334"/>
                  </a:lnTo>
                  <a:cubicBezTo>
                    <a:pt x="16431" y="3334"/>
                    <a:pt x="17169" y="2584"/>
                    <a:pt x="17169" y="1667"/>
                  </a:cubicBezTo>
                  <a:cubicBezTo>
                    <a:pt x="17169" y="751"/>
                    <a:pt x="16431" y="1"/>
                    <a:pt x="155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4"/>
            <p:cNvSpPr/>
            <p:nvPr/>
          </p:nvSpPr>
          <p:spPr>
            <a:xfrm>
              <a:off x="6756650" y="1883817"/>
              <a:ext cx="27944" cy="26075"/>
            </a:xfrm>
            <a:custGeom>
              <a:avLst/>
              <a:gdLst/>
              <a:ahLst/>
              <a:cxnLst/>
              <a:rect l="l" t="t" r="r" b="b"/>
              <a:pathLst>
                <a:path w="882" h="823" extrusionOk="0">
                  <a:moveTo>
                    <a:pt x="334" y="1"/>
                  </a:moveTo>
                  <a:lnTo>
                    <a:pt x="334" y="239"/>
                  </a:lnTo>
                  <a:lnTo>
                    <a:pt x="120" y="108"/>
                  </a:lnTo>
                  <a:lnTo>
                    <a:pt x="1" y="298"/>
                  </a:lnTo>
                  <a:lnTo>
                    <a:pt x="215" y="418"/>
                  </a:lnTo>
                  <a:lnTo>
                    <a:pt x="1" y="525"/>
                  </a:lnTo>
                  <a:lnTo>
                    <a:pt x="120" y="715"/>
                  </a:lnTo>
                  <a:lnTo>
                    <a:pt x="334" y="596"/>
                  </a:lnTo>
                  <a:lnTo>
                    <a:pt x="334" y="822"/>
                  </a:lnTo>
                  <a:lnTo>
                    <a:pt x="560" y="822"/>
                  </a:lnTo>
                  <a:lnTo>
                    <a:pt x="560" y="596"/>
                  </a:lnTo>
                  <a:lnTo>
                    <a:pt x="763" y="715"/>
                  </a:lnTo>
                  <a:lnTo>
                    <a:pt x="882" y="525"/>
                  </a:lnTo>
                  <a:lnTo>
                    <a:pt x="679" y="418"/>
                  </a:lnTo>
                  <a:lnTo>
                    <a:pt x="882" y="298"/>
                  </a:lnTo>
                  <a:lnTo>
                    <a:pt x="763" y="108"/>
                  </a:lnTo>
                  <a:lnTo>
                    <a:pt x="560" y="239"/>
                  </a:lnTo>
                  <a:lnTo>
                    <a:pt x="5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4"/>
            <p:cNvSpPr/>
            <p:nvPr/>
          </p:nvSpPr>
          <p:spPr>
            <a:xfrm>
              <a:off x="6801164" y="1883817"/>
              <a:ext cx="27944" cy="26075"/>
            </a:xfrm>
            <a:custGeom>
              <a:avLst/>
              <a:gdLst/>
              <a:ahLst/>
              <a:cxnLst/>
              <a:rect l="l" t="t" r="r" b="b"/>
              <a:pathLst>
                <a:path w="882" h="823" extrusionOk="0">
                  <a:moveTo>
                    <a:pt x="322" y="1"/>
                  </a:moveTo>
                  <a:lnTo>
                    <a:pt x="322" y="239"/>
                  </a:lnTo>
                  <a:lnTo>
                    <a:pt x="120" y="108"/>
                  </a:lnTo>
                  <a:lnTo>
                    <a:pt x="1" y="298"/>
                  </a:lnTo>
                  <a:lnTo>
                    <a:pt x="203" y="418"/>
                  </a:lnTo>
                  <a:lnTo>
                    <a:pt x="1" y="525"/>
                  </a:lnTo>
                  <a:lnTo>
                    <a:pt x="120" y="715"/>
                  </a:lnTo>
                  <a:lnTo>
                    <a:pt x="322" y="596"/>
                  </a:lnTo>
                  <a:lnTo>
                    <a:pt x="322" y="822"/>
                  </a:lnTo>
                  <a:lnTo>
                    <a:pt x="548" y="822"/>
                  </a:lnTo>
                  <a:lnTo>
                    <a:pt x="548" y="596"/>
                  </a:lnTo>
                  <a:lnTo>
                    <a:pt x="763" y="715"/>
                  </a:lnTo>
                  <a:lnTo>
                    <a:pt x="882" y="525"/>
                  </a:lnTo>
                  <a:lnTo>
                    <a:pt x="667" y="418"/>
                  </a:lnTo>
                  <a:lnTo>
                    <a:pt x="882" y="298"/>
                  </a:lnTo>
                  <a:lnTo>
                    <a:pt x="763" y="108"/>
                  </a:lnTo>
                  <a:lnTo>
                    <a:pt x="548" y="239"/>
                  </a:lnTo>
                  <a:lnTo>
                    <a:pt x="5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4"/>
            <p:cNvSpPr/>
            <p:nvPr/>
          </p:nvSpPr>
          <p:spPr>
            <a:xfrm>
              <a:off x="6844917" y="1883817"/>
              <a:ext cx="27944" cy="26075"/>
            </a:xfrm>
            <a:custGeom>
              <a:avLst/>
              <a:gdLst/>
              <a:ahLst/>
              <a:cxnLst/>
              <a:rect l="l" t="t" r="r" b="b"/>
              <a:pathLst>
                <a:path w="882" h="823" extrusionOk="0">
                  <a:moveTo>
                    <a:pt x="334" y="1"/>
                  </a:moveTo>
                  <a:lnTo>
                    <a:pt x="334" y="239"/>
                  </a:lnTo>
                  <a:lnTo>
                    <a:pt x="120" y="108"/>
                  </a:lnTo>
                  <a:lnTo>
                    <a:pt x="1" y="298"/>
                  </a:lnTo>
                  <a:lnTo>
                    <a:pt x="215" y="418"/>
                  </a:lnTo>
                  <a:lnTo>
                    <a:pt x="1" y="525"/>
                  </a:lnTo>
                  <a:lnTo>
                    <a:pt x="120" y="715"/>
                  </a:lnTo>
                  <a:lnTo>
                    <a:pt x="334" y="596"/>
                  </a:lnTo>
                  <a:lnTo>
                    <a:pt x="334" y="822"/>
                  </a:lnTo>
                  <a:lnTo>
                    <a:pt x="549" y="822"/>
                  </a:lnTo>
                  <a:lnTo>
                    <a:pt x="549" y="596"/>
                  </a:lnTo>
                  <a:lnTo>
                    <a:pt x="763" y="715"/>
                  </a:lnTo>
                  <a:lnTo>
                    <a:pt x="882" y="525"/>
                  </a:lnTo>
                  <a:lnTo>
                    <a:pt x="668" y="418"/>
                  </a:lnTo>
                  <a:lnTo>
                    <a:pt x="882" y="298"/>
                  </a:lnTo>
                  <a:lnTo>
                    <a:pt x="763" y="108"/>
                  </a:lnTo>
                  <a:lnTo>
                    <a:pt x="549" y="239"/>
                  </a:lnTo>
                  <a:lnTo>
                    <a:pt x="5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4"/>
            <p:cNvSpPr/>
            <p:nvPr/>
          </p:nvSpPr>
          <p:spPr>
            <a:xfrm>
              <a:off x="6888671" y="1883817"/>
              <a:ext cx="27944" cy="26075"/>
            </a:xfrm>
            <a:custGeom>
              <a:avLst/>
              <a:gdLst/>
              <a:ahLst/>
              <a:cxnLst/>
              <a:rect l="l" t="t" r="r" b="b"/>
              <a:pathLst>
                <a:path w="882" h="823" extrusionOk="0">
                  <a:moveTo>
                    <a:pt x="334" y="1"/>
                  </a:moveTo>
                  <a:lnTo>
                    <a:pt x="334" y="239"/>
                  </a:lnTo>
                  <a:lnTo>
                    <a:pt x="120" y="108"/>
                  </a:lnTo>
                  <a:lnTo>
                    <a:pt x="1" y="298"/>
                  </a:lnTo>
                  <a:lnTo>
                    <a:pt x="215" y="418"/>
                  </a:lnTo>
                  <a:lnTo>
                    <a:pt x="1" y="525"/>
                  </a:lnTo>
                  <a:lnTo>
                    <a:pt x="120" y="715"/>
                  </a:lnTo>
                  <a:lnTo>
                    <a:pt x="334" y="596"/>
                  </a:lnTo>
                  <a:lnTo>
                    <a:pt x="334" y="822"/>
                  </a:lnTo>
                  <a:lnTo>
                    <a:pt x="561" y="822"/>
                  </a:lnTo>
                  <a:lnTo>
                    <a:pt x="561" y="596"/>
                  </a:lnTo>
                  <a:lnTo>
                    <a:pt x="763" y="715"/>
                  </a:lnTo>
                  <a:lnTo>
                    <a:pt x="882" y="525"/>
                  </a:lnTo>
                  <a:lnTo>
                    <a:pt x="680" y="418"/>
                  </a:lnTo>
                  <a:lnTo>
                    <a:pt x="882" y="298"/>
                  </a:lnTo>
                  <a:lnTo>
                    <a:pt x="763" y="108"/>
                  </a:lnTo>
                  <a:lnTo>
                    <a:pt x="561" y="239"/>
                  </a:lnTo>
                  <a:lnTo>
                    <a:pt x="56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4"/>
            <p:cNvSpPr/>
            <p:nvPr/>
          </p:nvSpPr>
          <p:spPr>
            <a:xfrm>
              <a:off x="6932805" y="1883817"/>
              <a:ext cx="27595" cy="26075"/>
            </a:xfrm>
            <a:custGeom>
              <a:avLst/>
              <a:gdLst/>
              <a:ahLst/>
              <a:cxnLst/>
              <a:rect l="l" t="t" r="r" b="b"/>
              <a:pathLst>
                <a:path w="871" h="823" extrusionOk="0">
                  <a:moveTo>
                    <a:pt x="322" y="1"/>
                  </a:moveTo>
                  <a:lnTo>
                    <a:pt x="322" y="239"/>
                  </a:lnTo>
                  <a:lnTo>
                    <a:pt x="120" y="108"/>
                  </a:lnTo>
                  <a:lnTo>
                    <a:pt x="1" y="298"/>
                  </a:lnTo>
                  <a:lnTo>
                    <a:pt x="203" y="418"/>
                  </a:lnTo>
                  <a:lnTo>
                    <a:pt x="1" y="525"/>
                  </a:lnTo>
                  <a:lnTo>
                    <a:pt x="120" y="715"/>
                  </a:lnTo>
                  <a:lnTo>
                    <a:pt x="322" y="596"/>
                  </a:lnTo>
                  <a:lnTo>
                    <a:pt x="322" y="822"/>
                  </a:lnTo>
                  <a:lnTo>
                    <a:pt x="549" y="822"/>
                  </a:lnTo>
                  <a:lnTo>
                    <a:pt x="549" y="596"/>
                  </a:lnTo>
                  <a:lnTo>
                    <a:pt x="751" y="715"/>
                  </a:lnTo>
                  <a:lnTo>
                    <a:pt x="870" y="525"/>
                  </a:lnTo>
                  <a:lnTo>
                    <a:pt x="668" y="418"/>
                  </a:lnTo>
                  <a:lnTo>
                    <a:pt x="870" y="298"/>
                  </a:lnTo>
                  <a:lnTo>
                    <a:pt x="751" y="108"/>
                  </a:lnTo>
                  <a:lnTo>
                    <a:pt x="549" y="239"/>
                  </a:lnTo>
                  <a:lnTo>
                    <a:pt x="5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4"/>
            <p:cNvSpPr/>
            <p:nvPr/>
          </p:nvSpPr>
          <p:spPr>
            <a:xfrm>
              <a:off x="6976590" y="1883817"/>
              <a:ext cx="27944" cy="26075"/>
            </a:xfrm>
            <a:custGeom>
              <a:avLst/>
              <a:gdLst/>
              <a:ahLst/>
              <a:cxnLst/>
              <a:rect l="l" t="t" r="r" b="b"/>
              <a:pathLst>
                <a:path w="882" h="823" extrusionOk="0">
                  <a:moveTo>
                    <a:pt x="322" y="1"/>
                  </a:moveTo>
                  <a:lnTo>
                    <a:pt x="322" y="239"/>
                  </a:lnTo>
                  <a:lnTo>
                    <a:pt x="119" y="108"/>
                  </a:lnTo>
                  <a:lnTo>
                    <a:pt x="0" y="298"/>
                  </a:lnTo>
                  <a:lnTo>
                    <a:pt x="203" y="418"/>
                  </a:lnTo>
                  <a:lnTo>
                    <a:pt x="0" y="525"/>
                  </a:lnTo>
                  <a:lnTo>
                    <a:pt x="119" y="715"/>
                  </a:lnTo>
                  <a:lnTo>
                    <a:pt x="322" y="596"/>
                  </a:lnTo>
                  <a:lnTo>
                    <a:pt x="322" y="822"/>
                  </a:lnTo>
                  <a:lnTo>
                    <a:pt x="548" y="822"/>
                  </a:lnTo>
                  <a:lnTo>
                    <a:pt x="548" y="596"/>
                  </a:lnTo>
                  <a:lnTo>
                    <a:pt x="762" y="715"/>
                  </a:lnTo>
                  <a:lnTo>
                    <a:pt x="881" y="525"/>
                  </a:lnTo>
                  <a:lnTo>
                    <a:pt x="667" y="418"/>
                  </a:lnTo>
                  <a:lnTo>
                    <a:pt x="881" y="298"/>
                  </a:lnTo>
                  <a:lnTo>
                    <a:pt x="762" y="108"/>
                  </a:lnTo>
                  <a:lnTo>
                    <a:pt x="548" y="239"/>
                  </a:lnTo>
                  <a:lnTo>
                    <a:pt x="5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4"/>
            <p:cNvSpPr/>
            <p:nvPr/>
          </p:nvSpPr>
          <p:spPr>
            <a:xfrm>
              <a:off x="7020343" y="1883817"/>
              <a:ext cx="27944" cy="26075"/>
            </a:xfrm>
            <a:custGeom>
              <a:avLst/>
              <a:gdLst/>
              <a:ahLst/>
              <a:cxnLst/>
              <a:rect l="l" t="t" r="r" b="b"/>
              <a:pathLst>
                <a:path w="882" h="823" extrusionOk="0">
                  <a:moveTo>
                    <a:pt x="334" y="1"/>
                  </a:moveTo>
                  <a:lnTo>
                    <a:pt x="334" y="239"/>
                  </a:lnTo>
                  <a:lnTo>
                    <a:pt x="119" y="108"/>
                  </a:lnTo>
                  <a:lnTo>
                    <a:pt x="0" y="298"/>
                  </a:lnTo>
                  <a:lnTo>
                    <a:pt x="215" y="418"/>
                  </a:lnTo>
                  <a:lnTo>
                    <a:pt x="0" y="525"/>
                  </a:lnTo>
                  <a:lnTo>
                    <a:pt x="119" y="715"/>
                  </a:lnTo>
                  <a:lnTo>
                    <a:pt x="334" y="596"/>
                  </a:lnTo>
                  <a:lnTo>
                    <a:pt x="334" y="822"/>
                  </a:lnTo>
                  <a:lnTo>
                    <a:pt x="548" y="822"/>
                  </a:lnTo>
                  <a:lnTo>
                    <a:pt x="548" y="596"/>
                  </a:lnTo>
                  <a:lnTo>
                    <a:pt x="762" y="715"/>
                  </a:lnTo>
                  <a:lnTo>
                    <a:pt x="881" y="525"/>
                  </a:lnTo>
                  <a:lnTo>
                    <a:pt x="667" y="418"/>
                  </a:lnTo>
                  <a:lnTo>
                    <a:pt x="881" y="298"/>
                  </a:lnTo>
                  <a:lnTo>
                    <a:pt x="762" y="108"/>
                  </a:lnTo>
                  <a:lnTo>
                    <a:pt x="548" y="239"/>
                  </a:lnTo>
                  <a:lnTo>
                    <a:pt x="5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4"/>
            <p:cNvSpPr/>
            <p:nvPr/>
          </p:nvSpPr>
          <p:spPr>
            <a:xfrm>
              <a:off x="7064097" y="1883817"/>
              <a:ext cx="27944" cy="26075"/>
            </a:xfrm>
            <a:custGeom>
              <a:avLst/>
              <a:gdLst/>
              <a:ahLst/>
              <a:cxnLst/>
              <a:rect l="l" t="t" r="r" b="b"/>
              <a:pathLst>
                <a:path w="882" h="823" extrusionOk="0">
                  <a:moveTo>
                    <a:pt x="334" y="1"/>
                  </a:moveTo>
                  <a:lnTo>
                    <a:pt x="334" y="239"/>
                  </a:lnTo>
                  <a:lnTo>
                    <a:pt x="119" y="108"/>
                  </a:lnTo>
                  <a:lnTo>
                    <a:pt x="0" y="298"/>
                  </a:lnTo>
                  <a:lnTo>
                    <a:pt x="215" y="418"/>
                  </a:lnTo>
                  <a:lnTo>
                    <a:pt x="0" y="525"/>
                  </a:lnTo>
                  <a:lnTo>
                    <a:pt x="119" y="715"/>
                  </a:lnTo>
                  <a:lnTo>
                    <a:pt x="334" y="596"/>
                  </a:lnTo>
                  <a:lnTo>
                    <a:pt x="334" y="822"/>
                  </a:lnTo>
                  <a:lnTo>
                    <a:pt x="560" y="822"/>
                  </a:lnTo>
                  <a:lnTo>
                    <a:pt x="560" y="596"/>
                  </a:lnTo>
                  <a:lnTo>
                    <a:pt x="762" y="715"/>
                  </a:lnTo>
                  <a:lnTo>
                    <a:pt x="881" y="525"/>
                  </a:lnTo>
                  <a:lnTo>
                    <a:pt x="679" y="418"/>
                  </a:lnTo>
                  <a:lnTo>
                    <a:pt x="881" y="298"/>
                  </a:lnTo>
                  <a:lnTo>
                    <a:pt x="762" y="108"/>
                  </a:lnTo>
                  <a:lnTo>
                    <a:pt x="560" y="239"/>
                  </a:lnTo>
                  <a:lnTo>
                    <a:pt x="5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4"/>
            <p:cNvSpPr/>
            <p:nvPr/>
          </p:nvSpPr>
          <p:spPr>
            <a:xfrm>
              <a:off x="7108231" y="1883817"/>
              <a:ext cx="27564" cy="26075"/>
            </a:xfrm>
            <a:custGeom>
              <a:avLst/>
              <a:gdLst/>
              <a:ahLst/>
              <a:cxnLst/>
              <a:rect l="l" t="t" r="r" b="b"/>
              <a:pathLst>
                <a:path w="870" h="823" extrusionOk="0">
                  <a:moveTo>
                    <a:pt x="322" y="1"/>
                  </a:moveTo>
                  <a:lnTo>
                    <a:pt x="322" y="239"/>
                  </a:lnTo>
                  <a:lnTo>
                    <a:pt x="119" y="108"/>
                  </a:lnTo>
                  <a:lnTo>
                    <a:pt x="0" y="298"/>
                  </a:lnTo>
                  <a:lnTo>
                    <a:pt x="203" y="418"/>
                  </a:lnTo>
                  <a:lnTo>
                    <a:pt x="0" y="525"/>
                  </a:lnTo>
                  <a:lnTo>
                    <a:pt x="119" y="715"/>
                  </a:lnTo>
                  <a:lnTo>
                    <a:pt x="322" y="596"/>
                  </a:lnTo>
                  <a:lnTo>
                    <a:pt x="322" y="822"/>
                  </a:lnTo>
                  <a:lnTo>
                    <a:pt x="548" y="822"/>
                  </a:lnTo>
                  <a:lnTo>
                    <a:pt x="548" y="596"/>
                  </a:lnTo>
                  <a:lnTo>
                    <a:pt x="750" y="715"/>
                  </a:lnTo>
                  <a:lnTo>
                    <a:pt x="870" y="525"/>
                  </a:lnTo>
                  <a:lnTo>
                    <a:pt x="667" y="418"/>
                  </a:lnTo>
                  <a:lnTo>
                    <a:pt x="870" y="298"/>
                  </a:lnTo>
                  <a:lnTo>
                    <a:pt x="750" y="108"/>
                  </a:lnTo>
                  <a:lnTo>
                    <a:pt x="548" y="239"/>
                  </a:lnTo>
                  <a:lnTo>
                    <a:pt x="5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4"/>
            <p:cNvSpPr/>
            <p:nvPr/>
          </p:nvSpPr>
          <p:spPr>
            <a:xfrm>
              <a:off x="7151984" y="1883817"/>
              <a:ext cx="27944" cy="26075"/>
            </a:xfrm>
            <a:custGeom>
              <a:avLst/>
              <a:gdLst/>
              <a:ahLst/>
              <a:cxnLst/>
              <a:rect l="l" t="t" r="r" b="b"/>
              <a:pathLst>
                <a:path w="882" h="823" extrusionOk="0">
                  <a:moveTo>
                    <a:pt x="322" y="1"/>
                  </a:moveTo>
                  <a:lnTo>
                    <a:pt x="322" y="239"/>
                  </a:lnTo>
                  <a:lnTo>
                    <a:pt x="120" y="108"/>
                  </a:lnTo>
                  <a:lnTo>
                    <a:pt x="1" y="298"/>
                  </a:lnTo>
                  <a:lnTo>
                    <a:pt x="203" y="418"/>
                  </a:lnTo>
                  <a:lnTo>
                    <a:pt x="1" y="525"/>
                  </a:lnTo>
                  <a:lnTo>
                    <a:pt x="120" y="715"/>
                  </a:lnTo>
                  <a:lnTo>
                    <a:pt x="322" y="596"/>
                  </a:lnTo>
                  <a:lnTo>
                    <a:pt x="322" y="822"/>
                  </a:lnTo>
                  <a:lnTo>
                    <a:pt x="548" y="822"/>
                  </a:lnTo>
                  <a:lnTo>
                    <a:pt x="548" y="596"/>
                  </a:lnTo>
                  <a:lnTo>
                    <a:pt x="763" y="715"/>
                  </a:lnTo>
                  <a:lnTo>
                    <a:pt x="882" y="525"/>
                  </a:lnTo>
                  <a:lnTo>
                    <a:pt x="667" y="418"/>
                  </a:lnTo>
                  <a:lnTo>
                    <a:pt x="882" y="298"/>
                  </a:lnTo>
                  <a:lnTo>
                    <a:pt x="763" y="108"/>
                  </a:lnTo>
                  <a:lnTo>
                    <a:pt x="548" y="239"/>
                  </a:lnTo>
                  <a:lnTo>
                    <a:pt x="54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4"/>
            <p:cNvSpPr/>
            <p:nvPr/>
          </p:nvSpPr>
          <p:spPr>
            <a:xfrm>
              <a:off x="6838898" y="1636567"/>
              <a:ext cx="139973" cy="162785"/>
            </a:xfrm>
            <a:custGeom>
              <a:avLst/>
              <a:gdLst/>
              <a:ahLst/>
              <a:cxnLst/>
              <a:rect l="l" t="t" r="r" b="b"/>
              <a:pathLst>
                <a:path w="4418" h="5138" extrusionOk="0">
                  <a:moveTo>
                    <a:pt x="2209" y="0"/>
                  </a:moveTo>
                  <a:cubicBezTo>
                    <a:pt x="2164" y="0"/>
                    <a:pt x="2120" y="18"/>
                    <a:pt x="2084" y="54"/>
                  </a:cubicBezTo>
                  <a:cubicBezTo>
                    <a:pt x="1596" y="530"/>
                    <a:pt x="1012" y="756"/>
                    <a:pt x="238" y="756"/>
                  </a:cubicBezTo>
                  <a:cubicBezTo>
                    <a:pt x="131" y="756"/>
                    <a:pt x="60" y="828"/>
                    <a:pt x="60" y="923"/>
                  </a:cubicBezTo>
                  <a:lnTo>
                    <a:pt x="60" y="1316"/>
                  </a:lnTo>
                  <a:cubicBezTo>
                    <a:pt x="24" y="2614"/>
                    <a:pt x="0" y="4388"/>
                    <a:pt x="2155" y="5126"/>
                  </a:cubicBezTo>
                  <a:lnTo>
                    <a:pt x="2215" y="5138"/>
                  </a:lnTo>
                  <a:lnTo>
                    <a:pt x="2274" y="5126"/>
                  </a:lnTo>
                  <a:cubicBezTo>
                    <a:pt x="4418" y="4388"/>
                    <a:pt x="4394" y="2626"/>
                    <a:pt x="4358" y="1316"/>
                  </a:cubicBezTo>
                  <a:lnTo>
                    <a:pt x="4358" y="923"/>
                  </a:lnTo>
                  <a:cubicBezTo>
                    <a:pt x="4358" y="828"/>
                    <a:pt x="4287" y="756"/>
                    <a:pt x="4179" y="756"/>
                  </a:cubicBezTo>
                  <a:cubicBezTo>
                    <a:pt x="3406" y="756"/>
                    <a:pt x="2822" y="530"/>
                    <a:pt x="2334" y="54"/>
                  </a:cubicBezTo>
                  <a:cubicBezTo>
                    <a:pt x="2298" y="18"/>
                    <a:pt x="2254" y="0"/>
                    <a:pt x="2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4"/>
            <p:cNvSpPr/>
            <p:nvPr/>
          </p:nvSpPr>
          <p:spPr>
            <a:xfrm>
              <a:off x="6867950" y="1687322"/>
              <a:ext cx="80379" cy="57345"/>
            </a:xfrm>
            <a:custGeom>
              <a:avLst/>
              <a:gdLst/>
              <a:ahLst/>
              <a:cxnLst/>
              <a:rect l="l" t="t" r="r" b="b"/>
              <a:pathLst>
                <a:path w="2537" h="1810" extrusionOk="0">
                  <a:moveTo>
                    <a:pt x="2254" y="1"/>
                  </a:moveTo>
                  <a:cubicBezTo>
                    <a:pt x="2194" y="1"/>
                    <a:pt x="2133" y="22"/>
                    <a:pt x="2084" y="71"/>
                  </a:cubicBezTo>
                  <a:lnTo>
                    <a:pt x="1095" y="1024"/>
                  </a:lnTo>
                  <a:cubicBezTo>
                    <a:pt x="1045" y="1074"/>
                    <a:pt x="981" y="1098"/>
                    <a:pt x="919" y="1098"/>
                  </a:cubicBezTo>
                  <a:cubicBezTo>
                    <a:pt x="849" y="1098"/>
                    <a:pt x="782" y="1068"/>
                    <a:pt x="738" y="1012"/>
                  </a:cubicBezTo>
                  <a:lnTo>
                    <a:pt x="464" y="702"/>
                  </a:lnTo>
                  <a:cubicBezTo>
                    <a:pt x="420" y="645"/>
                    <a:pt x="352" y="618"/>
                    <a:pt x="282" y="618"/>
                  </a:cubicBezTo>
                  <a:cubicBezTo>
                    <a:pt x="221" y="618"/>
                    <a:pt x="157" y="639"/>
                    <a:pt x="107" y="678"/>
                  </a:cubicBezTo>
                  <a:cubicBezTo>
                    <a:pt x="0" y="774"/>
                    <a:pt x="0" y="940"/>
                    <a:pt x="95" y="1035"/>
                  </a:cubicBezTo>
                  <a:lnTo>
                    <a:pt x="703" y="1726"/>
                  </a:lnTo>
                  <a:cubicBezTo>
                    <a:pt x="750" y="1786"/>
                    <a:pt x="810" y="1809"/>
                    <a:pt x="881" y="1809"/>
                  </a:cubicBezTo>
                  <a:lnTo>
                    <a:pt x="893" y="1809"/>
                  </a:lnTo>
                  <a:cubicBezTo>
                    <a:pt x="976" y="1809"/>
                    <a:pt x="1036" y="1786"/>
                    <a:pt x="1072" y="1738"/>
                  </a:cubicBezTo>
                  <a:lnTo>
                    <a:pt x="2429" y="440"/>
                  </a:lnTo>
                  <a:cubicBezTo>
                    <a:pt x="2536" y="357"/>
                    <a:pt x="2536" y="190"/>
                    <a:pt x="2441" y="83"/>
                  </a:cubicBezTo>
                  <a:cubicBezTo>
                    <a:pt x="2396" y="31"/>
                    <a:pt x="2326" y="1"/>
                    <a:pt x="2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44"/>
          <p:cNvGrpSpPr/>
          <p:nvPr/>
        </p:nvGrpSpPr>
        <p:grpSpPr>
          <a:xfrm rot="21104175">
            <a:off x="-309098" y="4447682"/>
            <a:ext cx="812561" cy="674362"/>
            <a:chOff x="6480917" y="3809385"/>
            <a:chExt cx="812561" cy="674362"/>
          </a:xfrm>
        </p:grpSpPr>
        <p:sp>
          <p:nvSpPr>
            <p:cNvPr id="4185" name="Google Shape;4185;p44"/>
            <p:cNvSpPr/>
            <p:nvPr/>
          </p:nvSpPr>
          <p:spPr>
            <a:xfrm>
              <a:off x="6480917" y="3809385"/>
              <a:ext cx="812561" cy="674362"/>
            </a:xfrm>
            <a:custGeom>
              <a:avLst/>
              <a:gdLst/>
              <a:ahLst/>
              <a:cxnLst/>
              <a:rect l="l" t="t" r="r" b="b"/>
              <a:pathLst>
                <a:path w="25647" h="21285" extrusionOk="0">
                  <a:moveTo>
                    <a:pt x="12002" y="1"/>
                  </a:moveTo>
                  <a:cubicBezTo>
                    <a:pt x="11116" y="1"/>
                    <a:pt x="10215" y="135"/>
                    <a:pt x="9454" y="422"/>
                  </a:cubicBezTo>
                  <a:cubicBezTo>
                    <a:pt x="8704" y="708"/>
                    <a:pt x="8156" y="1148"/>
                    <a:pt x="8311" y="2005"/>
                  </a:cubicBezTo>
                  <a:cubicBezTo>
                    <a:pt x="8406" y="2660"/>
                    <a:pt x="9382" y="3553"/>
                    <a:pt x="9180" y="4160"/>
                  </a:cubicBezTo>
                  <a:cubicBezTo>
                    <a:pt x="9109" y="4387"/>
                    <a:pt x="8942" y="4565"/>
                    <a:pt x="8763" y="4708"/>
                  </a:cubicBezTo>
                  <a:cubicBezTo>
                    <a:pt x="7323" y="5958"/>
                    <a:pt x="5418" y="6149"/>
                    <a:pt x="3644" y="6673"/>
                  </a:cubicBezTo>
                  <a:cubicBezTo>
                    <a:pt x="2251" y="7089"/>
                    <a:pt x="762" y="7101"/>
                    <a:pt x="227" y="8554"/>
                  </a:cubicBezTo>
                  <a:cubicBezTo>
                    <a:pt x="0" y="9149"/>
                    <a:pt x="0" y="9804"/>
                    <a:pt x="298" y="10363"/>
                  </a:cubicBezTo>
                  <a:cubicBezTo>
                    <a:pt x="667" y="11066"/>
                    <a:pt x="1370" y="11423"/>
                    <a:pt x="2060" y="11733"/>
                  </a:cubicBezTo>
                  <a:cubicBezTo>
                    <a:pt x="2620" y="11983"/>
                    <a:pt x="3620" y="12090"/>
                    <a:pt x="3929" y="12685"/>
                  </a:cubicBezTo>
                  <a:cubicBezTo>
                    <a:pt x="4584" y="13923"/>
                    <a:pt x="2703" y="14757"/>
                    <a:pt x="2012" y="15316"/>
                  </a:cubicBezTo>
                  <a:cubicBezTo>
                    <a:pt x="715" y="16352"/>
                    <a:pt x="1620" y="18174"/>
                    <a:pt x="2572" y="19067"/>
                  </a:cubicBezTo>
                  <a:cubicBezTo>
                    <a:pt x="3751" y="20174"/>
                    <a:pt x="5346" y="20579"/>
                    <a:pt x="6894" y="20829"/>
                  </a:cubicBezTo>
                  <a:cubicBezTo>
                    <a:pt x="8680" y="21115"/>
                    <a:pt x="10490" y="21210"/>
                    <a:pt x="12311" y="21270"/>
                  </a:cubicBezTo>
                  <a:cubicBezTo>
                    <a:pt x="12706" y="21279"/>
                    <a:pt x="13101" y="21285"/>
                    <a:pt x="13497" y="21285"/>
                  </a:cubicBezTo>
                  <a:cubicBezTo>
                    <a:pt x="15026" y="21285"/>
                    <a:pt x="16563" y="21206"/>
                    <a:pt x="18086" y="21008"/>
                  </a:cubicBezTo>
                  <a:cubicBezTo>
                    <a:pt x="19669" y="20793"/>
                    <a:pt x="22015" y="20662"/>
                    <a:pt x="23146" y="19329"/>
                  </a:cubicBezTo>
                  <a:cubicBezTo>
                    <a:pt x="23539" y="18853"/>
                    <a:pt x="23706" y="18210"/>
                    <a:pt x="23468" y="17614"/>
                  </a:cubicBezTo>
                  <a:cubicBezTo>
                    <a:pt x="23206" y="16960"/>
                    <a:pt x="22563" y="16662"/>
                    <a:pt x="21967" y="16317"/>
                  </a:cubicBezTo>
                  <a:cubicBezTo>
                    <a:pt x="21670" y="16138"/>
                    <a:pt x="21372" y="15936"/>
                    <a:pt x="21205" y="15614"/>
                  </a:cubicBezTo>
                  <a:cubicBezTo>
                    <a:pt x="21062" y="15340"/>
                    <a:pt x="21027" y="14995"/>
                    <a:pt x="21074" y="14685"/>
                  </a:cubicBezTo>
                  <a:cubicBezTo>
                    <a:pt x="21182" y="13971"/>
                    <a:pt x="21622" y="13400"/>
                    <a:pt x="22182" y="12959"/>
                  </a:cubicBezTo>
                  <a:cubicBezTo>
                    <a:pt x="23325" y="12018"/>
                    <a:pt x="24980" y="11447"/>
                    <a:pt x="25468" y="9899"/>
                  </a:cubicBezTo>
                  <a:cubicBezTo>
                    <a:pt x="25646" y="9244"/>
                    <a:pt x="25492" y="8554"/>
                    <a:pt x="25039" y="8030"/>
                  </a:cubicBezTo>
                  <a:cubicBezTo>
                    <a:pt x="24587" y="7542"/>
                    <a:pt x="23944" y="7256"/>
                    <a:pt x="23325" y="7125"/>
                  </a:cubicBezTo>
                  <a:cubicBezTo>
                    <a:pt x="22945" y="7039"/>
                    <a:pt x="22558" y="7014"/>
                    <a:pt x="22169" y="7014"/>
                  </a:cubicBezTo>
                  <a:cubicBezTo>
                    <a:pt x="21690" y="7014"/>
                    <a:pt x="21208" y="7052"/>
                    <a:pt x="20729" y="7065"/>
                  </a:cubicBezTo>
                  <a:cubicBezTo>
                    <a:pt x="20680" y="7067"/>
                    <a:pt x="20630" y="7067"/>
                    <a:pt x="20581" y="7067"/>
                  </a:cubicBezTo>
                  <a:cubicBezTo>
                    <a:pt x="19698" y="7067"/>
                    <a:pt x="18792" y="6857"/>
                    <a:pt x="18229" y="6113"/>
                  </a:cubicBezTo>
                  <a:cubicBezTo>
                    <a:pt x="17514" y="5184"/>
                    <a:pt x="17669" y="3934"/>
                    <a:pt x="17145" y="2934"/>
                  </a:cubicBezTo>
                  <a:cubicBezTo>
                    <a:pt x="16800" y="2267"/>
                    <a:pt x="16324" y="1672"/>
                    <a:pt x="15764" y="1184"/>
                  </a:cubicBezTo>
                  <a:cubicBezTo>
                    <a:pt x="15193" y="696"/>
                    <a:pt x="14526" y="362"/>
                    <a:pt x="13800" y="196"/>
                  </a:cubicBezTo>
                  <a:cubicBezTo>
                    <a:pt x="13243" y="68"/>
                    <a:pt x="12626" y="1"/>
                    <a:pt x="12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4"/>
            <p:cNvSpPr/>
            <p:nvPr/>
          </p:nvSpPr>
          <p:spPr>
            <a:xfrm>
              <a:off x="6661983" y="4094717"/>
              <a:ext cx="450050" cy="276145"/>
            </a:xfrm>
            <a:custGeom>
              <a:avLst/>
              <a:gdLst/>
              <a:ahLst/>
              <a:cxnLst/>
              <a:rect l="l" t="t" r="r" b="b"/>
              <a:pathLst>
                <a:path w="14205" h="8716" extrusionOk="0">
                  <a:moveTo>
                    <a:pt x="0" y="0"/>
                  </a:moveTo>
                  <a:lnTo>
                    <a:pt x="0" y="8025"/>
                  </a:lnTo>
                  <a:cubicBezTo>
                    <a:pt x="0" y="8394"/>
                    <a:pt x="298" y="8716"/>
                    <a:pt x="691" y="8716"/>
                  </a:cubicBezTo>
                  <a:lnTo>
                    <a:pt x="13514" y="8716"/>
                  </a:lnTo>
                  <a:cubicBezTo>
                    <a:pt x="13883" y="8716"/>
                    <a:pt x="14204" y="8418"/>
                    <a:pt x="14204" y="8025"/>
                  </a:cubicBezTo>
                  <a:lnTo>
                    <a:pt x="14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4"/>
            <p:cNvSpPr/>
            <p:nvPr/>
          </p:nvSpPr>
          <p:spPr>
            <a:xfrm>
              <a:off x="6657832" y="4090567"/>
              <a:ext cx="458351" cy="284065"/>
            </a:xfrm>
            <a:custGeom>
              <a:avLst/>
              <a:gdLst/>
              <a:ahLst/>
              <a:cxnLst/>
              <a:rect l="l" t="t" r="r" b="b"/>
              <a:pathLst>
                <a:path w="14467" h="8966" extrusionOk="0">
                  <a:moveTo>
                    <a:pt x="14216" y="238"/>
                  </a:moveTo>
                  <a:lnTo>
                    <a:pt x="14216" y="8144"/>
                  </a:lnTo>
                  <a:cubicBezTo>
                    <a:pt x="14216" y="8454"/>
                    <a:pt x="13954" y="8704"/>
                    <a:pt x="13645" y="8704"/>
                  </a:cubicBezTo>
                  <a:lnTo>
                    <a:pt x="822" y="8704"/>
                  </a:lnTo>
                  <a:cubicBezTo>
                    <a:pt x="500" y="8704"/>
                    <a:pt x="250" y="8454"/>
                    <a:pt x="250" y="8144"/>
                  </a:cubicBezTo>
                  <a:lnTo>
                    <a:pt x="250" y="238"/>
                  </a:lnTo>
                  <a:close/>
                  <a:moveTo>
                    <a:pt x="0" y="0"/>
                  </a:moveTo>
                  <a:lnTo>
                    <a:pt x="0" y="8144"/>
                  </a:lnTo>
                  <a:cubicBezTo>
                    <a:pt x="0" y="8585"/>
                    <a:pt x="358" y="8966"/>
                    <a:pt x="822" y="8966"/>
                  </a:cubicBezTo>
                  <a:lnTo>
                    <a:pt x="13645" y="8966"/>
                  </a:lnTo>
                  <a:cubicBezTo>
                    <a:pt x="14097" y="8966"/>
                    <a:pt x="14466" y="8608"/>
                    <a:pt x="14466" y="8144"/>
                  </a:cubicBezTo>
                  <a:lnTo>
                    <a:pt x="1446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4"/>
            <p:cNvSpPr/>
            <p:nvPr/>
          </p:nvSpPr>
          <p:spPr>
            <a:xfrm>
              <a:off x="6657832" y="4045292"/>
              <a:ext cx="457971" cy="44926"/>
            </a:xfrm>
            <a:custGeom>
              <a:avLst/>
              <a:gdLst/>
              <a:ahLst/>
              <a:cxnLst/>
              <a:rect l="l" t="t" r="r" b="b"/>
              <a:pathLst>
                <a:path w="14455" h="1418" extrusionOk="0">
                  <a:moveTo>
                    <a:pt x="822" y="0"/>
                  </a:moveTo>
                  <a:cubicBezTo>
                    <a:pt x="369" y="0"/>
                    <a:pt x="0" y="358"/>
                    <a:pt x="0" y="822"/>
                  </a:cubicBezTo>
                  <a:lnTo>
                    <a:pt x="0" y="1417"/>
                  </a:lnTo>
                  <a:lnTo>
                    <a:pt x="14455" y="1417"/>
                  </a:lnTo>
                  <a:lnTo>
                    <a:pt x="14455" y="822"/>
                  </a:lnTo>
                  <a:cubicBezTo>
                    <a:pt x="14455" y="370"/>
                    <a:pt x="14085" y="0"/>
                    <a:pt x="136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4"/>
            <p:cNvSpPr/>
            <p:nvPr/>
          </p:nvSpPr>
          <p:spPr>
            <a:xfrm>
              <a:off x="7018823" y="4056223"/>
              <a:ext cx="18883" cy="18914"/>
            </a:xfrm>
            <a:custGeom>
              <a:avLst/>
              <a:gdLst/>
              <a:ahLst/>
              <a:cxnLst/>
              <a:rect l="l" t="t" r="r" b="b"/>
              <a:pathLst>
                <a:path w="596" h="597" extrusionOk="0">
                  <a:moveTo>
                    <a:pt x="298" y="1"/>
                  </a:moveTo>
                  <a:cubicBezTo>
                    <a:pt x="132" y="1"/>
                    <a:pt x="1" y="132"/>
                    <a:pt x="1" y="298"/>
                  </a:cubicBezTo>
                  <a:cubicBezTo>
                    <a:pt x="1" y="465"/>
                    <a:pt x="132" y="596"/>
                    <a:pt x="298" y="596"/>
                  </a:cubicBezTo>
                  <a:cubicBezTo>
                    <a:pt x="465" y="596"/>
                    <a:pt x="596" y="465"/>
                    <a:pt x="596" y="298"/>
                  </a:cubicBezTo>
                  <a:cubicBezTo>
                    <a:pt x="596" y="132"/>
                    <a:pt x="465"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4"/>
            <p:cNvSpPr/>
            <p:nvPr/>
          </p:nvSpPr>
          <p:spPr>
            <a:xfrm>
              <a:off x="7046735" y="4056223"/>
              <a:ext cx="18883" cy="18914"/>
            </a:xfrm>
            <a:custGeom>
              <a:avLst/>
              <a:gdLst/>
              <a:ahLst/>
              <a:cxnLst/>
              <a:rect l="l" t="t" r="r" b="b"/>
              <a:pathLst>
                <a:path w="596" h="597" extrusionOk="0">
                  <a:moveTo>
                    <a:pt x="298" y="1"/>
                  </a:moveTo>
                  <a:cubicBezTo>
                    <a:pt x="132" y="1"/>
                    <a:pt x="1" y="132"/>
                    <a:pt x="1" y="298"/>
                  </a:cubicBezTo>
                  <a:cubicBezTo>
                    <a:pt x="1" y="465"/>
                    <a:pt x="132" y="596"/>
                    <a:pt x="298" y="596"/>
                  </a:cubicBezTo>
                  <a:cubicBezTo>
                    <a:pt x="465" y="596"/>
                    <a:pt x="596" y="465"/>
                    <a:pt x="596" y="298"/>
                  </a:cubicBezTo>
                  <a:cubicBezTo>
                    <a:pt x="596" y="132"/>
                    <a:pt x="465" y="1"/>
                    <a:pt x="2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4"/>
            <p:cNvSpPr/>
            <p:nvPr/>
          </p:nvSpPr>
          <p:spPr>
            <a:xfrm>
              <a:off x="7074647" y="4056223"/>
              <a:ext cx="18914" cy="18914"/>
            </a:xfrm>
            <a:custGeom>
              <a:avLst/>
              <a:gdLst/>
              <a:ahLst/>
              <a:cxnLst/>
              <a:rect l="l" t="t" r="r" b="b"/>
              <a:pathLst>
                <a:path w="597" h="597" extrusionOk="0">
                  <a:moveTo>
                    <a:pt x="298" y="1"/>
                  </a:moveTo>
                  <a:cubicBezTo>
                    <a:pt x="132" y="1"/>
                    <a:pt x="1" y="132"/>
                    <a:pt x="1" y="298"/>
                  </a:cubicBezTo>
                  <a:cubicBezTo>
                    <a:pt x="1" y="465"/>
                    <a:pt x="132" y="596"/>
                    <a:pt x="298" y="596"/>
                  </a:cubicBezTo>
                  <a:cubicBezTo>
                    <a:pt x="465" y="596"/>
                    <a:pt x="596" y="465"/>
                    <a:pt x="596" y="298"/>
                  </a:cubicBezTo>
                  <a:cubicBezTo>
                    <a:pt x="596" y="132"/>
                    <a:pt x="465"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4"/>
            <p:cNvSpPr/>
            <p:nvPr/>
          </p:nvSpPr>
          <p:spPr>
            <a:xfrm>
              <a:off x="6751739" y="4131215"/>
              <a:ext cx="269745" cy="313593"/>
            </a:xfrm>
            <a:custGeom>
              <a:avLst/>
              <a:gdLst/>
              <a:ahLst/>
              <a:cxnLst/>
              <a:rect l="l" t="t" r="r" b="b"/>
              <a:pathLst>
                <a:path w="8514" h="9898" extrusionOk="0">
                  <a:moveTo>
                    <a:pt x="4253" y="0"/>
                  </a:moveTo>
                  <a:cubicBezTo>
                    <a:pt x="4165" y="0"/>
                    <a:pt x="4079" y="33"/>
                    <a:pt x="4013" y="98"/>
                  </a:cubicBezTo>
                  <a:cubicBezTo>
                    <a:pt x="3073" y="1015"/>
                    <a:pt x="1966" y="1444"/>
                    <a:pt x="489" y="1444"/>
                  </a:cubicBezTo>
                  <a:cubicBezTo>
                    <a:pt x="299" y="1444"/>
                    <a:pt x="132" y="1587"/>
                    <a:pt x="132" y="1801"/>
                  </a:cubicBezTo>
                  <a:cubicBezTo>
                    <a:pt x="132" y="2051"/>
                    <a:pt x="132" y="2289"/>
                    <a:pt x="120" y="2563"/>
                  </a:cubicBezTo>
                  <a:cubicBezTo>
                    <a:pt x="72" y="5039"/>
                    <a:pt x="1" y="8433"/>
                    <a:pt x="4144" y="9861"/>
                  </a:cubicBezTo>
                  <a:lnTo>
                    <a:pt x="4263" y="9897"/>
                  </a:lnTo>
                  <a:lnTo>
                    <a:pt x="4382" y="9861"/>
                  </a:lnTo>
                  <a:cubicBezTo>
                    <a:pt x="8514" y="8457"/>
                    <a:pt x="8466" y="5063"/>
                    <a:pt x="8407" y="2563"/>
                  </a:cubicBezTo>
                  <a:cubicBezTo>
                    <a:pt x="8395" y="2301"/>
                    <a:pt x="8395" y="2051"/>
                    <a:pt x="8395" y="1801"/>
                  </a:cubicBezTo>
                  <a:cubicBezTo>
                    <a:pt x="8395" y="1610"/>
                    <a:pt x="8240" y="1444"/>
                    <a:pt x="8038" y="1444"/>
                  </a:cubicBezTo>
                  <a:cubicBezTo>
                    <a:pt x="6561" y="1444"/>
                    <a:pt x="5430" y="1015"/>
                    <a:pt x="4502" y="98"/>
                  </a:cubicBezTo>
                  <a:cubicBezTo>
                    <a:pt x="4430" y="33"/>
                    <a:pt x="4341" y="0"/>
                    <a:pt x="4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4"/>
            <p:cNvSpPr/>
            <p:nvPr/>
          </p:nvSpPr>
          <p:spPr>
            <a:xfrm>
              <a:off x="6778542" y="4162708"/>
              <a:ext cx="215790" cy="250418"/>
            </a:xfrm>
            <a:custGeom>
              <a:avLst/>
              <a:gdLst/>
              <a:ahLst/>
              <a:cxnLst/>
              <a:rect l="l" t="t" r="r" b="b"/>
              <a:pathLst>
                <a:path w="6811" h="7904" extrusionOk="0">
                  <a:moveTo>
                    <a:pt x="3417" y="0"/>
                  </a:moveTo>
                  <a:cubicBezTo>
                    <a:pt x="3346" y="0"/>
                    <a:pt x="3275" y="27"/>
                    <a:pt x="3215" y="81"/>
                  </a:cubicBezTo>
                  <a:cubicBezTo>
                    <a:pt x="2465" y="807"/>
                    <a:pt x="1560" y="1152"/>
                    <a:pt x="381" y="1152"/>
                  </a:cubicBezTo>
                  <a:cubicBezTo>
                    <a:pt x="227" y="1152"/>
                    <a:pt x="107" y="1271"/>
                    <a:pt x="107" y="1426"/>
                  </a:cubicBezTo>
                  <a:cubicBezTo>
                    <a:pt x="107" y="1628"/>
                    <a:pt x="107" y="1831"/>
                    <a:pt x="84" y="2045"/>
                  </a:cubicBezTo>
                  <a:cubicBezTo>
                    <a:pt x="48" y="4022"/>
                    <a:pt x="0" y="6748"/>
                    <a:pt x="3322" y="7891"/>
                  </a:cubicBezTo>
                  <a:lnTo>
                    <a:pt x="3406" y="7903"/>
                  </a:lnTo>
                  <a:lnTo>
                    <a:pt x="3501" y="7891"/>
                  </a:lnTo>
                  <a:cubicBezTo>
                    <a:pt x="6811" y="6760"/>
                    <a:pt x="6775" y="4034"/>
                    <a:pt x="6739" y="2045"/>
                  </a:cubicBezTo>
                  <a:cubicBezTo>
                    <a:pt x="6727" y="1831"/>
                    <a:pt x="6727" y="1640"/>
                    <a:pt x="6727" y="1426"/>
                  </a:cubicBezTo>
                  <a:cubicBezTo>
                    <a:pt x="6727" y="1271"/>
                    <a:pt x="6608" y="1152"/>
                    <a:pt x="6442" y="1152"/>
                  </a:cubicBezTo>
                  <a:cubicBezTo>
                    <a:pt x="5263" y="1152"/>
                    <a:pt x="4358" y="807"/>
                    <a:pt x="3620" y="81"/>
                  </a:cubicBezTo>
                  <a:cubicBezTo>
                    <a:pt x="3560" y="27"/>
                    <a:pt x="3489" y="0"/>
                    <a:pt x="3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4"/>
            <p:cNvSpPr/>
            <p:nvPr/>
          </p:nvSpPr>
          <p:spPr>
            <a:xfrm>
              <a:off x="6850588" y="4202533"/>
              <a:ext cx="73598" cy="42708"/>
            </a:xfrm>
            <a:custGeom>
              <a:avLst/>
              <a:gdLst/>
              <a:ahLst/>
              <a:cxnLst/>
              <a:rect l="l" t="t" r="r" b="b"/>
              <a:pathLst>
                <a:path w="2323" h="1348" extrusionOk="0">
                  <a:moveTo>
                    <a:pt x="555" y="0"/>
                  </a:moveTo>
                  <a:cubicBezTo>
                    <a:pt x="533" y="0"/>
                    <a:pt x="511" y="5"/>
                    <a:pt x="489" y="14"/>
                  </a:cubicBezTo>
                  <a:cubicBezTo>
                    <a:pt x="417" y="38"/>
                    <a:pt x="393" y="133"/>
                    <a:pt x="417" y="205"/>
                  </a:cubicBezTo>
                  <a:lnTo>
                    <a:pt x="536" y="455"/>
                  </a:lnTo>
                  <a:cubicBezTo>
                    <a:pt x="239" y="514"/>
                    <a:pt x="0" y="788"/>
                    <a:pt x="0" y="1098"/>
                  </a:cubicBezTo>
                  <a:lnTo>
                    <a:pt x="0" y="1348"/>
                  </a:lnTo>
                  <a:lnTo>
                    <a:pt x="2322" y="1348"/>
                  </a:lnTo>
                  <a:lnTo>
                    <a:pt x="2322" y="1098"/>
                  </a:lnTo>
                  <a:cubicBezTo>
                    <a:pt x="2310" y="788"/>
                    <a:pt x="2072" y="514"/>
                    <a:pt x="1774" y="455"/>
                  </a:cubicBezTo>
                  <a:lnTo>
                    <a:pt x="1894" y="205"/>
                  </a:lnTo>
                  <a:cubicBezTo>
                    <a:pt x="1917" y="133"/>
                    <a:pt x="1894" y="38"/>
                    <a:pt x="1822" y="14"/>
                  </a:cubicBezTo>
                  <a:cubicBezTo>
                    <a:pt x="1800" y="5"/>
                    <a:pt x="1777" y="0"/>
                    <a:pt x="1756" y="0"/>
                  </a:cubicBezTo>
                  <a:cubicBezTo>
                    <a:pt x="1697" y="0"/>
                    <a:pt x="1646" y="33"/>
                    <a:pt x="1620" y="86"/>
                  </a:cubicBezTo>
                  <a:lnTo>
                    <a:pt x="1465" y="443"/>
                  </a:lnTo>
                  <a:lnTo>
                    <a:pt x="846" y="443"/>
                  </a:lnTo>
                  <a:lnTo>
                    <a:pt x="691" y="86"/>
                  </a:lnTo>
                  <a:cubicBezTo>
                    <a:pt x="665" y="33"/>
                    <a:pt x="613" y="0"/>
                    <a:pt x="5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4"/>
            <p:cNvSpPr/>
            <p:nvPr/>
          </p:nvSpPr>
          <p:spPr>
            <a:xfrm>
              <a:off x="6803825" y="4235419"/>
              <a:ext cx="165985" cy="132813"/>
            </a:xfrm>
            <a:custGeom>
              <a:avLst/>
              <a:gdLst/>
              <a:ahLst/>
              <a:cxnLst/>
              <a:rect l="l" t="t" r="r" b="b"/>
              <a:pathLst>
                <a:path w="5239" h="4192" extrusionOk="0">
                  <a:moveTo>
                    <a:pt x="405" y="0"/>
                  </a:moveTo>
                  <a:cubicBezTo>
                    <a:pt x="333" y="0"/>
                    <a:pt x="262" y="72"/>
                    <a:pt x="262" y="143"/>
                  </a:cubicBezTo>
                  <a:lnTo>
                    <a:pt x="262" y="357"/>
                  </a:lnTo>
                  <a:cubicBezTo>
                    <a:pt x="262" y="834"/>
                    <a:pt x="619" y="1238"/>
                    <a:pt x="1060" y="1310"/>
                  </a:cubicBezTo>
                  <a:lnTo>
                    <a:pt x="1060" y="1619"/>
                  </a:lnTo>
                  <a:lnTo>
                    <a:pt x="155" y="1619"/>
                  </a:lnTo>
                  <a:cubicBezTo>
                    <a:pt x="60" y="1619"/>
                    <a:pt x="0" y="1691"/>
                    <a:pt x="0" y="1774"/>
                  </a:cubicBezTo>
                  <a:cubicBezTo>
                    <a:pt x="0" y="1846"/>
                    <a:pt x="83" y="1917"/>
                    <a:pt x="155" y="1917"/>
                  </a:cubicBezTo>
                  <a:lnTo>
                    <a:pt x="1060" y="1917"/>
                  </a:lnTo>
                  <a:lnTo>
                    <a:pt x="1060" y="2227"/>
                  </a:lnTo>
                  <a:cubicBezTo>
                    <a:pt x="595" y="2310"/>
                    <a:pt x="262" y="2703"/>
                    <a:pt x="262" y="3179"/>
                  </a:cubicBezTo>
                  <a:lnTo>
                    <a:pt x="262" y="3393"/>
                  </a:lnTo>
                  <a:cubicBezTo>
                    <a:pt x="262" y="3477"/>
                    <a:pt x="333" y="3536"/>
                    <a:pt x="405" y="3536"/>
                  </a:cubicBezTo>
                  <a:cubicBezTo>
                    <a:pt x="476" y="3536"/>
                    <a:pt x="560" y="3465"/>
                    <a:pt x="560" y="3393"/>
                  </a:cubicBezTo>
                  <a:lnTo>
                    <a:pt x="560" y="3179"/>
                  </a:lnTo>
                  <a:cubicBezTo>
                    <a:pt x="560" y="2870"/>
                    <a:pt x="762" y="2620"/>
                    <a:pt x="1060" y="2548"/>
                  </a:cubicBezTo>
                  <a:lnTo>
                    <a:pt x="1060" y="2631"/>
                  </a:lnTo>
                  <a:cubicBezTo>
                    <a:pt x="1060" y="3501"/>
                    <a:pt x="1762" y="4191"/>
                    <a:pt x="2619" y="4191"/>
                  </a:cubicBezTo>
                  <a:cubicBezTo>
                    <a:pt x="3489" y="4191"/>
                    <a:pt x="4191" y="3501"/>
                    <a:pt x="4191" y="2631"/>
                  </a:cubicBezTo>
                  <a:lnTo>
                    <a:pt x="4191" y="2548"/>
                  </a:lnTo>
                  <a:cubicBezTo>
                    <a:pt x="4465" y="2620"/>
                    <a:pt x="4691" y="2870"/>
                    <a:pt x="4691" y="3179"/>
                  </a:cubicBezTo>
                  <a:lnTo>
                    <a:pt x="4691" y="3393"/>
                  </a:lnTo>
                  <a:cubicBezTo>
                    <a:pt x="4691" y="3477"/>
                    <a:pt x="4763" y="3536"/>
                    <a:pt x="4846" y="3536"/>
                  </a:cubicBezTo>
                  <a:cubicBezTo>
                    <a:pt x="4917" y="3536"/>
                    <a:pt x="4989" y="3465"/>
                    <a:pt x="4989" y="3393"/>
                  </a:cubicBezTo>
                  <a:lnTo>
                    <a:pt x="4989" y="3179"/>
                  </a:lnTo>
                  <a:cubicBezTo>
                    <a:pt x="4989" y="2703"/>
                    <a:pt x="4632" y="2310"/>
                    <a:pt x="4191" y="2227"/>
                  </a:cubicBezTo>
                  <a:lnTo>
                    <a:pt x="4191" y="1917"/>
                  </a:lnTo>
                  <a:lnTo>
                    <a:pt x="5096" y="1917"/>
                  </a:lnTo>
                  <a:cubicBezTo>
                    <a:pt x="5179" y="1917"/>
                    <a:pt x="5239" y="1846"/>
                    <a:pt x="5239" y="1774"/>
                  </a:cubicBezTo>
                  <a:cubicBezTo>
                    <a:pt x="5239" y="1691"/>
                    <a:pt x="5167" y="1619"/>
                    <a:pt x="5096" y="1619"/>
                  </a:cubicBezTo>
                  <a:lnTo>
                    <a:pt x="4191" y="1619"/>
                  </a:lnTo>
                  <a:lnTo>
                    <a:pt x="4191" y="1310"/>
                  </a:lnTo>
                  <a:cubicBezTo>
                    <a:pt x="4643" y="1238"/>
                    <a:pt x="4989" y="834"/>
                    <a:pt x="4989" y="357"/>
                  </a:cubicBezTo>
                  <a:lnTo>
                    <a:pt x="4989" y="143"/>
                  </a:lnTo>
                  <a:cubicBezTo>
                    <a:pt x="4989" y="60"/>
                    <a:pt x="4917" y="0"/>
                    <a:pt x="4846" y="0"/>
                  </a:cubicBezTo>
                  <a:cubicBezTo>
                    <a:pt x="4763" y="0"/>
                    <a:pt x="4691" y="72"/>
                    <a:pt x="4691" y="143"/>
                  </a:cubicBezTo>
                  <a:lnTo>
                    <a:pt x="4691" y="357"/>
                  </a:lnTo>
                  <a:cubicBezTo>
                    <a:pt x="4691" y="667"/>
                    <a:pt x="4489" y="917"/>
                    <a:pt x="4191" y="1000"/>
                  </a:cubicBezTo>
                  <a:lnTo>
                    <a:pt x="4191" y="857"/>
                  </a:lnTo>
                  <a:cubicBezTo>
                    <a:pt x="4191" y="726"/>
                    <a:pt x="4072" y="607"/>
                    <a:pt x="3929" y="607"/>
                  </a:cubicBezTo>
                  <a:lnTo>
                    <a:pt x="2774" y="607"/>
                  </a:lnTo>
                  <a:lnTo>
                    <a:pt x="2774" y="2381"/>
                  </a:lnTo>
                  <a:cubicBezTo>
                    <a:pt x="2774" y="2465"/>
                    <a:pt x="2703" y="2524"/>
                    <a:pt x="2619" y="2524"/>
                  </a:cubicBezTo>
                  <a:cubicBezTo>
                    <a:pt x="2536" y="2524"/>
                    <a:pt x="2477" y="2453"/>
                    <a:pt x="2477" y="2381"/>
                  </a:cubicBezTo>
                  <a:lnTo>
                    <a:pt x="2477" y="607"/>
                  </a:lnTo>
                  <a:lnTo>
                    <a:pt x="1310" y="607"/>
                  </a:lnTo>
                  <a:cubicBezTo>
                    <a:pt x="1179" y="607"/>
                    <a:pt x="1060" y="726"/>
                    <a:pt x="1060" y="857"/>
                  </a:cubicBezTo>
                  <a:lnTo>
                    <a:pt x="1060" y="1000"/>
                  </a:lnTo>
                  <a:cubicBezTo>
                    <a:pt x="774" y="917"/>
                    <a:pt x="560" y="667"/>
                    <a:pt x="560" y="357"/>
                  </a:cubicBezTo>
                  <a:lnTo>
                    <a:pt x="560" y="143"/>
                  </a:lnTo>
                  <a:cubicBezTo>
                    <a:pt x="560" y="60"/>
                    <a:pt x="476" y="0"/>
                    <a:pt x="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4"/>
            <p:cNvSpPr/>
            <p:nvPr/>
          </p:nvSpPr>
          <p:spPr>
            <a:xfrm>
              <a:off x="7061467" y="4134700"/>
              <a:ext cx="110920" cy="110920"/>
            </a:xfrm>
            <a:custGeom>
              <a:avLst/>
              <a:gdLst/>
              <a:ahLst/>
              <a:cxnLst/>
              <a:rect l="l" t="t" r="r" b="b"/>
              <a:pathLst>
                <a:path w="3501" h="3501" extrusionOk="0">
                  <a:moveTo>
                    <a:pt x="250" y="0"/>
                  </a:moveTo>
                  <a:cubicBezTo>
                    <a:pt x="119" y="0"/>
                    <a:pt x="0" y="131"/>
                    <a:pt x="0" y="262"/>
                  </a:cubicBezTo>
                  <a:lnTo>
                    <a:pt x="0" y="3251"/>
                  </a:lnTo>
                  <a:cubicBezTo>
                    <a:pt x="0" y="3382"/>
                    <a:pt x="119" y="3501"/>
                    <a:pt x="250" y="3501"/>
                  </a:cubicBezTo>
                  <a:lnTo>
                    <a:pt x="3239" y="3501"/>
                  </a:lnTo>
                  <a:cubicBezTo>
                    <a:pt x="3381" y="3501"/>
                    <a:pt x="3500" y="3382"/>
                    <a:pt x="3500" y="3251"/>
                  </a:cubicBezTo>
                  <a:lnTo>
                    <a:pt x="3500" y="262"/>
                  </a:lnTo>
                  <a:cubicBezTo>
                    <a:pt x="3500" y="119"/>
                    <a:pt x="3381" y="0"/>
                    <a:pt x="32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4"/>
            <p:cNvSpPr/>
            <p:nvPr/>
          </p:nvSpPr>
          <p:spPr>
            <a:xfrm>
              <a:off x="7076928" y="4160553"/>
              <a:ext cx="80379" cy="57535"/>
            </a:xfrm>
            <a:custGeom>
              <a:avLst/>
              <a:gdLst/>
              <a:ahLst/>
              <a:cxnLst/>
              <a:rect l="l" t="t" r="r" b="b"/>
              <a:pathLst>
                <a:path w="2537" h="1816" extrusionOk="0">
                  <a:moveTo>
                    <a:pt x="2254" y="1"/>
                  </a:moveTo>
                  <a:cubicBezTo>
                    <a:pt x="2194" y="1"/>
                    <a:pt x="2133" y="22"/>
                    <a:pt x="2084" y="65"/>
                  </a:cubicBezTo>
                  <a:lnTo>
                    <a:pt x="1084" y="1018"/>
                  </a:lnTo>
                  <a:cubicBezTo>
                    <a:pt x="1039" y="1068"/>
                    <a:pt x="978" y="1092"/>
                    <a:pt x="916" y="1092"/>
                  </a:cubicBezTo>
                  <a:cubicBezTo>
                    <a:pt x="847" y="1092"/>
                    <a:pt x="777" y="1062"/>
                    <a:pt x="726" y="1006"/>
                  </a:cubicBezTo>
                  <a:lnTo>
                    <a:pt x="465" y="696"/>
                  </a:lnTo>
                  <a:cubicBezTo>
                    <a:pt x="415" y="641"/>
                    <a:pt x="351" y="614"/>
                    <a:pt x="285" y="614"/>
                  </a:cubicBezTo>
                  <a:cubicBezTo>
                    <a:pt x="223" y="614"/>
                    <a:pt x="159" y="638"/>
                    <a:pt x="107" y="684"/>
                  </a:cubicBezTo>
                  <a:cubicBezTo>
                    <a:pt x="0" y="768"/>
                    <a:pt x="0" y="934"/>
                    <a:pt x="95" y="1042"/>
                  </a:cubicBezTo>
                  <a:lnTo>
                    <a:pt x="703" y="1720"/>
                  </a:lnTo>
                  <a:cubicBezTo>
                    <a:pt x="750" y="1780"/>
                    <a:pt x="810" y="1816"/>
                    <a:pt x="881" y="1816"/>
                  </a:cubicBezTo>
                  <a:lnTo>
                    <a:pt x="893" y="1816"/>
                  </a:lnTo>
                  <a:cubicBezTo>
                    <a:pt x="965" y="1816"/>
                    <a:pt x="1024" y="1780"/>
                    <a:pt x="1072" y="1732"/>
                  </a:cubicBezTo>
                  <a:lnTo>
                    <a:pt x="2429" y="446"/>
                  </a:lnTo>
                  <a:cubicBezTo>
                    <a:pt x="2536" y="351"/>
                    <a:pt x="2536" y="184"/>
                    <a:pt x="2441" y="89"/>
                  </a:cubicBezTo>
                  <a:cubicBezTo>
                    <a:pt x="2396" y="31"/>
                    <a:pt x="2326" y="1"/>
                    <a:pt x="2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descr="A person in a suit&#10;&#10;Description automatically generated">
            <a:extLst>
              <a:ext uri="{FF2B5EF4-FFF2-40B4-BE49-F238E27FC236}">
                <a16:creationId xmlns:a16="http://schemas.microsoft.com/office/drawing/2014/main" id="{75CA9FA5-2669-26ED-556F-424CB02CAD2A}"/>
              </a:ext>
            </a:extLst>
          </p:cNvPr>
          <p:cNvPicPr>
            <a:picLocks noChangeAspect="1"/>
          </p:cNvPicPr>
          <p:nvPr/>
        </p:nvPicPr>
        <p:blipFill>
          <a:blip r:embed="rId3"/>
          <a:stretch>
            <a:fillRect/>
          </a:stretch>
        </p:blipFill>
        <p:spPr>
          <a:xfrm>
            <a:off x="417870" y="1675119"/>
            <a:ext cx="812562" cy="847891"/>
          </a:xfrm>
          <a:prstGeom prst="ellipse">
            <a:avLst/>
          </a:prstGeom>
        </p:spPr>
      </p:pic>
      <p:pic>
        <p:nvPicPr>
          <p:cNvPr id="30" name="Picture 29" descr="A person with black hair&#10;&#10;Description automatically generated">
            <a:extLst>
              <a:ext uri="{FF2B5EF4-FFF2-40B4-BE49-F238E27FC236}">
                <a16:creationId xmlns:a16="http://schemas.microsoft.com/office/drawing/2014/main" id="{40BEE4B6-30A1-6DB7-0A4C-989FC63F170F}"/>
              </a:ext>
            </a:extLst>
          </p:cNvPr>
          <p:cNvPicPr>
            <a:picLocks noChangeAspect="1"/>
          </p:cNvPicPr>
          <p:nvPr/>
        </p:nvPicPr>
        <p:blipFill rotWithShape="1">
          <a:blip r:embed="rId4"/>
          <a:srcRect t="17303" b="15941"/>
          <a:stretch/>
        </p:blipFill>
        <p:spPr>
          <a:xfrm>
            <a:off x="1845160" y="1675119"/>
            <a:ext cx="848471" cy="849600"/>
          </a:xfrm>
          <a:prstGeom prst="ellipse">
            <a:avLst/>
          </a:prstGeom>
        </p:spPr>
      </p:pic>
      <p:pic>
        <p:nvPicPr>
          <p:cNvPr id="32" name="Picture 31" descr="A person in a suit&#10;&#10;Description automatically generated">
            <a:extLst>
              <a:ext uri="{FF2B5EF4-FFF2-40B4-BE49-F238E27FC236}">
                <a16:creationId xmlns:a16="http://schemas.microsoft.com/office/drawing/2014/main" id="{74DAEA53-5934-9054-F593-0107D5662B4B}"/>
              </a:ext>
            </a:extLst>
          </p:cNvPr>
          <p:cNvPicPr>
            <a:picLocks noChangeAspect="1"/>
          </p:cNvPicPr>
          <p:nvPr/>
        </p:nvPicPr>
        <p:blipFill rotWithShape="1">
          <a:blip r:embed="rId5"/>
          <a:srcRect b="29474"/>
          <a:stretch/>
        </p:blipFill>
        <p:spPr>
          <a:xfrm>
            <a:off x="7700594" y="1673410"/>
            <a:ext cx="852705" cy="849600"/>
          </a:xfrm>
          <a:prstGeom prst="ellipse">
            <a:avLst/>
          </a:prstGeom>
        </p:spPr>
      </p:pic>
      <p:sp>
        <p:nvSpPr>
          <p:cNvPr id="4110" name="Google Shape;4110;p44"/>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solidFill>
                  <a:schemeClr val="tx1">
                    <a:lumMod val="50000"/>
                    <a:lumOff val="50000"/>
                  </a:schemeClr>
                </a:solidFill>
                <a:latin typeface="Montserrat" pitchFamily="2" charset="77"/>
              </a:rPr>
              <a:t>Our Team</a:t>
            </a:r>
            <a:endParaRPr b="0" dirty="0">
              <a:solidFill>
                <a:schemeClr val="tx1">
                  <a:lumMod val="50000"/>
                  <a:lumOff val="50000"/>
                </a:schemeClr>
              </a:solidFill>
              <a:latin typeface="Montserrat" pitchFamily="2" charset="77"/>
            </a:endParaRPr>
          </a:p>
        </p:txBody>
      </p:sp>
      <p:pic>
        <p:nvPicPr>
          <p:cNvPr id="35" name="Picture 34" descr="A person wearing glasses and a suit&#10;&#10;Description automatically generated">
            <a:extLst>
              <a:ext uri="{FF2B5EF4-FFF2-40B4-BE49-F238E27FC236}">
                <a16:creationId xmlns:a16="http://schemas.microsoft.com/office/drawing/2014/main" id="{EB752527-5BBA-6377-5E4D-BF2E2CAF1A6B}"/>
              </a:ext>
            </a:extLst>
          </p:cNvPr>
          <p:cNvPicPr>
            <a:picLocks noChangeAspect="1"/>
          </p:cNvPicPr>
          <p:nvPr/>
        </p:nvPicPr>
        <p:blipFill>
          <a:blip r:embed="rId6"/>
          <a:stretch>
            <a:fillRect/>
          </a:stretch>
        </p:blipFill>
        <p:spPr>
          <a:xfrm>
            <a:off x="6236267" y="1673410"/>
            <a:ext cx="849600" cy="849600"/>
          </a:xfrm>
          <a:prstGeom prst="ellipse">
            <a:avLst/>
          </a:prstGeom>
        </p:spPr>
      </p:pic>
      <p:pic>
        <p:nvPicPr>
          <p:cNvPr id="2" name="Picture 1" descr="A person in a suit and tie&#10;&#10;Description automatically generated">
            <a:extLst>
              <a:ext uri="{FF2B5EF4-FFF2-40B4-BE49-F238E27FC236}">
                <a16:creationId xmlns:a16="http://schemas.microsoft.com/office/drawing/2014/main" id="{3A7B3A6B-8163-2982-816A-29C6E4627171}"/>
              </a:ext>
            </a:extLst>
          </p:cNvPr>
          <p:cNvPicPr>
            <a:picLocks noChangeAspect="1"/>
          </p:cNvPicPr>
          <p:nvPr/>
        </p:nvPicPr>
        <p:blipFill>
          <a:blip r:embed="rId7"/>
          <a:stretch>
            <a:fillRect/>
          </a:stretch>
        </p:blipFill>
        <p:spPr>
          <a:xfrm>
            <a:off x="4771939" y="1673410"/>
            <a:ext cx="849600" cy="849600"/>
          </a:xfrm>
          <a:prstGeom prst="ellipse">
            <a:avLst/>
          </a:prstGeom>
        </p:spPr>
      </p:pic>
      <p:pic>
        <p:nvPicPr>
          <p:cNvPr id="4" name="Picture 3" descr="A person in a suit&#10;&#10;Description automatically generated">
            <a:extLst>
              <a:ext uri="{FF2B5EF4-FFF2-40B4-BE49-F238E27FC236}">
                <a16:creationId xmlns:a16="http://schemas.microsoft.com/office/drawing/2014/main" id="{5E32040E-6D78-B954-5935-8899B71F948F}"/>
              </a:ext>
            </a:extLst>
          </p:cNvPr>
          <p:cNvPicPr>
            <a:picLocks noChangeAspect="1"/>
          </p:cNvPicPr>
          <p:nvPr/>
        </p:nvPicPr>
        <p:blipFill rotWithShape="1">
          <a:blip r:embed="rId8"/>
          <a:srcRect l="3179" t="12182" r="10300" b="22869"/>
          <a:stretch/>
        </p:blipFill>
        <p:spPr>
          <a:xfrm>
            <a:off x="3308359" y="1673410"/>
            <a:ext cx="848852" cy="849600"/>
          </a:xfrm>
          <a:prstGeom prst="ellipse">
            <a:avLst/>
          </a:prstGeom>
        </p:spPr>
      </p:pic>
      <p:sp>
        <p:nvSpPr>
          <p:cNvPr id="5" name="Google Shape;4110;p44">
            <a:extLst>
              <a:ext uri="{FF2B5EF4-FFF2-40B4-BE49-F238E27FC236}">
                <a16:creationId xmlns:a16="http://schemas.microsoft.com/office/drawing/2014/main" id="{0584143F-D153-851C-6C30-4C85DA2F929C}"/>
              </a:ext>
            </a:extLst>
          </p:cNvPr>
          <p:cNvSpPr txBox="1">
            <a:spLocks/>
          </p:cNvSpPr>
          <p:nvPr/>
        </p:nvSpPr>
        <p:spPr>
          <a:xfrm>
            <a:off x="60940" y="2675606"/>
            <a:ext cx="148737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b="0" dirty="0">
                <a:solidFill>
                  <a:schemeClr val="tx1">
                    <a:lumMod val="50000"/>
                    <a:lumOff val="50000"/>
                  </a:schemeClr>
                </a:solidFill>
                <a:latin typeface="Montserrat" pitchFamily="2" charset="77"/>
              </a:rPr>
              <a:t>Avishek Dasgupta</a:t>
            </a:r>
          </a:p>
        </p:txBody>
      </p:sp>
      <p:sp>
        <p:nvSpPr>
          <p:cNvPr id="6" name="Google Shape;4110;p44">
            <a:extLst>
              <a:ext uri="{FF2B5EF4-FFF2-40B4-BE49-F238E27FC236}">
                <a16:creationId xmlns:a16="http://schemas.microsoft.com/office/drawing/2014/main" id="{3A891EE6-206B-2877-0BC3-09510443BE3C}"/>
              </a:ext>
            </a:extLst>
          </p:cNvPr>
          <p:cNvSpPr txBox="1">
            <a:spLocks/>
          </p:cNvSpPr>
          <p:nvPr/>
        </p:nvSpPr>
        <p:spPr>
          <a:xfrm>
            <a:off x="1525708" y="2675606"/>
            <a:ext cx="148737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b="0" dirty="0">
                <a:solidFill>
                  <a:schemeClr val="tx1">
                    <a:lumMod val="50000"/>
                    <a:lumOff val="50000"/>
                  </a:schemeClr>
                </a:solidFill>
                <a:latin typeface="Montserrat" pitchFamily="2" charset="77"/>
              </a:rPr>
              <a:t>Santosh Pawan </a:t>
            </a:r>
            <a:r>
              <a:rPr lang="en-IN" sz="1200" b="0" dirty="0" err="1">
                <a:solidFill>
                  <a:schemeClr val="tx1">
                    <a:lumMod val="50000"/>
                    <a:lumOff val="50000"/>
                  </a:schemeClr>
                </a:solidFill>
                <a:latin typeface="Montserrat" pitchFamily="2" charset="77"/>
              </a:rPr>
              <a:t>Kurada</a:t>
            </a:r>
            <a:endParaRPr lang="en-IN" sz="1200" b="0" dirty="0">
              <a:solidFill>
                <a:schemeClr val="tx1">
                  <a:lumMod val="50000"/>
                  <a:lumOff val="50000"/>
                </a:schemeClr>
              </a:solidFill>
              <a:latin typeface="Montserrat" pitchFamily="2" charset="77"/>
            </a:endParaRPr>
          </a:p>
        </p:txBody>
      </p:sp>
      <p:sp>
        <p:nvSpPr>
          <p:cNvPr id="7" name="Google Shape;4110;p44">
            <a:extLst>
              <a:ext uri="{FF2B5EF4-FFF2-40B4-BE49-F238E27FC236}">
                <a16:creationId xmlns:a16="http://schemas.microsoft.com/office/drawing/2014/main" id="{151D9392-CC74-0F40-6153-56C3FA52C77C}"/>
              </a:ext>
            </a:extLst>
          </p:cNvPr>
          <p:cNvSpPr txBox="1">
            <a:spLocks/>
          </p:cNvSpPr>
          <p:nvPr/>
        </p:nvSpPr>
        <p:spPr>
          <a:xfrm>
            <a:off x="2989098" y="2675606"/>
            <a:ext cx="148737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b="0" dirty="0" err="1">
                <a:solidFill>
                  <a:schemeClr val="tx1">
                    <a:lumMod val="50000"/>
                    <a:lumOff val="50000"/>
                  </a:schemeClr>
                </a:solidFill>
                <a:latin typeface="Montserrat" pitchFamily="2" charset="77"/>
              </a:rPr>
              <a:t>Shivam</a:t>
            </a:r>
            <a:endParaRPr lang="en-IN" sz="1200" b="0" dirty="0">
              <a:solidFill>
                <a:schemeClr val="tx1">
                  <a:lumMod val="50000"/>
                  <a:lumOff val="50000"/>
                </a:schemeClr>
              </a:solidFill>
              <a:latin typeface="Montserrat" pitchFamily="2" charset="77"/>
            </a:endParaRPr>
          </a:p>
          <a:p>
            <a:r>
              <a:rPr lang="en-IN" sz="1200" b="0" dirty="0">
                <a:solidFill>
                  <a:schemeClr val="tx1">
                    <a:lumMod val="50000"/>
                    <a:lumOff val="50000"/>
                  </a:schemeClr>
                </a:solidFill>
                <a:latin typeface="Montserrat" pitchFamily="2" charset="77"/>
              </a:rPr>
              <a:t>Mishra</a:t>
            </a:r>
          </a:p>
        </p:txBody>
      </p:sp>
      <p:sp>
        <p:nvSpPr>
          <p:cNvPr id="8" name="Google Shape;4110;p44">
            <a:extLst>
              <a:ext uri="{FF2B5EF4-FFF2-40B4-BE49-F238E27FC236}">
                <a16:creationId xmlns:a16="http://schemas.microsoft.com/office/drawing/2014/main" id="{9ACD70A8-68A1-D320-67C9-C35E57DC79F6}"/>
              </a:ext>
            </a:extLst>
          </p:cNvPr>
          <p:cNvSpPr txBox="1">
            <a:spLocks/>
          </p:cNvSpPr>
          <p:nvPr/>
        </p:nvSpPr>
        <p:spPr>
          <a:xfrm>
            <a:off x="4452488" y="2675606"/>
            <a:ext cx="148737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b="0" dirty="0">
                <a:solidFill>
                  <a:schemeClr val="tx1">
                    <a:lumMod val="50000"/>
                    <a:lumOff val="50000"/>
                  </a:schemeClr>
                </a:solidFill>
                <a:latin typeface="Montserrat" pitchFamily="2" charset="77"/>
              </a:rPr>
              <a:t>Siddhant</a:t>
            </a:r>
          </a:p>
          <a:p>
            <a:r>
              <a:rPr lang="en-IN" sz="1200" b="0" dirty="0">
                <a:solidFill>
                  <a:schemeClr val="tx1">
                    <a:lumMod val="50000"/>
                    <a:lumOff val="50000"/>
                  </a:schemeClr>
                </a:solidFill>
                <a:latin typeface="Montserrat" pitchFamily="2" charset="77"/>
              </a:rPr>
              <a:t>Treasure</a:t>
            </a:r>
          </a:p>
        </p:txBody>
      </p:sp>
      <p:sp>
        <p:nvSpPr>
          <p:cNvPr id="9" name="Google Shape;4110;p44">
            <a:extLst>
              <a:ext uri="{FF2B5EF4-FFF2-40B4-BE49-F238E27FC236}">
                <a16:creationId xmlns:a16="http://schemas.microsoft.com/office/drawing/2014/main" id="{5EBAEC8F-AA49-83A8-3F9B-DDF9C95C4C59}"/>
              </a:ext>
            </a:extLst>
          </p:cNvPr>
          <p:cNvSpPr txBox="1">
            <a:spLocks/>
          </p:cNvSpPr>
          <p:nvPr/>
        </p:nvSpPr>
        <p:spPr>
          <a:xfrm>
            <a:off x="5917380" y="2675606"/>
            <a:ext cx="148737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b="0" dirty="0">
                <a:solidFill>
                  <a:schemeClr val="tx1">
                    <a:lumMod val="50000"/>
                    <a:lumOff val="50000"/>
                  </a:schemeClr>
                </a:solidFill>
                <a:latin typeface="Montserrat" pitchFamily="2" charset="77"/>
              </a:rPr>
              <a:t>Soham</a:t>
            </a:r>
          </a:p>
          <a:p>
            <a:r>
              <a:rPr lang="en-IN" sz="1200" b="0" dirty="0">
                <a:solidFill>
                  <a:schemeClr val="tx1">
                    <a:lumMod val="50000"/>
                    <a:lumOff val="50000"/>
                  </a:schemeClr>
                </a:solidFill>
                <a:latin typeface="Montserrat" pitchFamily="2" charset="77"/>
              </a:rPr>
              <a:t>Agarwal</a:t>
            </a:r>
          </a:p>
        </p:txBody>
      </p:sp>
      <p:sp>
        <p:nvSpPr>
          <p:cNvPr id="10" name="Google Shape;4110;p44">
            <a:extLst>
              <a:ext uri="{FF2B5EF4-FFF2-40B4-BE49-F238E27FC236}">
                <a16:creationId xmlns:a16="http://schemas.microsoft.com/office/drawing/2014/main" id="{2828741C-108C-9DB5-0E30-586612870540}"/>
              </a:ext>
            </a:extLst>
          </p:cNvPr>
          <p:cNvSpPr txBox="1">
            <a:spLocks/>
          </p:cNvSpPr>
          <p:nvPr/>
        </p:nvSpPr>
        <p:spPr>
          <a:xfrm>
            <a:off x="7379268" y="2675606"/>
            <a:ext cx="148737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200" b="0" dirty="0">
                <a:solidFill>
                  <a:schemeClr val="tx1">
                    <a:lumMod val="50000"/>
                    <a:lumOff val="50000"/>
                  </a:schemeClr>
                </a:solidFill>
                <a:latin typeface="Montserrat" pitchFamily="2" charset="77"/>
              </a:rPr>
              <a:t>Varun</a:t>
            </a:r>
          </a:p>
          <a:p>
            <a:r>
              <a:rPr lang="en-IN" sz="1200" b="0" dirty="0" err="1">
                <a:solidFill>
                  <a:schemeClr val="tx1">
                    <a:lumMod val="50000"/>
                    <a:lumOff val="50000"/>
                  </a:schemeClr>
                </a:solidFill>
                <a:latin typeface="Montserrat" pitchFamily="2" charset="77"/>
              </a:rPr>
              <a:t>Annapareddy</a:t>
            </a:r>
            <a:endParaRPr lang="en-IN" sz="1200" b="0" dirty="0">
              <a:solidFill>
                <a:schemeClr val="tx1">
                  <a:lumMod val="50000"/>
                  <a:lumOff val="50000"/>
                </a:schemeClr>
              </a:solidFill>
              <a:latin typeface="Montserrat" pitchFamily="2" charset="77"/>
            </a:endParaRPr>
          </a:p>
        </p:txBody>
      </p:sp>
    </p:spTree>
    <p:extLst>
      <p:ext uri="{BB962C8B-B14F-4D97-AF65-F5344CB8AC3E}">
        <p14:creationId xmlns:p14="http://schemas.microsoft.com/office/powerpoint/2010/main" val="2963038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49"/>
        <p:cNvGrpSpPr/>
        <p:nvPr/>
      </p:nvGrpSpPr>
      <p:grpSpPr>
        <a:xfrm>
          <a:off x="0" y="0"/>
          <a:ext cx="0" cy="0"/>
          <a:chOff x="0" y="0"/>
          <a:chExt cx="0" cy="0"/>
        </a:xfrm>
      </p:grpSpPr>
      <p:sp>
        <p:nvSpPr>
          <p:cNvPr id="3655" name="Google Shape;3655;p40"/>
          <p:cNvSpPr txBox="1">
            <a:spLocks noGrp="1"/>
          </p:cNvSpPr>
          <p:nvPr>
            <p:ph type="title"/>
          </p:nvPr>
        </p:nvSpPr>
        <p:spPr>
          <a:xfrm>
            <a:off x="3648139" y="2394837"/>
            <a:ext cx="3191933" cy="17743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b="0" dirty="0">
                <a:solidFill>
                  <a:schemeClr val="tx1">
                    <a:lumMod val="50000"/>
                    <a:lumOff val="50000"/>
                  </a:schemeClr>
                </a:solidFill>
                <a:latin typeface="Montserrat" pitchFamily="2" charset="77"/>
              </a:rPr>
              <a:t>Thank </a:t>
            </a:r>
            <a:br>
              <a:rPr lang="en" sz="6000" b="0" dirty="0">
                <a:solidFill>
                  <a:schemeClr val="tx1">
                    <a:lumMod val="50000"/>
                    <a:lumOff val="50000"/>
                  </a:schemeClr>
                </a:solidFill>
                <a:latin typeface="Montserrat" pitchFamily="2" charset="77"/>
              </a:rPr>
            </a:br>
            <a:r>
              <a:rPr lang="en" sz="6000" b="0" dirty="0">
                <a:solidFill>
                  <a:schemeClr val="tx1">
                    <a:lumMod val="50000"/>
                    <a:lumOff val="50000"/>
                  </a:schemeClr>
                </a:solidFill>
                <a:latin typeface="Montserrat" pitchFamily="2" charset="77"/>
              </a:rPr>
              <a:t>You</a:t>
            </a:r>
            <a:endParaRPr sz="6000" b="0" dirty="0">
              <a:solidFill>
                <a:schemeClr val="tx1">
                  <a:lumMod val="50000"/>
                  <a:lumOff val="50000"/>
                </a:schemeClr>
              </a:solidFill>
              <a:latin typeface="Montserrat" pitchFamily="2" charset="77"/>
            </a:endParaRPr>
          </a:p>
        </p:txBody>
      </p:sp>
      <p:grpSp>
        <p:nvGrpSpPr>
          <p:cNvPr id="3657" name="Google Shape;3657;p40"/>
          <p:cNvGrpSpPr/>
          <p:nvPr/>
        </p:nvGrpSpPr>
        <p:grpSpPr>
          <a:xfrm>
            <a:off x="766191" y="947423"/>
            <a:ext cx="2497032" cy="3337368"/>
            <a:chOff x="783125" y="1463225"/>
            <a:chExt cx="2497032" cy="3337368"/>
          </a:xfrm>
        </p:grpSpPr>
        <p:sp>
          <p:nvSpPr>
            <p:cNvPr id="3658" name="Google Shape;3658;p40"/>
            <p:cNvSpPr/>
            <p:nvPr/>
          </p:nvSpPr>
          <p:spPr>
            <a:xfrm>
              <a:off x="1356175" y="4562756"/>
              <a:ext cx="1332383" cy="237837"/>
            </a:xfrm>
            <a:custGeom>
              <a:avLst/>
              <a:gdLst/>
              <a:ahLst/>
              <a:cxnLst/>
              <a:rect l="l" t="t" r="r" b="b"/>
              <a:pathLst>
                <a:path w="40363" h="7205" extrusionOk="0">
                  <a:moveTo>
                    <a:pt x="20182" y="1"/>
                  </a:moveTo>
                  <a:cubicBezTo>
                    <a:pt x="9038" y="1"/>
                    <a:pt x="1" y="1608"/>
                    <a:pt x="1" y="3597"/>
                  </a:cubicBezTo>
                  <a:cubicBezTo>
                    <a:pt x="1" y="5597"/>
                    <a:pt x="9038" y="7204"/>
                    <a:pt x="20182" y="7204"/>
                  </a:cubicBezTo>
                  <a:cubicBezTo>
                    <a:pt x="31326" y="7204"/>
                    <a:pt x="40363" y="5597"/>
                    <a:pt x="40363" y="3597"/>
                  </a:cubicBezTo>
                  <a:cubicBezTo>
                    <a:pt x="40363" y="1608"/>
                    <a:pt x="31326" y="1"/>
                    <a:pt x="20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0"/>
            <p:cNvSpPr/>
            <p:nvPr/>
          </p:nvSpPr>
          <p:spPr>
            <a:xfrm>
              <a:off x="1057452" y="1687044"/>
              <a:ext cx="1878302" cy="2460565"/>
            </a:xfrm>
            <a:custGeom>
              <a:avLst/>
              <a:gdLst/>
              <a:ahLst/>
              <a:cxnLst/>
              <a:rect l="l" t="t" r="r" b="b"/>
              <a:pathLst>
                <a:path w="56901" h="74540" extrusionOk="0">
                  <a:moveTo>
                    <a:pt x="28867" y="0"/>
                  </a:moveTo>
                  <a:cubicBezTo>
                    <a:pt x="19306" y="0"/>
                    <a:pt x="9834" y="5502"/>
                    <a:pt x="5502" y="13782"/>
                  </a:cubicBezTo>
                  <a:cubicBezTo>
                    <a:pt x="1" y="24307"/>
                    <a:pt x="6204" y="33213"/>
                    <a:pt x="10895" y="39702"/>
                  </a:cubicBezTo>
                  <a:cubicBezTo>
                    <a:pt x="15586" y="46191"/>
                    <a:pt x="11955" y="49477"/>
                    <a:pt x="13515" y="62241"/>
                  </a:cubicBezTo>
                  <a:cubicBezTo>
                    <a:pt x="14909" y="73739"/>
                    <a:pt x="25163" y="74309"/>
                    <a:pt x="27183" y="74309"/>
                  </a:cubicBezTo>
                  <a:cubicBezTo>
                    <a:pt x="27406" y="74309"/>
                    <a:pt x="27528" y="74302"/>
                    <a:pt x="27528" y="74302"/>
                  </a:cubicBezTo>
                  <a:cubicBezTo>
                    <a:pt x="35029" y="74183"/>
                    <a:pt x="40173" y="74540"/>
                    <a:pt x="42506" y="65301"/>
                  </a:cubicBezTo>
                  <a:cubicBezTo>
                    <a:pt x="44840" y="56049"/>
                    <a:pt x="48709" y="55478"/>
                    <a:pt x="52805" y="44822"/>
                  </a:cubicBezTo>
                  <a:cubicBezTo>
                    <a:pt x="56901" y="34154"/>
                    <a:pt x="52924" y="31106"/>
                    <a:pt x="50805" y="23391"/>
                  </a:cubicBezTo>
                  <a:cubicBezTo>
                    <a:pt x="48697" y="15664"/>
                    <a:pt x="48340" y="5365"/>
                    <a:pt x="36601" y="1281"/>
                  </a:cubicBezTo>
                  <a:cubicBezTo>
                    <a:pt x="34084" y="409"/>
                    <a:pt x="31472" y="0"/>
                    <a:pt x="288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0"/>
            <p:cNvSpPr/>
            <p:nvPr/>
          </p:nvSpPr>
          <p:spPr>
            <a:xfrm>
              <a:off x="1043323" y="1503466"/>
              <a:ext cx="545556" cy="2914156"/>
            </a:xfrm>
            <a:custGeom>
              <a:avLst/>
              <a:gdLst/>
              <a:ahLst/>
              <a:cxnLst/>
              <a:rect l="l" t="t" r="r" b="b"/>
              <a:pathLst>
                <a:path w="16527" h="88281" extrusionOk="0">
                  <a:moveTo>
                    <a:pt x="9180" y="48395"/>
                  </a:moveTo>
                  <a:cubicBezTo>
                    <a:pt x="9263" y="48395"/>
                    <a:pt x="9347" y="48395"/>
                    <a:pt x="9430" y="48418"/>
                  </a:cubicBezTo>
                  <a:cubicBezTo>
                    <a:pt x="10573" y="48478"/>
                    <a:pt x="11311" y="48895"/>
                    <a:pt x="11573" y="49669"/>
                  </a:cubicBezTo>
                  <a:cubicBezTo>
                    <a:pt x="11823" y="50395"/>
                    <a:pt x="11692" y="51371"/>
                    <a:pt x="11311" y="52467"/>
                  </a:cubicBezTo>
                  <a:cubicBezTo>
                    <a:pt x="10918" y="52657"/>
                    <a:pt x="10514" y="52836"/>
                    <a:pt x="10073" y="52967"/>
                  </a:cubicBezTo>
                  <a:cubicBezTo>
                    <a:pt x="9449" y="53158"/>
                    <a:pt x="8868" y="53253"/>
                    <a:pt x="8349" y="53253"/>
                  </a:cubicBezTo>
                  <a:cubicBezTo>
                    <a:pt x="7482" y="53253"/>
                    <a:pt x="6786" y="52988"/>
                    <a:pt x="6346" y="52467"/>
                  </a:cubicBezTo>
                  <a:cubicBezTo>
                    <a:pt x="5811" y="51824"/>
                    <a:pt x="5727" y="50871"/>
                    <a:pt x="6144" y="50038"/>
                  </a:cubicBezTo>
                  <a:cubicBezTo>
                    <a:pt x="6668" y="48990"/>
                    <a:pt x="7775" y="48395"/>
                    <a:pt x="9180" y="48395"/>
                  </a:cubicBezTo>
                  <a:close/>
                  <a:moveTo>
                    <a:pt x="16230" y="1"/>
                  </a:moveTo>
                  <a:cubicBezTo>
                    <a:pt x="16189" y="1"/>
                    <a:pt x="16148" y="11"/>
                    <a:pt x="16109" y="31"/>
                  </a:cubicBezTo>
                  <a:cubicBezTo>
                    <a:pt x="15990" y="91"/>
                    <a:pt x="3786" y="6354"/>
                    <a:pt x="1572" y="20653"/>
                  </a:cubicBezTo>
                  <a:cubicBezTo>
                    <a:pt x="0" y="30833"/>
                    <a:pt x="4418" y="33417"/>
                    <a:pt x="8311" y="35679"/>
                  </a:cubicBezTo>
                  <a:cubicBezTo>
                    <a:pt x="9954" y="36631"/>
                    <a:pt x="11502" y="37524"/>
                    <a:pt x="12442" y="38917"/>
                  </a:cubicBezTo>
                  <a:cubicBezTo>
                    <a:pt x="14526" y="42013"/>
                    <a:pt x="15205" y="46097"/>
                    <a:pt x="14145" y="49049"/>
                  </a:cubicBezTo>
                  <a:cubicBezTo>
                    <a:pt x="13704" y="50288"/>
                    <a:pt x="12978" y="51288"/>
                    <a:pt x="12002" y="52002"/>
                  </a:cubicBezTo>
                  <a:cubicBezTo>
                    <a:pt x="12288" y="51002"/>
                    <a:pt x="12323" y="50145"/>
                    <a:pt x="12085" y="49466"/>
                  </a:cubicBezTo>
                  <a:cubicBezTo>
                    <a:pt x="11847" y="48787"/>
                    <a:pt x="11192" y="47954"/>
                    <a:pt x="9466" y="47859"/>
                  </a:cubicBezTo>
                  <a:cubicBezTo>
                    <a:pt x="9376" y="47854"/>
                    <a:pt x="9287" y="47852"/>
                    <a:pt x="9200" y="47852"/>
                  </a:cubicBezTo>
                  <a:cubicBezTo>
                    <a:pt x="7593" y="47852"/>
                    <a:pt x="6277" y="48569"/>
                    <a:pt x="5668" y="49800"/>
                  </a:cubicBezTo>
                  <a:cubicBezTo>
                    <a:pt x="5156" y="50823"/>
                    <a:pt x="5263" y="52002"/>
                    <a:pt x="5953" y="52800"/>
                  </a:cubicBezTo>
                  <a:cubicBezTo>
                    <a:pt x="6500" y="53446"/>
                    <a:pt x="7345" y="53775"/>
                    <a:pt x="8382" y="53775"/>
                  </a:cubicBezTo>
                  <a:cubicBezTo>
                    <a:pt x="8950" y="53775"/>
                    <a:pt x="9575" y="53676"/>
                    <a:pt x="10240" y="53479"/>
                  </a:cubicBezTo>
                  <a:cubicBezTo>
                    <a:pt x="10502" y="53383"/>
                    <a:pt x="10752" y="53300"/>
                    <a:pt x="11014" y="53193"/>
                  </a:cubicBezTo>
                  <a:lnTo>
                    <a:pt x="11014" y="53193"/>
                  </a:lnTo>
                  <a:cubicBezTo>
                    <a:pt x="10097" y="55181"/>
                    <a:pt x="8466" y="57408"/>
                    <a:pt x="6751" y="58932"/>
                  </a:cubicBezTo>
                  <a:cubicBezTo>
                    <a:pt x="2632" y="62646"/>
                    <a:pt x="3667" y="78196"/>
                    <a:pt x="8716" y="88138"/>
                  </a:cubicBezTo>
                  <a:cubicBezTo>
                    <a:pt x="8763" y="88221"/>
                    <a:pt x="8847" y="88280"/>
                    <a:pt x="8954" y="88280"/>
                  </a:cubicBezTo>
                  <a:cubicBezTo>
                    <a:pt x="9001" y="88280"/>
                    <a:pt x="9025" y="88269"/>
                    <a:pt x="9061" y="88269"/>
                  </a:cubicBezTo>
                  <a:cubicBezTo>
                    <a:pt x="9192" y="88209"/>
                    <a:pt x="9251" y="88042"/>
                    <a:pt x="9180" y="87911"/>
                  </a:cubicBezTo>
                  <a:cubicBezTo>
                    <a:pt x="4322" y="78339"/>
                    <a:pt x="3191" y="62861"/>
                    <a:pt x="7096" y="59372"/>
                  </a:cubicBezTo>
                  <a:cubicBezTo>
                    <a:pt x="8561" y="58039"/>
                    <a:pt x="10025" y="56193"/>
                    <a:pt x="10990" y="54407"/>
                  </a:cubicBezTo>
                  <a:cubicBezTo>
                    <a:pt x="11287" y="53860"/>
                    <a:pt x="11526" y="53336"/>
                    <a:pt x="11716" y="52848"/>
                  </a:cubicBezTo>
                  <a:cubicBezTo>
                    <a:pt x="13073" y="52062"/>
                    <a:pt x="14073" y="50835"/>
                    <a:pt x="14633" y="49264"/>
                  </a:cubicBezTo>
                  <a:cubicBezTo>
                    <a:pt x="15752" y="46132"/>
                    <a:pt x="15038" y="41870"/>
                    <a:pt x="12871" y="38631"/>
                  </a:cubicBezTo>
                  <a:cubicBezTo>
                    <a:pt x="11859" y="37143"/>
                    <a:pt x="10263" y="36215"/>
                    <a:pt x="8561" y="35226"/>
                  </a:cubicBezTo>
                  <a:cubicBezTo>
                    <a:pt x="4810" y="33036"/>
                    <a:pt x="572" y="30571"/>
                    <a:pt x="2096" y="20748"/>
                  </a:cubicBezTo>
                  <a:cubicBezTo>
                    <a:pt x="4275" y="6711"/>
                    <a:pt x="16229" y="567"/>
                    <a:pt x="16348" y="508"/>
                  </a:cubicBezTo>
                  <a:cubicBezTo>
                    <a:pt x="16490" y="448"/>
                    <a:pt x="16526" y="282"/>
                    <a:pt x="16467" y="151"/>
                  </a:cubicBezTo>
                  <a:cubicBezTo>
                    <a:pt x="16424" y="58"/>
                    <a:pt x="16329" y="1"/>
                    <a:pt x="1623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0"/>
            <p:cNvSpPr/>
            <p:nvPr/>
          </p:nvSpPr>
          <p:spPr>
            <a:xfrm>
              <a:off x="2354910" y="1483131"/>
              <a:ext cx="636730" cy="2839784"/>
            </a:xfrm>
            <a:custGeom>
              <a:avLst/>
              <a:gdLst/>
              <a:ahLst/>
              <a:cxnLst/>
              <a:rect l="l" t="t" r="r" b="b"/>
              <a:pathLst>
                <a:path w="19289" h="86028" extrusionOk="0">
                  <a:moveTo>
                    <a:pt x="12359" y="15078"/>
                  </a:moveTo>
                  <a:cubicBezTo>
                    <a:pt x="13085" y="15078"/>
                    <a:pt x="13919" y="15423"/>
                    <a:pt x="14752" y="16126"/>
                  </a:cubicBezTo>
                  <a:cubicBezTo>
                    <a:pt x="14288" y="17209"/>
                    <a:pt x="13514" y="18078"/>
                    <a:pt x="12252" y="18447"/>
                  </a:cubicBezTo>
                  <a:cubicBezTo>
                    <a:pt x="11984" y="18522"/>
                    <a:pt x="11723" y="18559"/>
                    <a:pt x="11484" y="18559"/>
                  </a:cubicBezTo>
                  <a:cubicBezTo>
                    <a:pt x="10928" y="18559"/>
                    <a:pt x="10492" y="18361"/>
                    <a:pt x="10359" y="17995"/>
                  </a:cubicBezTo>
                  <a:cubicBezTo>
                    <a:pt x="10026" y="17126"/>
                    <a:pt x="10430" y="15971"/>
                    <a:pt x="11240" y="15423"/>
                  </a:cubicBezTo>
                  <a:cubicBezTo>
                    <a:pt x="11561" y="15185"/>
                    <a:pt x="11954" y="15078"/>
                    <a:pt x="12359" y="15078"/>
                  </a:cubicBezTo>
                  <a:close/>
                  <a:moveTo>
                    <a:pt x="4526" y="1"/>
                  </a:moveTo>
                  <a:cubicBezTo>
                    <a:pt x="4392" y="1"/>
                    <a:pt x="4283" y="92"/>
                    <a:pt x="4251" y="231"/>
                  </a:cubicBezTo>
                  <a:cubicBezTo>
                    <a:pt x="4239" y="374"/>
                    <a:pt x="4334" y="517"/>
                    <a:pt x="4477" y="540"/>
                  </a:cubicBezTo>
                  <a:cubicBezTo>
                    <a:pt x="4572" y="552"/>
                    <a:pt x="13181" y="2124"/>
                    <a:pt x="15014" y="10232"/>
                  </a:cubicBezTo>
                  <a:cubicBezTo>
                    <a:pt x="15348" y="11708"/>
                    <a:pt x="15502" y="13828"/>
                    <a:pt x="14955" y="15578"/>
                  </a:cubicBezTo>
                  <a:cubicBezTo>
                    <a:pt x="13919" y="14780"/>
                    <a:pt x="13050" y="14536"/>
                    <a:pt x="12373" y="14536"/>
                  </a:cubicBezTo>
                  <a:cubicBezTo>
                    <a:pt x="11695" y="14536"/>
                    <a:pt x="11210" y="14780"/>
                    <a:pt x="10942" y="14959"/>
                  </a:cubicBezTo>
                  <a:cubicBezTo>
                    <a:pt x="9906" y="15649"/>
                    <a:pt x="9454" y="17066"/>
                    <a:pt x="9847" y="18162"/>
                  </a:cubicBezTo>
                  <a:cubicBezTo>
                    <a:pt x="10054" y="18750"/>
                    <a:pt x="10677" y="19080"/>
                    <a:pt x="11458" y="19080"/>
                  </a:cubicBezTo>
                  <a:cubicBezTo>
                    <a:pt x="11752" y="19080"/>
                    <a:pt x="12069" y="19033"/>
                    <a:pt x="12395" y="18935"/>
                  </a:cubicBezTo>
                  <a:cubicBezTo>
                    <a:pt x="13550" y="18590"/>
                    <a:pt x="14550" y="17697"/>
                    <a:pt x="15169" y="16471"/>
                  </a:cubicBezTo>
                  <a:cubicBezTo>
                    <a:pt x="17074" y="18281"/>
                    <a:pt x="17669" y="22198"/>
                    <a:pt x="17824" y="25186"/>
                  </a:cubicBezTo>
                  <a:cubicBezTo>
                    <a:pt x="18027" y="28615"/>
                    <a:pt x="17693" y="32735"/>
                    <a:pt x="17026" y="35699"/>
                  </a:cubicBezTo>
                  <a:cubicBezTo>
                    <a:pt x="16324" y="38807"/>
                    <a:pt x="13514" y="43974"/>
                    <a:pt x="10537" y="49451"/>
                  </a:cubicBezTo>
                  <a:cubicBezTo>
                    <a:pt x="8335" y="53499"/>
                    <a:pt x="6061" y="57678"/>
                    <a:pt x="4275" y="61631"/>
                  </a:cubicBezTo>
                  <a:cubicBezTo>
                    <a:pt x="0" y="71085"/>
                    <a:pt x="2536" y="85658"/>
                    <a:pt x="2560" y="85801"/>
                  </a:cubicBezTo>
                  <a:cubicBezTo>
                    <a:pt x="2584" y="85944"/>
                    <a:pt x="2691" y="86027"/>
                    <a:pt x="2834" y="86027"/>
                  </a:cubicBezTo>
                  <a:lnTo>
                    <a:pt x="2858" y="86027"/>
                  </a:lnTo>
                  <a:cubicBezTo>
                    <a:pt x="3001" y="86003"/>
                    <a:pt x="3108" y="85860"/>
                    <a:pt x="3084" y="85717"/>
                  </a:cubicBezTo>
                  <a:cubicBezTo>
                    <a:pt x="3060" y="85563"/>
                    <a:pt x="548" y="71156"/>
                    <a:pt x="4763" y="61857"/>
                  </a:cubicBezTo>
                  <a:cubicBezTo>
                    <a:pt x="6549" y="57916"/>
                    <a:pt x="8823" y="53737"/>
                    <a:pt x="11014" y="49701"/>
                  </a:cubicBezTo>
                  <a:cubicBezTo>
                    <a:pt x="14002" y="44189"/>
                    <a:pt x="16836" y="38997"/>
                    <a:pt x="17562" y="35818"/>
                  </a:cubicBezTo>
                  <a:cubicBezTo>
                    <a:pt x="18705" y="30782"/>
                    <a:pt x="19289" y="19424"/>
                    <a:pt x="15443" y="15995"/>
                  </a:cubicBezTo>
                  <a:lnTo>
                    <a:pt x="15407" y="15947"/>
                  </a:lnTo>
                  <a:cubicBezTo>
                    <a:pt x="16014" y="14363"/>
                    <a:pt x="16062" y="12423"/>
                    <a:pt x="15538" y="10113"/>
                  </a:cubicBezTo>
                  <a:cubicBezTo>
                    <a:pt x="13621" y="1660"/>
                    <a:pt x="4656" y="16"/>
                    <a:pt x="4572" y="5"/>
                  </a:cubicBezTo>
                  <a:cubicBezTo>
                    <a:pt x="4557" y="2"/>
                    <a:pt x="4541" y="1"/>
                    <a:pt x="45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0"/>
            <p:cNvSpPr/>
            <p:nvPr/>
          </p:nvSpPr>
          <p:spPr>
            <a:xfrm>
              <a:off x="2347449" y="3581584"/>
              <a:ext cx="349609" cy="981156"/>
            </a:xfrm>
            <a:custGeom>
              <a:avLst/>
              <a:gdLst/>
              <a:ahLst/>
              <a:cxnLst/>
              <a:rect l="l" t="t" r="r" b="b"/>
              <a:pathLst>
                <a:path w="10591" h="29723" extrusionOk="0">
                  <a:moveTo>
                    <a:pt x="6970" y="1"/>
                  </a:moveTo>
                  <a:cubicBezTo>
                    <a:pt x="5462" y="1"/>
                    <a:pt x="3793" y="1336"/>
                    <a:pt x="2643" y="4851"/>
                  </a:cubicBezTo>
                  <a:cubicBezTo>
                    <a:pt x="0" y="12911"/>
                    <a:pt x="6668" y="29723"/>
                    <a:pt x="6668" y="29723"/>
                  </a:cubicBezTo>
                  <a:cubicBezTo>
                    <a:pt x="6668" y="29723"/>
                    <a:pt x="10454" y="9530"/>
                    <a:pt x="10537" y="4851"/>
                  </a:cubicBezTo>
                  <a:cubicBezTo>
                    <a:pt x="10591" y="2222"/>
                    <a:pt x="8914" y="1"/>
                    <a:pt x="69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0"/>
            <p:cNvSpPr/>
            <p:nvPr/>
          </p:nvSpPr>
          <p:spPr>
            <a:xfrm>
              <a:off x="2492470" y="3581716"/>
              <a:ext cx="77078" cy="981024"/>
            </a:xfrm>
            <a:custGeom>
              <a:avLst/>
              <a:gdLst/>
              <a:ahLst/>
              <a:cxnLst/>
              <a:rect l="l" t="t" r="r" b="b"/>
              <a:pathLst>
                <a:path w="2335" h="29719" fill="none" extrusionOk="0">
                  <a:moveTo>
                    <a:pt x="2334" y="1"/>
                  </a:moveTo>
                  <a:cubicBezTo>
                    <a:pt x="2334" y="1"/>
                    <a:pt x="1" y="14717"/>
                    <a:pt x="2275" y="29719"/>
                  </a:cubicBezTo>
                </a:path>
              </a:pathLst>
            </a:custGeom>
            <a:noFill/>
            <a:ln w="3875" cap="rnd" cmpd="sng">
              <a:solidFill>
                <a:srgbClr val="0606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0"/>
            <p:cNvSpPr/>
            <p:nvPr/>
          </p:nvSpPr>
          <p:spPr>
            <a:xfrm>
              <a:off x="2249966" y="4249410"/>
              <a:ext cx="677596" cy="389221"/>
            </a:xfrm>
            <a:custGeom>
              <a:avLst/>
              <a:gdLst/>
              <a:ahLst/>
              <a:cxnLst/>
              <a:rect l="l" t="t" r="r" b="b"/>
              <a:pathLst>
                <a:path w="20527" h="11791" extrusionOk="0">
                  <a:moveTo>
                    <a:pt x="13341" y="0"/>
                  </a:moveTo>
                  <a:cubicBezTo>
                    <a:pt x="12541" y="0"/>
                    <a:pt x="11764" y="107"/>
                    <a:pt x="11073" y="313"/>
                  </a:cubicBezTo>
                  <a:cubicBezTo>
                    <a:pt x="9953" y="645"/>
                    <a:pt x="9239" y="1285"/>
                    <a:pt x="8832" y="1995"/>
                  </a:cubicBezTo>
                  <a:lnTo>
                    <a:pt x="8832" y="1995"/>
                  </a:lnTo>
                  <a:cubicBezTo>
                    <a:pt x="8412" y="1857"/>
                    <a:pt x="7926" y="1776"/>
                    <a:pt x="7395" y="1776"/>
                  </a:cubicBezTo>
                  <a:cubicBezTo>
                    <a:pt x="6568" y="1776"/>
                    <a:pt x="5634" y="1974"/>
                    <a:pt x="4680" y="2468"/>
                  </a:cubicBezTo>
                  <a:cubicBezTo>
                    <a:pt x="1929" y="3885"/>
                    <a:pt x="0" y="6635"/>
                    <a:pt x="929" y="11791"/>
                  </a:cubicBezTo>
                  <a:lnTo>
                    <a:pt x="20491" y="11791"/>
                  </a:lnTo>
                  <a:cubicBezTo>
                    <a:pt x="20491" y="11791"/>
                    <a:pt x="20526" y="9215"/>
                    <a:pt x="19468" y="7639"/>
                  </a:cubicBezTo>
                  <a:lnTo>
                    <a:pt x="19468" y="7639"/>
                  </a:lnTo>
                  <a:cubicBezTo>
                    <a:pt x="20051" y="6864"/>
                    <a:pt x="20359" y="5725"/>
                    <a:pt x="19967" y="4183"/>
                  </a:cubicBezTo>
                  <a:cubicBezTo>
                    <a:pt x="19236" y="1303"/>
                    <a:pt x="16142" y="0"/>
                    <a:pt x="13341" y="0"/>
                  </a:cubicBezTo>
                  <a:close/>
                </a:path>
              </a:pathLst>
            </a:custGeom>
            <a:solidFill>
              <a:srgbClr val="FFFFFF"/>
            </a:solid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0"/>
            <p:cNvSpPr/>
            <p:nvPr/>
          </p:nvSpPr>
          <p:spPr>
            <a:xfrm>
              <a:off x="1187650" y="3741690"/>
              <a:ext cx="258171" cy="852912"/>
            </a:xfrm>
            <a:custGeom>
              <a:avLst/>
              <a:gdLst/>
              <a:ahLst/>
              <a:cxnLst/>
              <a:rect l="l" t="t" r="r" b="b"/>
              <a:pathLst>
                <a:path w="7821" h="25838" extrusionOk="0">
                  <a:moveTo>
                    <a:pt x="2876" y="0"/>
                  </a:moveTo>
                  <a:cubicBezTo>
                    <a:pt x="952" y="0"/>
                    <a:pt x="0" y="1789"/>
                    <a:pt x="712" y="6609"/>
                  </a:cubicBezTo>
                  <a:cubicBezTo>
                    <a:pt x="1593" y="12586"/>
                    <a:pt x="6594" y="25837"/>
                    <a:pt x="6594" y="25837"/>
                  </a:cubicBezTo>
                  <a:cubicBezTo>
                    <a:pt x="7820" y="21110"/>
                    <a:pt x="7308" y="1251"/>
                    <a:pt x="4403" y="286"/>
                  </a:cubicBezTo>
                  <a:cubicBezTo>
                    <a:pt x="3846" y="101"/>
                    <a:pt x="3334" y="0"/>
                    <a:pt x="28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0"/>
            <p:cNvSpPr/>
            <p:nvPr/>
          </p:nvSpPr>
          <p:spPr>
            <a:xfrm>
              <a:off x="1272061" y="3741690"/>
              <a:ext cx="133261" cy="852912"/>
            </a:xfrm>
            <a:custGeom>
              <a:avLst/>
              <a:gdLst/>
              <a:ahLst/>
              <a:cxnLst/>
              <a:rect l="l" t="t" r="r" b="b"/>
              <a:pathLst>
                <a:path w="4037" h="25838" fill="none" extrusionOk="0">
                  <a:moveTo>
                    <a:pt x="1" y="1"/>
                  </a:moveTo>
                  <a:cubicBezTo>
                    <a:pt x="1" y="1"/>
                    <a:pt x="3430" y="14252"/>
                    <a:pt x="4037" y="25837"/>
                  </a:cubicBezTo>
                </a:path>
              </a:pathLst>
            </a:custGeom>
            <a:noFill/>
            <a:ln w="3875" cap="rnd" cmpd="sng">
              <a:solidFill>
                <a:srgbClr val="0606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0"/>
            <p:cNvSpPr/>
            <p:nvPr/>
          </p:nvSpPr>
          <p:spPr>
            <a:xfrm>
              <a:off x="1430451" y="3713828"/>
              <a:ext cx="348652" cy="866612"/>
            </a:xfrm>
            <a:custGeom>
              <a:avLst/>
              <a:gdLst/>
              <a:ahLst/>
              <a:cxnLst/>
              <a:rect l="l" t="t" r="r" b="b"/>
              <a:pathLst>
                <a:path w="10562" h="26253" extrusionOk="0">
                  <a:moveTo>
                    <a:pt x="7554" y="0"/>
                  </a:moveTo>
                  <a:cubicBezTo>
                    <a:pt x="6153" y="0"/>
                    <a:pt x="4394" y="1219"/>
                    <a:pt x="2870" y="3976"/>
                  </a:cubicBezTo>
                  <a:cubicBezTo>
                    <a:pt x="1" y="9167"/>
                    <a:pt x="1168" y="26253"/>
                    <a:pt x="1168" y="26253"/>
                  </a:cubicBezTo>
                  <a:cubicBezTo>
                    <a:pt x="3108" y="20811"/>
                    <a:pt x="10562" y="6238"/>
                    <a:pt x="10014" y="2631"/>
                  </a:cubicBezTo>
                  <a:cubicBezTo>
                    <a:pt x="9746" y="950"/>
                    <a:pt x="8790" y="0"/>
                    <a:pt x="75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0"/>
            <p:cNvSpPr/>
            <p:nvPr/>
          </p:nvSpPr>
          <p:spPr>
            <a:xfrm>
              <a:off x="1468976" y="3725977"/>
              <a:ext cx="251569" cy="854464"/>
            </a:xfrm>
            <a:custGeom>
              <a:avLst/>
              <a:gdLst/>
              <a:ahLst/>
              <a:cxnLst/>
              <a:rect l="l" t="t" r="r" b="b"/>
              <a:pathLst>
                <a:path w="7621" h="25885" fill="none" extrusionOk="0">
                  <a:moveTo>
                    <a:pt x="1" y="25885"/>
                  </a:moveTo>
                  <a:cubicBezTo>
                    <a:pt x="1" y="25885"/>
                    <a:pt x="322" y="8382"/>
                    <a:pt x="7621" y="0"/>
                  </a:cubicBezTo>
                </a:path>
              </a:pathLst>
            </a:custGeom>
            <a:noFill/>
            <a:ln w="3875" cap="rnd" cmpd="sng">
              <a:solidFill>
                <a:srgbClr val="0606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0"/>
            <p:cNvSpPr/>
            <p:nvPr/>
          </p:nvSpPr>
          <p:spPr>
            <a:xfrm>
              <a:off x="1189532" y="4355872"/>
              <a:ext cx="622965" cy="307125"/>
            </a:xfrm>
            <a:custGeom>
              <a:avLst/>
              <a:gdLst/>
              <a:ahLst/>
              <a:cxnLst/>
              <a:rect l="l" t="t" r="r" b="b"/>
              <a:pathLst>
                <a:path w="18872" h="9304" extrusionOk="0">
                  <a:moveTo>
                    <a:pt x="8952" y="0"/>
                  </a:moveTo>
                  <a:cubicBezTo>
                    <a:pt x="8767" y="0"/>
                    <a:pt x="8577" y="10"/>
                    <a:pt x="8382" y="29"/>
                  </a:cubicBezTo>
                  <a:cubicBezTo>
                    <a:pt x="7010" y="171"/>
                    <a:pt x="6199" y="689"/>
                    <a:pt x="5755" y="1326"/>
                  </a:cubicBezTo>
                  <a:lnTo>
                    <a:pt x="5755" y="1326"/>
                  </a:lnTo>
                  <a:cubicBezTo>
                    <a:pt x="5657" y="1318"/>
                    <a:pt x="5556" y="1314"/>
                    <a:pt x="5454" y="1314"/>
                  </a:cubicBezTo>
                  <a:cubicBezTo>
                    <a:pt x="4091" y="1314"/>
                    <a:pt x="2372" y="2026"/>
                    <a:pt x="1501" y="3517"/>
                  </a:cubicBezTo>
                  <a:cubicBezTo>
                    <a:pt x="0" y="6065"/>
                    <a:pt x="131" y="9304"/>
                    <a:pt x="131" y="9304"/>
                  </a:cubicBezTo>
                  <a:lnTo>
                    <a:pt x="18872" y="9304"/>
                  </a:lnTo>
                  <a:cubicBezTo>
                    <a:pt x="18872" y="9304"/>
                    <a:pt x="18348" y="4780"/>
                    <a:pt x="16110" y="3029"/>
                  </a:cubicBezTo>
                  <a:cubicBezTo>
                    <a:pt x="14926" y="2098"/>
                    <a:pt x="13960" y="1878"/>
                    <a:pt x="13311" y="1878"/>
                  </a:cubicBezTo>
                  <a:cubicBezTo>
                    <a:pt x="13049" y="1878"/>
                    <a:pt x="12839" y="1914"/>
                    <a:pt x="12688" y="1953"/>
                  </a:cubicBezTo>
                  <a:lnTo>
                    <a:pt x="12688" y="1953"/>
                  </a:lnTo>
                  <a:cubicBezTo>
                    <a:pt x="12163" y="909"/>
                    <a:pt x="10787" y="0"/>
                    <a:pt x="8952" y="0"/>
                  </a:cubicBezTo>
                  <a:close/>
                </a:path>
              </a:pathLst>
            </a:custGeom>
            <a:solidFill>
              <a:srgbClr val="FFFFFF"/>
            </a:solid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0"/>
            <p:cNvSpPr/>
            <p:nvPr/>
          </p:nvSpPr>
          <p:spPr>
            <a:xfrm>
              <a:off x="1698143" y="2906462"/>
              <a:ext cx="591902" cy="1353707"/>
            </a:xfrm>
            <a:custGeom>
              <a:avLst/>
              <a:gdLst/>
              <a:ahLst/>
              <a:cxnLst/>
              <a:rect l="l" t="t" r="r" b="b"/>
              <a:pathLst>
                <a:path w="17931" h="41009" extrusionOk="0">
                  <a:moveTo>
                    <a:pt x="0" y="1"/>
                  </a:moveTo>
                  <a:lnTo>
                    <a:pt x="1905" y="40173"/>
                  </a:lnTo>
                  <a:cubicBezTo>
                    <a:pt x="1905" y="40173"/>
                    <a:pt x="3831" y="41009"/>
                    <a:pt x="5948" y="41009"/>
                  </a:cubicBezTo>
                  <a:cubicBezTo>
                    <a:pt x="7006" y="41009"/>
                    <a:pt x="8112" y="40800"/>
                    <a:pt x="9049" y="40173"/>
                  </a:cubicBezTo>
                  <a:lnTo>
                    <a:pt x="9049" y="20504"/>
                  </a:lnTo>
                  <a:lnTo>
                    <a:pt x="11323" y="40518"/>
                  </a:lnTo>
                  <a:cubicBezTo>
                    <a:pt x="11323" y="40518"/>
                    <a:pt x="12915" y="41005"/>
                    <a:pt x="14630" y="41005"/>
                  </a:cubicBezTo>
                  <a:cubicBezTo>
                    <a:pt x="15841" y="41005"/>
                    <a:pt x="17113" y="40762"/>
                    <a:pt x="17931" y="39934"/>
                  </a:cubicBezTo>
                  <a:lnTo>
                    <a:pt x="15847" y="227"/>
                  </a:lnTo>
                  <a:cubicBezTo>
                    <a:pt x="13139" y="1045"/>
                    <a:pt x="10565" y="1325"/>
                    <a:pt x="8308" y="1325"/>
                  </a:cubicBezTo>
                  <a:cubicBezTo>
                    <a:pt x="3402" y="1325"/>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0"/>
            <p:cNvSpPr/>
            <p:nvPr/>
          </p:nvSpPr>
          <p:spPr>
            <a:xfrm>
              <a:off x="1793249" y="4243996"/>
              <a:ext cx="170596" cy="173765"/>
            </a:xfrm>
            <a:custGeom>
              <a:avLst/>
              <a:gdLst/>
              <a:ahLst/>
              <a:cxnLst/>
              <a:rect l="l" t="t" r="r" b="b"/>
              <a:pathLst>
                <a:path w="5168" h="5264" extrusionOk="0">
                  <a:moveTo>
                    <a:pt x="0" y="1"/>
                  </a:moveTo>
                  <a:lnTo>
                    <a:pt x="0" y="3930"/>
                  </a:lnTo>
                  <a:cubicBezTo>
                    <a:pt x="0" y="3930"/>
                    <a:pt x="1413" y="3851"/>
                    <a:pt x="2613" y="3851"/>
                  </a:cubicBezTo>
                  <a:cubicBezTo>
                    <a:pt x="3212" y="3851"/>
                    <a:pt x="3759" y="3870"/>
                    <a:pt x="4049" y="3930"/>
                  </a:cubicBezTo>
                  <a:cubicBezTo>
                    <a:pt x="4930" y="4109"/>
                    <a:pt x="4346" y="4990"/>
                    <a:pt x="5168" y="5263"/>
                  </a:cubicBezTo>
                  <a:lnTo>
                    <a:pt x="5168" y="144"/>
                  </a:lnTo>
                  <a:cubicBezTo>
                    <a:pt x="4481" y="389"/>
                    <a:pt x="3755" y="481"/>
                    <a:pt x="3051" y="481"/>
                  </a:cubicBezTo>
                  <a:cubicBezTo>
                    <a:pt x="1874" y="481"/>
                    <a:pt x="760" y="224"/>
                    <a:pt x="0" y="1"/>
                  </a:cubicBezTo>
                  <a:close/>
                </a:path>
              </a:pathLst>
            </a:custGeom>
            <a:solidFill>
              <a:srgbClr val="FFFFFF"/>
            </a:solid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0"/>
            <p:cNvSpPr/>
            <p:nvPr/>
          </p:nvSpPr>
          <p:spPr>
            <a:xfrm>
              <a:off x="2102569" y="4240463"/>
              <a:ext cx="166667" cy="147027"/>
            </a:xfrm>
            <a:custGeom>
              <a:avLst/>
              <a:gdLst/>
              <a:ahLst/>
              <a:cxnLst/>
              <a:rect l="l" t="t" r="r" b="b"/>
              <a:pathLst>
                <a:path w="5049" h="4454" extrusionOk="0">
                  <a:moveTo>
                    <a:pt x="5049" y="1"/>
                  </a:moveTo>
                  <a:cubicBezTo>
                    <a:pt x="4275" y="448"/>
                    <a:pt x="3307" y="592"/>
                    <a:pt x="2378" y="592"/>
                  </a:cubicBezTo>
                  <a:cubicBezTo>
                    <a:pt x="1479" y="592"/>
                    <a:pt x="616" y="457"/>
                    <a:pt x="1" y="334"/>
                  </a:cubicBezTo>
                  <a:lnTo>
                    <a:pt x="1" y="334"/>
                  </a:lnTo>
                  <a:lnTo>
                    <a:pt x="215" y="4454"/>
                  </a:lnTo>
                  <a:cubicBezTo>
                    <a:pt x="215" y="4454"/>
                    <a:pt x="655" y="3704"/>
                    <a:pt x="1322" y="3620"/>
                  </a:cubicBezTo>
                  <a:cubicBezTo>
                    <a:pt x="1723" y="3562"/>
                    <a:pt x="2455" y="3526"/>
                    <a:pt x="3063" y="3526"/>
                  </a:cubicBezTo>
                  <a:cubicBezTo>
                    <a:pt x="3448" y="3526"/>
                    <a:pt x="3783" y="3540"/>
                    <a:pt x="3954" y="3573"/>
                  </a:cubicBezTo>
                  <a:cubicBezTo>
                    <a:pt x="4382" y="3668"/>
                    <a:pt x="5049" y="4454"/>
                    <a:pt x="5049" y="4454"/>
                  </a:cubicBezTo>
                  <a:lnTo>
                    <a:pt x="5049" y="1"/>
                  </a:lnTo>
                  <a:close/>
                </a:path>
              </a:pathLst>
            </a:custGeom>
            <a:solidFill>
              <a:srgbClr val="FFFFFF"/>
            </a:solid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0"/>
            <p:cNvSpPr/>
            <p:nvPr/>
          </p:nvSpPr>
          <p:spPr>
            <a:xfrm>
              <a:off x="1922556" y="3260446"/>
              <a:ext cx="141118" cy="176273"/>
            </a:xfrm>
            <a:custGeom>
              <a:avLst/>
              <a:gdLst/>
              <a:ahLst/>
              <a:cxnLst/>
              <a:rect l="l" t="t" r="r" b="b"/>
              <a:pathLst>
                <a:path w="4275" h="5340" extrusionOk="0">
                  <a:moveTo>
                    <a:pt x="1916" y="0"/>
                  </a:moveTo>
                  <a:cubicBezTo>
                    <a:pt x="745" y="0"/>
                    <a:pt x="1" y="208"/>
                    <a:pt x="1" y="208"/>
                  </a:cubicBezTo>
                  <a:lnTo>
                    <a:pt x="2168" y="5339"/>
                  </a:lnTo>
                  <a:lnTo>
                    <a:pt x="4275" y="279"/>
                  </a:lnTo>
                  <a:cubicBezTo>
                    <a:pt x="3389" y="68"/>
                    <a:pt x="2583" y="0"/>
                    <a:pt x="1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0"/>
            <p:cNvSpPr/>
            <p:nvPr/>
          </p:nvSpPr>
          <p:spPr>
            <a:xfrm>
              <a:off x="2042058" y="4348973"/>
              <a:ext cx="291643" cy="336438"/>
            </a:xfrm>
            <a:custGeom>
              <a:avLst/>
              <a:gdLst/>
              <a:ahLst/>
              <a:cxnLst/>
              <a:rect l="l" t="t" r="r" b="b"/>
              <a:pathLst>
                <a:path w="8835" h="10192" extrusionOk="0">
                  <a:moveTo>
                    <a:pt x="4911" y="1"/>
                  </a:moveTo>
                  <a:cubicBezTo>
                    <a:pt x="4274" y="1"/>
                    <a:pt x="3507" y="37"/>
                    <a:pt x="3084" y="95"/>
                  </a:cubicBezTo>
                  <a:cubicBezTo>
                    <a:pt x="2381" y="178"/>
                    <a:pt x="1929" y="964"/>
                    <a:pt x="1929" y="964"/>
                  </a:cubicBezTo>
                  <a:cubicBezTo>
                    <a:pt x="1929" y="964"/>
                    <a:pt x="2215" y="4881"/>
                    <a:pt x="1095" y="6358"/>
                  </a:cubicBezTo>
                  <a:cubicBezTo>
                    <a:pt x="0" y="7834"/>
                    <a:pt x="310" y="9727"/>
                    <a:pt x="310" y="9727"/>
                  </a:cubicBezTo>
                  <a:cubicBezTo>
                    <a:pt x="1736" y="10069"/>
                    <a:pt x="3039" y="10191"/>
                    <a:pt x="4171" y="10191"/>
                  </a:cubicBezTo>
                  <a:cubicBezTo>
                    <a:pt x="6980" y="10191"/>
                    <a:pt x="8739" y="9441"/>
                    <a:pt x="8739" y="9441"/>
                  </a:cubicBezTo>
                  <a:cubicBezTo>
                    <a:pt x="8835" y="7608"/>
                    <a:pt x="7870" y="6001"/>
                    <a:pt x="7453" y="4667"/>
                  </a:cubicBezTo>
                  <a:cubicBezTo>
                    <a:pt x="7037" y="3322"/>
                    <a:pt x="6989" y="976"/>
                    <a:pt x="6989" y="976"/>
                  </a:cubicBezTo>
                  <a:cubicBezTo>
                    <a:pt x="6989" y="976"/>
                    <a:pt x="6310" y="143"/>
                    <a:pt x="5846" y="47"/>
                  </a:cubicBezTo>
                  <a:cubicBezTo>
                    <a:pt x="5666" y="15"/>
                    <a:pt x="5314" y="1"/>
                    <a:pt x="49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0"/>
            <p:cNvSpPr/>
            <p:nvPr/>
          </p:nvSpPr>
          <p:spPr>
            <a:xfrm>
              <a:off x="2050707" y="4635481"/>
              <a:ext cx="280651" cy="49944"/>
            </a:xfrm>
            <a:custGeom>
              <a:avLst/>
              <a:gdLst/>
              <a:ahLst/>
              <a:cxnLst/>
              <a:rect l="l" t="t" r="r" b="b"/>
              <a:pathLst>
                <a:path w="8502" h="1513" extrusionOk="0">
                  <a:moveTo>
                    <a:pt x="8477" y="0"/>
                  </a:moveTo>
                  <a:cubicBezTo>
                    <a:pt x="6900" y="474"/>
                    <a:pt x="5278" y="627"/>
                    <a:pt x="3838" y="627"/>
                  </a:cubicBezTo>
                  <a:cubicBezTo>
                    <a:pt x="2235" y="627"/>
                    <a:pt x="858" y="437"/>
                    <a:pt x="24" y="286"/>
                  </a:cubicBezTo>
                  <a:lnTo>
                    <a:pt x="24" y="286"/>
                  </a:lnTo>
                  <a:cubicBezTo>
                    <a:pt x="0" y="751"/>
                    <a:pt x="60" y="1048"/>
                    <a:pt x="60" y="1048"/>
                  </a:cubicBezTo>
                  <a:cubicBezTo>
                    <a:pt x="1490" y="1390"/>
                    <a:pt x="2794" y="1512"/>
                    <a:pt x="3927" y="1512"/>
                  </a:cubicBezTo>
                  <a:cubicBezTo>
                    <a:pt x="6736" y="1512"/>
                    <a:pt x="8489" y="762"/>
                    <a:pt x="8489" y="762"/>
                  </a:cubicBezTo>
                  <a:cubicBezTo>
                    <a:pt x="8501" y="512"/>
                    <a:pt x="8489" y="251"/>
                    <a:pt x="8477"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0"/>
            <p:cNvSpPr/>
            <p:nvPr/>
          </p:nvSpPr>
          <p:spPr>
            <a:xfrm>
              <a:off x="2122607" y="4413412"/>
              <a:ext cx="180829" cy="76946"/>
            </a:xfrm>
            <a:custGeom>
              <a:avLst/>
              <a:gdLst/>
              <a:ahLst/>
              <a:cxnLst/>
              <a:rect l="l" t="t" r="r" b="b"/>
              <a:pathLst>
                <a:path w="5478" h="2331" extrusionOk="0">
                  <a:moveTo>
                    <a:pt x="263" y="0"/>
                  </a:moveTo>
                  <a:cubicBezTo>
                    <a:pt x="1" y="0"/>
                    <a:pt x="1" y="417"/>
                    <a:pt x="263" y="417"/>
                  </a:cubicBezTo>
                  <a:cubicBezTo>
                    <a:pt x="1263" y="429"/>
                    <a:pt x="2263" y="429"/>
                    <a:pt x="3263" y="453"/>
                  </a:cubicBezTo>
                  <a:cubicBezTo>
                    <a:pt x="2275" y="655"/>
                    <a:pt x="1311" y="870"/>
                    <a:pt x="322" y="1060"/>
                  </a:cubicBezTo>
                  <a:cubicBezTo>
                    <a:pt x="72" y="1120"/>
                    <a:pt x="168" y="1441"/>
                    <a:pt x="382" y="1477"/>
                  </a:cubicBezTo>
                  <a:cubicBezTo>
                    <a:pt x="822" y="1536"/>
                    <a:pt x="1251" y="1560"/>
                    <a:pt x="1692" y="1584"/>
                  </a:cubicBezTo>
                  <a:cubicBezTo>
                    <a:pt x="1215" y="1679"/>
                    <a:pt x="763" y="1798"/>
                    <a:pt x="299" y="1917"/>
                  </a:cubicBezTo>
                  <a:cubicBezTo>
                    <a:pt x="47" y="1994"/>
                    <a:pt x="127" y="2331"/>
                    <a:pt x="353" y="2331"/>
                  </a:cubicBezTo>
                  <a:cubicBezTo>
                    <a:pt x="373" y="2331"/>
                    <a:pt x="395" y="2328"/>
                    <a:pt x="418" y="2322"/>
                  </a:cubicBezTo>
                  <a:cubicBezTo>
                    <a:pt x="1620" y="1977"/>
                    <a:pt x="2858" y="1727"/>
                    <a:pt x="4109" y="1560"/>
                  </a:cubicBezTo>
                  <a:cubicBezTo>
                    <a:pt x="4367" y="1537"/>
                    <a:pt x="4394" y="1143"/>
                    <a:pt x="4121" y="1143"/>
                  </a:cubicBezTo>
                  <a:cubicBezTo>
                    <a:pt x="4117" y="1143"/>
                    <a:pt x="4113" y="1143"/>
                    <a:pt x="4109" y="1143"/>
                  </a:cubicBezTo>
                  <a:cubicBezTo>
                    <a:pt x="3577" y="1161"/>
                    <a:pt x="3052" y="1172"/>
                    <a:pt x="2519" y="1172"/>
                  </a:cubicBezTo>
                  <a:cubicBezTo>
                    <a:pt x="2324" y="1172"/>
                    <a:pt x="2127" y="1170"/>
                    <a:pt x="1930" y="1167"/>
                  </a:cubicBezTo>
                  <a:cubicBezTo>
                    <a:pt x="3049" y="929"/>
                    <a:pt x="4168" y="691"/>
                    <a:pt x="5287" y="465"/>
                  </a:cubicBezTo>
                  <a:cubicBezTo>
                    <a:pt x="5478" y="417"/>
                    <a:pt x="5418" y="48"/>
                    <a:pt x="5192" y="48"/>
                  </a:cubicBezTo>
                  <a:cubicBezTo>
                    <a:pt x="3561" y="36"/>
                    <a:pt x="1906" y="12"/>
                    <a:pt x="263"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0"/>
            <p:cNvSpPr/>
            <p:nvPr/>
          </p:nvSpPr>
          <p:spPr>
            <a:xfrm>
              <a:off x="1698539" y="2906099"/>
              <a:ext cx="525882" cy="93451"/>
            </a:xfrm>
            <a:custGeom>
              <a:avLst/>
              <a:gdLst/>
              <a:ahLst/>
              <a:cxnLst/>
              <a:rect l="l" t="t" r="r" b="b"/>
              <a:pathLst>
                <a:path w="15931" h="2831" extrusionOk="0">
                  <a:moveTo>
                    <a:pt x="0" y="0"/>
                  </a:moveTo>
                  <a:lnTo>
                    <a:pt x="95" y="1905"/>
                  </a:lnTo>
                  <a:cubicBezTo>
                    <a:pt x="1756" y="2351"/>
                    <a:pt x="4309" y="2831"/>
                    <a:pt x="7522" y="2831"/>
                  </a:cubicBezTo>
                  <a:cubicBezTo>
                    <a:pt x="9974" y="2831"/>
                    <a:pt x="12812" y="2551"/>
                    <a:pt x="15931" y="1762"/>
                  </a:cubicBezTo>
                  <a:lnTo>
                    <a:pt x="15847" y="226"/>
                  </a:lnTo>
                  <a:cubicBezTo>
                    <a:pt x="13140" y="1040"/>
                    <a:pt x="10566" y="1319"/>
                    <a:pt x="8310" y="1319"/>
                  </a:cubicBezTo>
                  <a:cubicBezTo>
                    <a:pt x="3403" y="1319"/>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0"/>
            <p:cNvSpPr/>
            <p:nvPr/>
          </p:nvSpPr>
          <p:spPr>
            <a:xfrm>
              <a:off x="1996832" y="3583300"/>
              <a:ext cx="129729" cy="672513"/>
            </a:xfrm>
            <a:custGeom>
              <a:avLst/>
              <a:gdLst/>
              <a:ahLst/>
              <a:cxnLst/>
              <a:rect l="l" t="t" r="r" b="b"/>
              <a:pathLst>
                <a:path w="3930" h="20373" extrusionOk="0">
                  <a:moveTo>
                    <a:pt x="1" y="1"/>
                  </a:moveTo>
                  <a:lnTo>
                    <a:pt x="2275" y="20015"/>
                  </a:lnTo>
                  <a:cubicBezTo>
                    <a:pt x="2275" y="20015"/>
                    <a:pt x="2966" y="20217"/>
                    <a:pt x="3930" y="2037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0"/>
            <p:cNvSpPr/>
            <p:nvPr/>
          </p:nvSpPr>
          <p:spPr>
            <a:xfrm>
              <a:off x="1910771" y="3256287"/>
              <a:ext cx="156831" cy="22480"/>
            </a:xfrm>
            <a:custGeom>
              <a:avLst/>
              <a:gdLst/>
              <a:ahLst/>
              <a:cxnLst/>
              <a:rect l="l" t="t" r="r" b="b"/>
              <a:pathLst>
                <a:path w="4751" h="681" extrusionOk="0">
                  <a:moveTo>
                    <a:pt x="2138" y="0"/>
                  </a:moveTo>
                  <a:cubicBezTo>
                    <a:pt x="815" y="0"/>
                    <a:pt x="135" y="409"/>
                    <a:pt x="96" y="441"/>
                  </a:cubicBezTo>
                  <a:cubicBezTo>
                    <a:pt x="36" y="465"/>
                    <a:pt x="0" y="560"/>
                    <a:pt x="48" y="620"/>
                  </a:cubicBezTo>
                  <a:cubicBezTo>
                    <a:pt x="63" y="657"/>
                    <a:pt x="107" y="681"/>
                    <a:pt x="152" y="681"/>
                  </a:cubicBezTo>
                  <a:cubicBezTo>
                    <a:pt x="178" y="681"/>
                    <a:pt x="205" y="673"/>
                    <a:pt x="227" y="655"/>
                  </a:cubicBezTo>
                  <a:cubicBezTo>
                    <a:pt x="227" y="648"/>
                    <a:pt x="872" y="263"/>
                    <a:pt x="2119" y="263"/>
                  </a:cubicBezTo>
                  <a:cubicBezTo>
                    <a:pt x="2765" y="263"/>
                    <a:pt x="3573" y="366"/>
                    <a:pt x="4537" y="679"/>
                  </a:cubicBezTo>
                  <a:lnTo>
                    <a:pt x="4584" y="679"/>
                  </a:lnTo>
                  <a:cubicBezTo>
                    <a:pt x="4644" y="679"/>
                    <a:pt x="4691" y="643"/>
                    <a:pt x="4739" y="584"/>
                  </a:cubicBezTo>
                  <a:cubicBezTo>
                    <a:pt x="4751" y="524"/>
                    <a:pt x="4715" y="453"/>
                    <a:pt x="4644" y="417"/>
                  </a:cubicBezTo>
                  <a:cubicBezTo>
                    <a:pt x="3643" y="105"/>
                    <a:pt x="2808" y="0"/>
                    <a:pt x="21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0"/>
            <p:cNvSpPr/>
            <p:nvPr/>
          </p:nvSpPr>
          <p:spPr>
            <a:xfrm>
              <a:off x="1984651" y="3255890"/>
              <a:ext cx="16538" cy="331750"/>
            </a:xfrm>
            <a:custGeom>
              <a:avLst/>
              <a:gdLst/>
              <a:ahLst/>
              <a:cxnLst/>
              <a:rect l="l" t="t" r="r" b="b"/>
              <a:pathLst>
                <a:path w="501" h="10050" extrusionOk="0">
                  <a:moveTo>
                    <a:pt x="132" y="1"/>
                  </a:moveTo>
                  <a:cubicBezTo>
                    <a:pt x="60" y="1"/>
                    <a:pt x="1" y="60"/>
                    <a:pt x="1" y="132"/>
                  </a:cubicBezTo>
                  <a:lnTo>
                    <a:pt x="239" y="9919"/>
                  </a:lnTo>
                  <a:cubicBezTo>
                    <a:pt x="239" y="9990"/>
                    <a:pt x="298" y="10049"/>
                    <a:pt x="370" y="10049"/>
                  </a:cubicBezTo>
                  <a:cubicBezTo>
                    <a:pt x="441" y="10049"/>
                    <a:pt x="501" y="9990"/>
                    <a:pt x="501" y="9919"/>
                  </a:cubicBezTo>
                  <a:lnTo>
                    <a:pt x="263" y="132"/>
                  </a:lnTo>
                  <a:cubicBezTo>
                    <a:pt x="263" y="60"/>
                    <a:pt x="203" y="1"/>
                    <a:pt x="1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0"/>
            <p:cNvSpPr/>
            <p:nvPr/>
          </p:nvSpPr>
          <p:spPr>
            <a:xfrm>
              <a:off x="1935530" y="2945317"/>
              <a:ext cx="36179" cy="198192"/>
            </a:xfrm>
            <a:custGeom>
              <a:avLst/>
              <a:gdLst/>
              <a:ahLst/>
              <a:cxnLst/>
              <a:rect l="l" t="t" r="r" b="b"/>
              <a:pathLst>
                <a:path w="1096" h="6004" extrusionOk="0">
                  <a:moveTo>
                    <a:pt x="942" y="1"/>
                  </a:moveTo>
                  <a:cubicBezTo>
                    <a:pt x="877" y="1"/>
                    <a:pt x="809" y="46"/>
                    <a:pt x="798" y="110"/>
                  </a:cubicBezTo>
                  <a:cubicBezTo>
                    <a:pt x="774" y="288"/>
                    <a:pt x="0" y="4503"/>
                    <a:pt x="810" y="5932"/>
                  </a:cubicBezTo>
                  <a:cubicBezTo>
                    <a:pt x="846" y="5968"/>
                    <a:pt x="893" y="6003"/>
                    <a:pt x="929" y="6003"/>
                  </a:cubicBezTo>
                  <a:cubicBezTo>
                    <a:pt x="953" y="6003"/>
                    <a:pt x="977" y="5992"/>
                    <a:pt x="1001" y="5968"/>
                  </a:cubicBezTo>
                  <a:cubicBezTo>
                    <a:pt x="1072" y="5944"/>
                    <a:pt x="1096" y="5849"/>
                    <a:pt x="1048" y="5789"/>
                  </a:cubicBezTo>
                  <a:cubicBezTo>
                    <a:pt x="274" y="4456"/>
                    <a:pt x="1048" y="205"/>
                    <a:pt x="1072" y="169"/>
                  </a:cubicBezTo>
                  <a:cubicBezTo>
                    <a:pt x="1084" y="98"/>
                    <a:pt x="1036" y="15"/>
                    <a:pt x="965" y="3"/>
                  </a:cubicBezTo>
                  <a:cubicBezTo>
                    <a:pt x="958" y="1"/>
                    <a:pt x="950" y="1"/>
                    <a:pt x="9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0"/>
            <p:cNvSpPr/>
            <p:nvPr/>
          </p:nvSpPr>
          <p:spPr>
            <a:xfrm>
              <a:off x="1702830" y="2920228"/>
              <a:ext cx="71962" cy="192613"/>
            </a:xfrm>
            <a:custGeom>
              <a:avLst/>
              <a:gdLst/>
              <a:ahLst/>
              <a:cxnLst/>
              <a:rect l="l" t="t" r="r" b="b"/>
              <a:pathLst>
                <a:path w="2180" h="5835" extrusionOk="0">
                  <a:moveTo>
                    <a:pt x="1751" y="1"/>
                  </a:moveTo>
                  <a:cubicBezTo>
                    <a:pt x="1668" y="25"/>
                    <a:pt x="1608" y="84"/>
                    <a:pt x="1608" y="155"/>
                  </a:cubicBezTo>
                  <a:cubicBezTo>
                    <a:pt x="1704" y="1608"/>
                    <a:pt x="1596" y="5394"/>
                    <a:pt x="144" y="5573"/>
                  </a:cubicBezTo>
                  <a:cubicBezTo>
                    <a:pt x="61" y="5585"/>
                    <a:pt x="1" y="5644"/>
                    <a:pt x="25" y="5716"/>
                  </a:cubicBezTo>
                  <a:cubicBezTo>
                    <a:pt x="37" y="5799"/>
                    <a:pt x="84" y="5835"/>
                    <a:pt x="156" y="5835"/>
                  </a:cubicBezTo>
                  <a:lnTo>
                    <a:pt x="180" y="5835"/>
                  </a:lnTo>
                  <a:cubicBezTo>
                    <a:pt x="2180" y="5597"/>
                    <a:pt x="1906" y="358"/>
                    <a:pt x="1894" y="144"/>
                  </a:cubicBezTo>
                  <a:cubicBezTo>
                    <a:pt x="1882" y="60"/>
                    <a:pt x="1823" y="1"/>
                    <a:pt x="17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0"/>
            <p:cNvSpPr/>
            <p:nvPr/>
          </p:nvSpPr>
          <p:spPr>
            <a:xfrm>
              <a:off x="2151690" y="2926137"/>
              <a:ext cx="83383" cy="170992"/>
            </a:xfrm>
            <a:custGeom>
              <a:avLst/>
              <a:gdLst/>
              <a:ahLst/>
              <a:cxnLst/>
              <a:rect l="l" t="t" r="r" b="b"/>
              <a:pathLst>
                <a:path w="2526" h="5180" extrusionOk="0">
                  <a:moveTo>
                    <a:pt x="132" y="0"/>
                  </a:moveTo>
                  <a:cubicBezTo>
                    <a:pt x="60" y="0"/>
                    <a:pt x="1" y="60"/>
                    <a:pt x="1" y="143"/>
                  </a:cubicBezTo>
                  <a:cubicBezTo>
                    <a:pt x="1" y="346"/>
                    <a:pt x="132" y="5060"/>
                    <a:pt x="2394" y="5180"/>
                  </a:cubicBezTo>
                  <a:cubicBezTo>
                    <a:pt x="2466" y="5180"/>
                    <a:pt x="2525" y="5120"/>
                    <a:pt x="2525" y="5060"/>
                  </a:cubicBezTo>
                  <a:cubicBezTo>
                    <a:pt x="2525" y="4989"/>
                    <a:pt x="2466" y="4918"/>
                    <a:pt x="2394" y="4918"/>
                  </a:cubicBezTo>
                  <a:cubicBezTo>
                    <a:pt x="382" y="4810"/>
                    <a:pt x="263" y="179"/>
                    <a:pt x="263" y="143"/>
                  </a:cubicBezTo>
                  <a:cubicBezTo>
                    <a:pt x="263" y="60"/>
                    <a:pt x="203" y="0"/>
                    <a:pt x="1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0"/>
            <p:cNvSpPr/>
            <p:nvPr/>
          </p:nvSpPr>
          <p:spPr>
            <a:xfrm>
              <a:off x="1596335" y="4362045"/>
              <a:ext cx="397374" cy="322904"/>
            </a:xfrm>
            <a:custGeom>
              <a:avLst/>
              <a:gdLst/>
              <a:ahLst/>
              <a:cxnLst/>
              <a:rect l="l" t="t" r="r" b="b"/>
              <a:pathLst>
                <a:path w="12038" h="9782" extrusionOk="0">
                  <a:moveTo>
                    <a:pt x="8638" y="1"/>
                  </a:moveTo>
                  <a:cubicBezTo>
                    <a:pt x="7403" y="1"/>
                    <a:pt x="5954" y="80"/>
                    <a:pt x="5954" y="80"/>
                  </a:cubicBezTo>
                  <a:cubicBezTo>
                    <a:pt x="5954" y="80"/>
                    <a:pt x="5668" y="2068"/>
                    <a:pt x="4227" y="3688"/>
                  </a:cubicBezTo>
                  <a:cubicBezTo>
                    <a:pt x="2727" y="5378"/>
                    <a:pt x="1143" y="6248"/>
                    <a:pt x="1143" y="6248"/>
                  </a:cubicBezTo>
                  <a:cubicBezTo>
                    <a:pt x="417" y="6617"/>
                    <a:pt x="0" y="8581"/>
                    <a:pt x="1143" y="9307"/>
                  </a:cubicBezTo>
                  <a:cubicBezTo>
                    <a:pt x="2048" y="9653"/>
                    <a:pt x="3199" y="9781"/>
                    <a:pt x="4408" y="9781"/>
                  </a:cubicBezTo>
                  <a:cubicBezTo>
                    <a:pt x="7861" y="9781"/>
                    <a:pt x="11788" y="8736"/>
                    <a:pt x="11788" y="8736"/>
                  </a:cubicBezTo>
                  <a:cubicBezTo>
                    <a:pt x="12038" y="6509"/>
                    <a:pt x="11264" y="1473"/>
                    <a:pt x="11264" y="1473"/>
                  </a:cubicBezTo>
                  <a:cubicBezTo>
                    <a:pt x="10418" y="1175"/>
                    <a:pt x="11026" y="259"/>
                    <a:pt x="10121" y="80"/>
                  </a:cubicBezTo>
                  <a:cubicBezTo>
                    <a:pt x="9819" y="21"/>
                    <a:pt x="9256" y="1"/>
                    <a:pt x="86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0"/>
            <p:cNvSpPr/>
            <p:nvPr/>
          </p:nvSpPr>
          <p:spPr>
            <a:xfrm>
              <a:off x="1613633" y="4622904"/>
              <a:ext cx="373805" cy="62059"/>
            </a:xfrm>
            <a:custGeom>
              <a:avLst/>
              <a:gdLst/>
              <a:ahLst/>
              <a:cxnLst/>
              <a:rect l="l" t="t" r="r" b="b"/>
              <a:pathLst>
                <a:path w="11324" h="1880" extrusionOk="0">
                  <a:moveTo>
                    <a:pt x="11323" y="0"/>
                  </a:moveTo>
                  <a:lnTo>
                    <a:pt x="11323" y="0"/>
                  </a:lnTo>
                  <a:cubicBezTo>
                    <a:pt x="8321" y="703"/>
                    <a:pt x="5894" y="931"/>
                    <a:pt x="4005" y="931"/>
                  </a:cubicBezTo>
                  <a:cubicBezTo>
                    <a:pt x="2179" y="931"/>
                    <a:pt x="855" y="717"/>
                    <a:pt x="0" y="512"/>
                  </a:cubicBezTo>
                  <a:lnTo>
                    <a:pt x="0" y="512"/>
                  </a:lnTo>
                  <a:cubicBezTo>
                    <a:pt x="107" y="870"/>
                    <a:pt x="298" y="1203"/>
                    <a:pt x="643" y="1405"/>
                  </a:cubicBezTo>
                  <a:cubicBezTo>
                    <a:pt x="1545" y="1751"/>
                    <a:pt x="2693" y="1879"/>
                    <a:pt x="3900" y="1879"/>
                  </a:cubicBezTo>
                  <a:cubicBezTo>
                    <a:pt x="7349" y="1879"/>
                    <a:pt x="11275" y="834"/>
                    <a:pt x="11275" y="834"/>
                  </a:cubicBezTo>
                  <a:cubicBezTo>
                    <a:pt x="11311" y="572"/>
                    <a:pt x="11323" y="298"/>
                    <a:pt x="11323"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0"/>
            <p:cNvSpPr/>
            <p:nvPr/>
          </p:nvSpPr>
          <p:spPr>
            <a:xfrm>
              <a:off x="1718247" y="4413412"/>
              <a:ext cx="202747" cy="77177"/>
            </a:xfrm>
            <a:custGeom>
              <a:avLst/>
              <a:gdLst/>
              <a:ahLst/>
              <a:cxnLst/>
              <a:rect l="l" t="t" r="r" b="b"/>
              <a:pathLst>
                <a:path w="6142" h="2338" extrusionOk="0">
                  <a:moveTo>
                    <a:pt x="1760" y="0"/>
                  </a:moveTo>
                  <a:cubicBezTo>
                    <a:pt x="1487" y="0"/>
                    <a:pt x="1487" y="417"/>
                    <a:pt x="1760" y="417"/>
                  </a:cubicBezTo>
                  <a:cubicBezTo>
                    <a:pt x="2070" y="417"/>
                    <a:pt x="2391" y="429"/>
                    <a:pt x="2713" y="429"/>
                  </a:cubicBezTo>
                  <a:cubicBezTo>
                    <a:pt x="2094" y="548"/>
                    <a:pt x="1487" y="703"/>
                    <a:pt x="879" y="870"/>
                  </a:cubicBezTo>
                  <a:cubicBezTo>
                    <a:pt x="689" y="929"/>
                    <a:pt x="665" y="1227"/>
                    <a:pt x="879" y="1263"/>
                  </a:cubicBezTo>
                  <a:cubicBezTo>
                    <a:pt x="1499" y="1405"/>
                    <a:pt x="2153" y="1441"/>
                    <a:pt x="2796" y="1441"/>
                  </a:cubicBezTo>
                  <a:lnTo>
                    <a:pt x="248" y="1941"/>
                  </a:lnTo>
                  <a:cubicBezTo>
                    <a:pt x="1" y="1975"/>
                    <a:pt x="93" y="2338"/>
                    <a:pt x="315" y="2338"/>
                  </a:cubicBezTo>
                  <a:cubicBezTo>
                    <a:pt x="328" y="2338"/>
                    <a:pt x="342" y="2337"/>
                    <a:pt x="356" y="2334"/>
                  </a:cubicBezTo>
                  <a:cubicBezTo>
                    <a:pt x="1951" y="2025"/>
                    <a:pt x="3534" y="1727"/>
                    <a:pt x="5130" y="1417"/>
                  </a:cubicBezTo>
                  <a:cubicBezTo>
                    <a:pt x="5368" y="1370"/>
                    <a:pt x="5309" y="1012"/>
                    <a:pt x="5070" y="1012"/>
                  </a:cubicBezTo>
                  <a:cubicBezTo>
                    <a:pt x="4431" y="1012"/>
                    <a:pt x="3783" y="1041"/>
                    <a:pt x="3136" y="1041"/>
                  </a:cubicBezTo>
                  <a:cubicBezTo>
                    <a:pt x="2759" y="1041"/>
                    <a:pt x="2383" y="1031"/>
                    <a:pt x="2010" y="1001"/>
                  </a:cubicBezTo>
                  <a:cubicBezTo>
                    <a:pt x="3273" y="703"/>
                    <a:pt x="4570" y="524"/>
                    <a:pt x="5880" y="465"/>
                  </a:cubicBezTo>
                  <a:cubicBezTo>
                    <a:pt x="6142" y="465"/>
                    <a:pt x="6142" y="60"/>
                    <a:pt x="5880" y="60"/>
                  </a:cubicBezTo>
                  <a:cubicBezTo>
                    <a:pt x="4511" y="48"/>
                    <a:pt x="3130" y="36"/>
                    <a:pt x="1760"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0"/>
            <p:cNvSpPr/>
            <p:nvPr/>
          </p:nvSpPr>
          <p:spPr>
            <a:xfrm>
              <a:off x="1815664" y="1625147"/>
              <a:ext cx="274346" cy="342083"/>
            </a:xfrm>
            <a:custGeom>
              <a:avLst/>
              <a:gdLst/>
              <a:ahLst/>
              <a:cxnLst/>
              <a:rect l="l" t="t" r="r" b="b"/>
              <a:pathLst>
                <a:path w="8311" h="10363" extrusionOk="0">
                  <a:moveTo>
                    <a:pt x="1274" y="1584"/>
                  </a:moveTo>
                  <a:lnTo>
                    <a:pt x="1274" y="1584"/>
                  </a:lnTo>
                  <a:cubicBezTo>
                    <a:pt x="1274" y="1584"/>
                    <a:pt x="1274" y="1584"/>
                    <a:pt x="1274" y="1584"/>
                  </a:cubicBezTo>
                  <a:cubicBezTo>
                    <a:pt x="1274" y="1584"/>
                    <a:pt x="1274" y="1584"/>
                    <a:pt x="1274" y="1584"/>
                  </a:cubicBezTo>
                  <a:lnTo>
                    <a:pt x="1274" y="1584"/>
                  </a:lnTo>
                  <a:cubicBezTo>
                    <a:pt x="1274" y="1584"/>
                    <a:pt x="1274" y="1584"/>
                    <a:pt x="1274" y="1584"/>
                  </a:cubicBezTo>
                  <a:close/>
                  <a:moveTo>
                    <a:pt x="4179" y="1"/>
                  </a:moveTo>
                  <a:cubicBezTo>
                    <a:pt x="4179" y="1"/>
                    <a:pt x="3980" y="1631"/>
                    <a:pt x="1912" y="1631"/>
                  </a:cubicBezTo>
                  <a:cubicBezTo>
                    <a:pt x="1717" y="1631"/>
                    <a:pt x="1505" y="1616"/>
                    <a:pt x="1274" y="1584"/>
                  </a:cubicBezTo>
                  <a:lnTo>
                    <a:pt x="1274" y="1584"/>
                  </a:lnTo>
                  <a:cubicBezTo>
                    <a:pt x="1289" y="1600"/>
                    <a:pt x="1415" y="2961"/>
                    <a:pt x="72" y="3680"/>
                  </a:cubicBezTo>
                  <a:cubicBezTo>
                    <a:pt x="72" y="3680"/>
                    <a:pt x="0" y="6168"/>
                    <a:pt x="381" y="7192"/>
                  </a:cubicBezTo>
                  <a:cubicBezTo>
                    <a:pt x="786" y="8216"/>
                    <a:pt x="3274" y="10264"/>
                    <a:pt x="4429" y="10359"/>
                  </a:cubicBezTo>
                  <a:cubicBezTo>
                    <a:pt x="4453" y="10361"/>
                    <a:pt x="4477" y="10362"/>
                    <a:pt x="4502" y="10362"/>
                  </a:cubicBezTo>
                  <a:cubicBezTo>
                    <a:pt x="5700" y="10362"/>
                    <a:pt x="8181" y="7862"/>
                    <a:pt x="8251" y="6882"/>
                  </a:cubicBezTo>
                  <a:cubicBezTo>
                    <a:pt x="8311" y="5882"/>
                    <a:pt x="8251" y="3442"/>
                    <a:pt x="8251" y="3442"/>
                  </a:cubicBezTo>
                  <a:cubicBezTo>
                    <a:pt x="8251" y="3442"/>
                    <a:pt x="6632" y="2763"/>
                    <a:pt x="6858" y="917"/>
                  </a:cubicBezTo>
                  <a:lnTo>
                    <a:pt x="6858" y="917"/>
                  </a:lnTo>
                  <a:cubicBezTo>
                    <a:pt x="6858" y="917"/>
                    <a:pt x="6465" y="1033"/>
                    <a:pt x="5970" y="1033"/>
                  </a:cubicBezTo>
                  <a:cubicBezTo>
                    <a:pt x="5340" y="1033"/>
                    <a:pt x="4546" y="847"/>
                    <a:pt x="4179" y="1"/>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0"/>
            <p:cNvSpPr/>
            <p:nvPr/>
          </p:nvSpPr>
          <p:spPr>
            <a:xfrm>
              <a:off x="1708343" y="1467384"/>
              <a:ext cx="463824" cy="336669"/>
            </a:xfrm>
            <a:custGeom>
              <a:avLst/>
              <a:gdLst/>
              <a:ahLst/>
              <a:cxnLst/>
              <a:rect l="l" t="t" r="r" b="b"/>
              <a:pathLst>
                <a:path w="14051" h="10199" extrusionOk="0">
                  <a:moveTo>
                    <a:pt x="9339" y="1"/>
                  </a:moveTo>
                  <a:cubicBezTo>
                    <a:pt x="7497" y="1"/>
                    <a:pt x="7323" y="1732"/>
                    <a:pt x="7323" y="1732"/>
                  </a:cubicBezTo>
                  <a:cubicBezTo>
                    <a:pt x="7323" y="1732"/>
                    <a:pt x="6811" y="1164"/>
                    <a:pt x="6062" y="1164"/>
                  </a:cubicBezTo>
                  <a:cubicBezTo>
                    <a:pt x="5890" y="1164"/>
                    <a:pt x="5706" y="1194"/>
                    <a:pt x="5513" y="1267"/>
                  </a:cubicBezTo>
                  <a:cubicBezTo>
                    <a:pt x="4466" y="1672"/>
                    <a:pt x="4287" y="2863"/>
                    <a:pt x="4287" y="2863"/>
                  </a:cubicBezTo>
                  <a:cubicBezTo>
                    <a:pt x="4287" y="2863"/>
                    <a:pt x="3770" y="2275"/>
                    <a:pt x="2831" y="2275"/>
                  </a:cubicBezTo>
                  <a:cubicBezTo>
                    <a:pt x="2495" y="2275"/>
                    <a:pt x="2106" y="2350"/>
                    <a:pt x="1668" y="2553"/>
                  </a:cubicBezTo>
                  <a:cubicBezTo>
                    <a:pt x="1" y="3327"/>
                    <a:pt x="275" y="6030"/>
                    <a:pt x="1858" y="6256"/>
                  </a:cubicBezTo>
                  <a:cubicBezTo>
                    <a:pt x="1858" y="6256"/>
                    <a:pt x="775" y="7054"/>
                    <a:pt x="929" y="8340"/>
                  </a:cubicBezTo>
                  <a:cubicBezTo>
                    <a:pt x="1045" y="9326"/>
                    <a:pt x="2066" y="10199"/>
                    <a:pt x="3274" y="10199"/>
                  </a:cubicBezTo>
                  <a:cubicBezTo>
                    <a:pt x="3306" y="10199"/>
                    <a:pt x="3338" y="10198"/>
                    <a:pt x="3370" y="10197"/>
                  </a:cubicBezTo>
                  <a:cubicBezTo>
                    <a:pt x="3311" y="9292"/>
                    <a:pt x="3334" y="8447"/>
                    <a:pt x="3334" y="8447"/>
                  </a:cubicBezTo>
                  <a:cubicBezTo>
                    <a:pt x="4680" y="7709"/>
                    <a:pt x="4537" y="6328"/>
                    <a:pt x="4537" y="6328"/>
                  </a:cubicBezTo>
                  <a:lnTo>
                    <a:pt x="4537" y="6328"/>
                  </a:lnTo>
                  <a:cubicBezTo>
                    <a:pt x="4769" y="6360"/>
                    <a:pt x="4982" y="6374"/>
                    <a:pt x="5178" y="6374"/>
                  </a:cubicBezTo>
                  <a:cubicBezTo>
                    <a:pt x="7244" y="6374"/>
                    <a:pt x="7442" y="4756"/>
                    <a:pt x="7442" y="4756"/>
                  </a:cubicBezTo>
                  <a:cubicBezTo>
                    <a:pt x="7805" y="5594"/>
                    <a:pt x="8590" y="5781"/>
                    <a:pt x="9216" y="5781"/>
                  </a:cubicBezTo>
                  <a:cubicBezTo>
                    <a:pt x="9719" y="5781"/>
                    <a:pt x="10121" y="5661"/>
                    <a:pt x="10121" y="5661"/>
                  </a:cubicBezTo>
                  <a:lnTo>
                    <a:pt x="10121" y="5661"/>
                  </a:lnTo>
                  <a:cubicBezTo>
                    <a:pt x="9895" y="7506"/>
                    <a:pt x="11526" y="8185"/>
                    <a:pt x="11526" y="8185"/>
                  </a:cubicBezTo>
                  <a:cubicBezTo>
                    <a:pt x="11526" y="8185"/>
                    <a:pt x="11538" y="8685"/>
                    <a:pt x="11538" y="9304"/>
                  </a:cubicBezTo>
                  <a:lnTo>
                    <a:pt x="11550" y="9304"/>
                  </a:lnTo>
                  <a:cubicBezTo>
                    <a:pt x="11550" y="9304"/>
                    <a:pt x="11558" y="9304"/>
                    <a:pt x="11573" y="9304"/>
                  </a:cubicBezTo>
                  <a:cubicBezTo>
                    <a:pt x="11749" y="9304"/>
                    <a:pt x="12901" y="9264"/>
                    <a:pt x="13252" y="8221"/>
                  </a:cubicBezTo>
                  <a:cubicBezTo>
                    <a:pt x="13621" y="7090"/>
                    <a:pt x="12848" y="6244"/>
                    <a:pt x="12848" y="6244"/>
                  </a:cubicBezTo>
                  <a:cubicBezTo>
                    <a:pt x="12848" y="6244"/>
                    <a:pt x="14050" y="5530"/>
                    <a:pt x="13645" y="4303"/>
                  </a:cubicBezTo>
                  <a:cubicBezTo>
                    <a:pt x="13342" y="3365"/>
                    <a:pt x="12398" y="3258"/>
                    <a:pt x="11985" y="3258"/>
                  </a:cubicBezTo>
                  <a:cubicBezTo>
                    <a:pt x="11863" y="3258"/>
                    <a:pt x="11788" y="3268"/>
                    <a:pt x="11788" y="3268"/>
                  </a:cubicBezTo>
                  <a:cubicBezTo>
                    <a:pt x="11788" y="3268"/>
                    <a:pt x="12871" y="732"/>
                    <a:pt x="10216" y="112"/>
                  </a:cubicBezTo>
                  <a:cubicBezTo>
                    <a:pt x="9888" y="35"/>
                    <a:pt x="9597" y="1"/>
                    <a:pt x="9339" y="1"/>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0"/>
            <p:cNvSpPr/>
            <p:nvPr/>
          </p:nvSpPr>
          <p:spPr>
            <a:xfrm>
              <a:off x="1775093" y="1765975"/>
              <a:ext cx="48855" cy="80841"/>
            </a:xfrm>
            <a:custGeom>
              <a:avLst/>
              <a:gdLst/>
              <a:ahLst/>
              <a:cxnLst/>
              <a:rect l="l" t="t" r="r" b="b"/>
              <a:pathLst>
                <a:path w="1480" h="2449" extrusionOk="0">
                  <a:moveTo>
                    <a:pt x="788" y="1"/>
                  </a:moveTo>
                  <a:cubicBezTo>
                    <a:pt x="711" y="1"/>
                    <a:pt x="624" y="17"/>
                    <a:pt x="527" y="57"/>
                  </a:cubicBezTo>
                  <a:cubicBezTo>
                    <a:pt x="0" y="274"/>
                    <a:pt x="200" y="2449"/>
                    <a:pt x="1336" y="2449"/>
                  </a:cubicBezTo>
                  <a:cubicBezTo>
                    <a:pt x="1382" y="2449"/>
                    <a:pt x="1430" y="2445"/>
                    <a:pt x="1479" y="2438"/>
                  </a:cubicBezTo>
                  <a:cubicBezTo>
                    <a:pt x="1360" y="1831"/>
                    <a:pt x="1312" y="1009"/>
                    <a:pt x="1301" y="366"/>
                  </a:cubicBezTo>
                  <a:cubicBezTo>
                    <a:pt x="1301" y="366"/>
                    <a:pt x="1154" y="1"/>
                    <a:pt x="788" y="1"/>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0"/>
            <p:cNvSpPr/>
            <p:nvPr/>
          </p:nvSpPr>
          <p:spPr>
            <a:xfrm>
              <a:off x="2088803" y="1766008"/>
              <a:ext cx="41692" cy="80445"/>
            </a:xfrm>
            <a:custGeom>
              <a:avLst/>
              <a:gdLst/>
              <a:ahLst/>
              <a:cxnLst/>
              <a:rect l="l" t="t" r="r" b="b"/>
              <a:pathLst>
                <a:path w="1263" h="2437" extrusionOk="0">
                  <a:moveTo>
                    <a:pt x="477" y="0"/>
                  </a:moveTo>
                  <a:cubicBezTo>
                    <a:pt x="224" y="0"/>
                    <a:pt x="77" y="173"/>
                    <a:pt x="13" y="282"/>
                  </a:cubicBezTo>
                  <a:cubicBezTo>
                    <a:pt x="25" y="996"/>
                    <a:pt x="25" y="1865"/>
                    <a:pt x="1" y="2437"/>
                  </a:cubicBezTo>
                  <a:cubicBezTo>
                    <a:pt x="1072" y="2365"/>
                    <a:pt x="1263" y="258"/>
                    <a:pt x="739" y="56"/>
                  </a:cubicBezTo>
                  <a:cubicBezTo>
                    <a:pt x="641" y="17"/>
                    <a:pt x="554" y="0"/>
                    <a:pt x="477" y="0"/>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0"/>
            <p:cNvSpPr/>
            <p:nvPr/>
          </p:nvSpPr>
          <p:spPr>
            <a:xfrm>
              <a:off x="1874623" y="1739929"/>
              <a:ext cx="30270" cy="51132"/>
            </a:xfrm>
            <a:custGeom>
              <a:avLst/>
              <a:gdLst/>
              <a:ahLst/>
              <a:cxnLst/>
              <a:rect l="l" t="t" r="r" b="b"/>
              <a:pathLst>
                <a:path w="917" h="1549" extrusionOk="0">
                  <a:moveTo>
                    <a:pt x="452" y="0"/>
                  </a:moveTo>
                  <a:cubicBezTo>
                    <a:pt x="202" y="0"/>
                    <a:pt x="0" y="346"/>
                    <a:pt x="0" y="774"/>
                  </a:cubicBezTo>
                  <a:cubicBezTo>
                    <a:pt x="0" y="1191"/>
                    <a:pt x="202" y="1548"/>
                    <a:pt x="452" y="1548"/>
                  </a:cubicBezTo>
                  <a:cubicBezTo>
                    <a:pt x="714" y="1548"/>
                    <a:pt x="917" y="1191"/>
                    <a:pt x="917" y="774"/>
                  </a:cubicBezTo>
                  <a:cubicBezTo>
                    <a:pt x="917" y="346"/>
                    <a:pt x="714" y="0"/>
                    <a:pt x="452"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0"/>
            <p:cNvSpPr/>
            <p:nvPr/>
          </p:nvSpPr>
          <p:spPr>
            <a:xfrm>
              <a:off x="2002345" y="1739929"/>
              <a:ext cx="30303" cy="51132"/>
            </a:xfrm>
            <a:custGeom>
              <a:avLst/>
              <a:gdLst/>
              <a:ahLst/>
              <a:cxnLst/>
              <a:rect l="l" t="t" r="r" b="b"/>
              <a:pathLst>
                <a:path w="918" h="1549" extrusionOk="0">
                  <a:moveTo>
                    <a:pt x="453" y="0"/>
                  </a:moveTo>
                  <a:cubicBezTo>
                    <a:pt x="203" y="0"/>
                    <a:pt x="1" y="346"/>
                    <a:pt x="1" y="774"/>
                  </a:cubicBezTo>
                  <a:cubicBezTo>
                    <a:pt x="1" y="1191"/>
                    <a:pt x="203" y="1548"/>
                    <a:pt x="453" y="1548"/>
                  </a:cubicBezTo>
                  <a:cubicBezTo>
                    <a:pt x="715" y="1548"/>
                    <a:pt x="917" y="1191"/>
                    <a:pt x="917" y="774"/>
                  </a:cubicBezTo>
                  <a:cubicBezTo>
                    <a:pt x="917" y="346"/>
                    <a:pt x="715" y="0"/>
                    <a:pt x="453"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0"/>
            <p:cNvSpPr/>
            <p:nvPr/>
          </p:nvSpPr>
          <p:spPr>
            <a:xfrm>
              <a:off x="1925692" y="1729299"/>
              <a:ext cx="29907" cy="103816"/>
            </a:xfrm>
            <a:custGeom>
              <a:avLst/>
              <a:gdLst/>
              <a:ahLst/>
              <a:cxnLst/>
              <a:rect l="l" t="t" r="r" b="b"/>
              <a:pathLst>
                <a:path w="906" h="3145" extrusionOk="0">
                  <a:moveTo>
                    <a:pt x="537" y="1"/>
                  </a:moveTo>
                  <a:cubicBezTo>
                    <a:pt x="453" y="1"/>
                    <a:pt x="394" y="84"/>
                    <a:pt x="418" y="156"/>
                  </a:cubicBezTo>
                  <a:cubicBezTo>
                    <a:pt x="418" y="168"/>
                    <a:pt x="477" y="858"/>
                    <a:pt x="203" y="1632"/>
                  </a:cubicBezTo>
                  <a:cubicBezTo>
                    <a:pt x="13" y="2180"/>
                    <a:pt x="1" y="2525"/>
                    <a:pt x="132" y="2775"/>
                  </a:cubicBezTo>
                  <a:cubicBezTo>
                    <a:pt x="239" y="2966"/>
                    <a:pt x="429" y="3085"/>
                    <a:pt x="727" y="3144"/>
                  </a:cubicBezTo>
                  <a:lnTo>
                    <a:pt x="751" y="3144"/>
                  </a:lnTo>
                  <a:cubicBezTo>
                    <a:pt x="810" y="3144"/>
                    <a:pt x="870" y="3096"/>
                    <a:pt x="894" y="3037"/>
                  </a:cubicBezTo>
                  <a:cubicBezTo>
                    <a:pt x="906" y="2966"/>
                    <a:pt x="858" y="2894"/>
                    <a:pt x="787" y="2882"/>
                  </a:cubicBezTo>
                  <a:cubicBezTo>
                    <a:pt x="560" y="2835"/>
                    <a:pt x="429" y="2763"/>
                    <a:pt x="370" y="2644"/>
                  </a:cubicBezTo>
                  <a:cubicBezTo>
                    <a:pt x="275" y="2465"/>
                    <a:pt x="310" y="2180"/>
                    <a:pt x="477" y="1715"/>
                  </a:cubicBezTo>
                  <a:cubicBezTo>
                    <a:pt x="751" y="882"/>
                    <a:pt x="679" y="156"/>
                    <a:pt x="679" y="120"/>
                  </a:cubicBezTo>
                  <a:cubicBezTo>
                    <a:pt x="679" y="48"/>
                    <a:pt x="608" y="1"/>
                    <a:pt x="537" y="1"/>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0"/>
            <p:cNvSpPr/>
            <p:nvPr/>
          </p:nvSpPr>
          <p:spPr>
            <a:xfrm>
              <a:off x="1904069" y="1858540"/>
              <a:ext cx="103024" cy="15449"/>
            </a:xfrm>
            <a:custGeom>
              <a:avLst/>
              <a:gdLst/>
              <a:ahLst/>
              <a:cxnLst/>
              <a:rect l="l" t="t" r="r" b="b"/>
              <a:pathLst>
                <a:path w="3121" h="468" extrusionOk="0">
                  <a:moveTo>
                    <a:pt x="157" y="0"/>
                  </a:moveTo>
                  <a:cubicBezTo>
                    <a:pt x="95" y="0"/>
                    <a:pt x="33" y="28"/>
                    <a:pt x="13" y="98"/>
                  </a:cubicBezTo>
                  <a:cubicBezTo>
                    <a:pt x="1" y="170"/>
                    <a:pt x="25" y="241"/>
                    <a:pt x="96" y="277"/>
                  </a:cubicBezTo>
                  <a:cubicBezTo>
                    <a:pt x="132" y="289"/>
                    <a:pt x="680" y="467"/>
                    <a:pt x="1513" y="467"/>
                  </a:cubicBezTo>
                  <a:cubicBezTo>
                    <a:pt x="1942" y="467"/>
                    <a:pt x="2454" y="420"/>
                    <a:pt x="3001" y="277"/>
                  </a:cubicBezTo>
                  <a:cubicBezTo>
                    <a:pt x="3073" y="253"/>
                    <a:pt x="3120" y="182"/>
                    <a:pt x="3109" y="110"/>
                  </a:cubicBezTo>
                  <a:cubicBezTo>
                    <a:pt x="3098" y="46"/>
                    <a:pt x="3030" y="1"/>
                    <a:pt x="2964" y="1"/>
                  </a:cubicBezTo>
                  <a:cubicBezTo>
                    <a:pt x="2957" y="1"/>
                    <a:pt x="2949" y="2"/>
                    <a:pt x="2942" y="3"/>
                  </a:cubicBezTo>
                  <a:cubicBezTo>
                    <a:pt x="2422" y="138"/>
                    <a:pt x="1944" y="183"/>
                    <a:pt x="1538" y="183"/>
                  </a:cubicBezTo>
                  <a:cubicBezTo>
                    <a:pt x="726" y="183"/>
                    <a:pt x="199" y="3"/>
                    <a:pt x="191" y="3"/>
                  </a:cubicBezTo>
                  <a:cubicBezTo>
                    <a:pt x="180" y="1"/>
                    <a:pt x="169" y="0"/>
                    <a:pt x="157"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0"/>
            <p:cNvSpPr/>
            <p:nvPr/>
          </p:nvSpPr>
          <p:spPr>
            <a:xfrm>
              <a:off x="1849831" y="1702394"/>
              <a:ext cx="68034" cy="17132"/>
            </a:xfrm>
            <a:custGeom>
              <a:avLst/>
              <a:gdLst/>
              <a:ahLst/>
              <a:cxnLst/>
              <a:rect l="l" t="t" r="r" b="b"/>
              <a:pathLst>
                <a:path w="2061" h="519" extrusionOk="0">
                  <a:moveTo>
                    <a:pt x="1059" y="1"/>
                  </a:moveTo>
                  <a:cubicBezTo>
                    <a:pt x="752" y="1"/>
                    <a:pt x="408" y="64"/>
                    <a:pt x="96" y="268"/>
                  </a:cubicBezTo>
                  <a:cubicBezTo>
                    <a:pt x="13" y="316"/>
                    <a:pt x="1" y="399"/>
                    <a:pt x="49" y="459"/>
                  </a:cubicBezTo>
                  <a:cubicBezTo>
                    <a:pt x="72" y="506"/>
                    <a:pt x="120" y="518"/>
                    <a:pt x="168" y="518"/>
                  </a:cubicBezTo>
                  <a:cubicBezTo>
                    <a:pt x="180" y="518"/>
                    <a:pt x="215" y="518"/>
                    <a:pt x="239" y="494"/>
                  </a:cubicBezTo>
                  <a:cubicBezTo>
                    <a:pt x="496" y="326"/>
                    <a:pt x="783" y="273"/>
                    <a:pt x="1043" y="273"/>
                  </a:cubicBezTo>
                  <a:cubicBezTo>
                    <a:pt x="1480" y="273"/>
                    <a:pt x="1839" y="423"/>
                    <a:pt x="1846" y="423"/>
                  </a:cubicBezTo>
                  <a:cubicBezTo>
                    <a:pt x="1864" y="429"/>
                    <a:pt x="1882" y="432"/>
                    <a:pt x="1899" y="432"/>
                  </a:cubicBezTo>
                  <a:cubicBezTo>
                    <a:pt x="1955" y="432"/>
                    <a:pt x="2007" y="403"/>
                    <a:pt x="2025" y="340"/>
                  </a:cubicBezTo>
                  <a:cubicBezTo>
                    <a:pt x="2061" y="268"/>
                    <a:pt x="2025" y="197"/>
                    <a:pt x="1954" y="161"/>
                  </a:cubicBezTo>
                  <a:cubicBezTo>
                    <a:pt x="1925" y="154"/>
                    <a:pt x="1537" y="1"/>
                    <a:pt x="1059" y="1"/>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0"/>
            <p:cNvSpPr/>
            <p:nvPr/>
          </p:nvSpPr>
          <p:spPr>
            <a:xfrm>
              <a:off x="1987424" y="1702394"/>
              <a:ext cx="68001" cy="17132"/>
            </a:xfrm>
            <a:custGeom>
              <a:avLst/>
              <a:gdLst/>
              <a:ahLst/>
              <a:cxnLst/>
              <a:rect l="l" t="t" r="r" b="b"/>
              <a:pathLst>
                <a:path w="2060" h="519" extrusionOk="0">
                  <a:moveTo>
                    <a:pt x="1058" y="1"/>
                  </a:moveTo>
                  <a:cubicBezTo>
                    <a:pt x="751" y="1"/>
                    <a:pt x="407" y="64"/>
                    <a:pt x="95" y="268"/>
                  </a:cubicBezTo>
                  <a:cubicBezTo>
                    <a:pt x="12" y="316"/>
                    <a:pt x="0" y="399"/>
                    <a:pt x="48" y="459"/>
                  </a:cubicBezTo>
                  <a:cubicBezTo>
                    <a:pt x="72" y="506"/>
                    <a:pt x="119" y="518"/>
                    <a:pt x="167" y="518"/>
                  </a:cubicBezTo>
                  <a:cubicBezTo>
                    <a:pt x="179" y="518"/>
                    <a:pt x="214" y="518"/>
                    <a:pt x="238" y="494"/>
                  </a:cubicBezTo>
                  <a:cubicBezTo>
                    <a:pt x="495" y="326"/>
                    <a:pt x="783" y="273"/>
                    <a:pt x="1042" y="273"/>
                  </a:cubicBezTo>
                  <a:cubicBezTo>
                    <a:pt x="1479" y="273"/>
                    <a:pt x="1838" y="423"/>
                    <a:pt x="1846" y="423"/>
                  </a:cubicBezTo>
                  <a:cubicBezTo>
                    <a:pt x="1863" y="429"/>
                    <a:pt x="1881" y="432"/>
                    <a:pt x="1899" y="432"/>
                  </a:cubicBezTo>
                  <a:cubicBezTo>
                    <a:pt x="1954" y="432"/>
                    <a:pt x="2006" y="403"/>
                    <a:pt x="2024" y="340"/>
                  </a:cubicBezTo>
                  <a:cubicBezTo>
                    <a:pt x="2060" y="268"/>
                    <a:pt x="2024" y="197"/>
                    <a:pt x="1953" y="161"/>
                  </a:cubicBezTo>
                  <a:cubicBezTo>
                    <a:pt x="1924" y="154"/>
                    <a:pt x="1537" y="1"/>
                    <a:pt x="1058" y="1"/>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0"/>
            <p:cNvSpPr/>
            <p:nvPr/>
          </p:nvSpPr>
          <p:spPr>
            <a:xfrm>
              <a:off x="1920971" y="1726559"/>
              <a:ext cx="55457" cy="18122"/>
            </a:xfrm>
            <a:custGeom>
              <a:avLst/>
              <a:gdLst/>
              <a:ahLst/>
              <a:cxnLst/>
              <a:rect l="l" t="t" r="r" b="b"/>
              <a:pathLst>
                <a:path w="1680" h="549" extrusionOk="0">
                  <a:moveTo>
                    <a:pt x="899" y="0"/>
                  </a:moveTo>
                  <a:cubicBezTo>
                    <a:pt x="565" y="0"/>
                    <a:pt x="258" y="159"/>
                    <a:pt x="84" y="298"/>
                  </a:cubicBezTo>
                  <a:cubicBezTo>
                    <a:pt x="25" y="346"/>
                    <a:pt x="1" y="429"/>
                    <a:pt x="49" y="489"/>
                  </a:cubicBezTo>
                  <a:cubicBezTo>
                    <a:pt x="78" y="526"/>
                    <a:pt x="122" y="544"/>
                    <a:pt x="165" y="544"/>
                  </a:cubicBezTo>
                  <a:cubicBezTo>
                    <a:pt x="191" y="544"/>
                    <a:pt x="217" y="538"/>
                    <a:pt x="239" y="524"/>
                  </a:cubicBezTo>
                  <a:cubicBezTo>
                    <a:pt x="263" y="501"/>
                    <a:pt x="561" y="277"/>
                    <a:pt x="905" y="277"/>
                  </a:cubicBezTo>
                  <a:cubicBezTo>
                    <a:pt x="1078" y="277"/>
                    <a:pt x="1262" y="333"/>
                    <a:pt x="1430" y="501"/>
                  </a:cubicBezTo>
                  <a:cubicBezTo>
                    <a:pt x="1454" y="536"/>
                    <a:pt x="1489" y="548"/>
                    <a:pt x="1525" y="548"/>
                  </a:cubicBezTo>
                  <a:cubicBezTo>
                    <a:pt x="1549" y="548"/>
                    <a:pt x="1584" y="536"/>
                    <a:pt x="1620" y="501"/>
                  </a:cubicBezTo>
                  <a:cubicBezTo>
                    <a:pt x="1680" y="441"/>
                    <a:pt x="1680" y="370"/>
                    <a:pt x="1620" y="310"/>
                  </a:cubicBezTo>
                  <a:cubicBezTo>
                    <a:pt x="1392" y="82"/>
                    <a:pt x="1139" y="0"/>
                    <a:pt x="899"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0"/>
            <p:cNvSpPr/>
            <p:nvPr/>
          </p:nvSpPr>
          <p:spPr>
            <a:xfrm>
              <a:off x="1856136" y="1912877"/>
              <a:ext cx="218328" cy="295142"/>
            </a:xfrm>
            <a:custGeom>
              <a:avLst/>
              <a:gdLst/>
              <a:ahLst/>
              <a:cxnLst/>
              <a:rect l="l" t="t" r="r" b="b"/>
              <a:pathLst>
                <a:path w="6614" h="8941" extrusionOk="0">
                  <a:moveTo>
                    <a:pt x="5858" y="0"/>
                  </a:moveTo>
                  <a:lnTo>
                    <a:pt x="5858" y="0"/>
                  </a:lnTo>
                  <a:cubicBezTo>
                    <a:pt x="5019" y="862"/>
                    <a:pt x="3948" y="1646"/>
                    <a:pt x="3274" y="1646"/>
                  </a:cubicBezTo>
                  <a:cubicBezTo>
                    <a:pt x="3250" y="1646"/>
                    <a:pt x="3226" y="1645"/>
                    <a:pt x="3203" y="1643"/>
                  </a:cubicBezTo>
                  <a:cubicBezTo>
                    <a:pt x="2608" y="1584"/>
                    <a:pt x="1655" y="1024"/>
                    <a:pt x="822" y="333"/>
                  </a:cubicBezTo>
                  <a:lnTo>
                    <a:pt x="822" y="333"/>
                  </a:lnTo>
                  <a:cubicBezTo>
                    <a:pt x="822" y="334"/>
                    <a:pt x="1405" y="3810"/>
                    <a:pt x="405" y="4774"/>
                  </a:cubicBezTo>
                  <a:cubicBezTo>
                    <a:pt x="405" y="4774"/>
                    <a:pt x="0" y="8156"/>
                    <a:pt x="3334" y="8870"/>
                  </a:cubicBezTo>
                  <a:cubicBezTo>
                    <a:pt x="3557" y="8918"/>
                    <a:pt x="3764" y="8940"/>
                    <a:pt x="3955" y="8940"/>
                  </a:cubicBezTo>
                  <a:cubicBezTo>
                    <a:pt x="6614" y="8940"/>
                    <a:pt x="6251" y="4608"/>
                    <a:pt x="6251" y="4608"/>
                  </a:cubicBezTo>
                  <a:cubicBezTo>
                    <a:pt x="6251" y="4608"/>
                    <a:pt x="5203" y="3524"/>
                    <a:pt x="5858" y="0"/>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0"/>
            <p:cNvSpPr/>
            <p:nvPr/>
          </p:nvSpPr>
          <p:spPr>
            <a:xfrm>
              <a:off x="1883635" y="1923870"/>
              <a:ext cx="141151" cy="99459"/>
            </a:xfrm>
            <a:custGeom>
              <a:avLst/>
              <a:gdLst/>
              <a:ahLst/>
              <a:cxnLst/>
              <a:rect l="l" t="t" r="r" b="b"/>
              <a:pathLst>
                <a:path w="4276" h="3013" extrusionOk="0">
                  <a:moveTo>
                    <a:pt x="1" y="0"/>
                  </a:moveTo>
                  <a:cubicBezTo>
                    <a:pt x="1" y="1"/>
                    <a:pt x="287" y="1667"/>
                    <a:pt x="120" y="3013"/>
                  </a:cubicBezTo>
                  <a:cubicBezTo>
                    <a:pt x="1108" y="2834"/>
                    <a:pt x="3204" y="2239"/>
                    <a:pt x="4275" y="358"/>
                  </a:cubicBezTo>
                  <a:lnTo>
                    <a:pt x="4275" y="358"/>
                  </a:lnTo>
                  <a:cubicBezTo>
                    <a:pt x="3632" y="911"/>
                    <a:pt x="2935" y="1314"/>
                    <a:pt x="2459" y="1314"/>
                  </a:cubicBezTo>
                  <a:cubicBezTo>
                    <a:pt x="2432" y="1314"/>
                    <a:pt x="2407" y="1313"/>
                    <a:pt x="2382" y="1310"/>
                  </a:cubicBezTo>
                  <a:cubicBezTo>
                    <a:pt x="1787" y="1251"/>
                    <a:pt x="834" y="691"/>
                    <a:pt x="1"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0"/>
            <p:cNvSpPr/>
            <p:nvPr/>
          </p:nvSpPr>
          <p:spPr>
            <a:xfrm>
              <a:off x="1641924" y="2059085"/>
              <a:ext cx="748733" cy="891468"/>
            </a:xfrm>
            <a:custGeom>
              <a:avLst/>
              <a:gdLst/>
              <a:ahLst/>
              <a:cxnLst/>
              <a:rect l="l" t="t" r="r" b="b"/>
              <a:pathLst>
                <a:path w="22682" h="27006" extrusionOk="0">
                  <a:moveTo>
                    <a:pt x="12716" y="0"/>
                  </a:moveTo>
                  <a:cubicBezTo>
                    <a:pt x="12716" y="0"/>
                    <a:pt x="13079" y="4284"/>
                    <a:pt x="10437" y="4284"/>
                  </a:cubicBezTo>
                  <a:cubicBezTo>
                    <a:pt x="10248" y="4284"/>
                    <a:pt x="10044" y="4262"/>
                    <a:pt x="9823" y="4215"/>
                  </a:cubicBezTo>
                  <a:cubicBezTo>
                    <a:pt x="6537" y="3513"/>
                    <a:pt x="6942" y="179"/>
                    <a:pt x="6942" y="179"/>
                  </a:cubicBezTo>
                  <a:lnTo>
                    <a:pt x="6942" y="179"/>
                  </a:lnTo>
                  <a:cubicBezTo>
                    <a:pt x="6942" y="179"/>
                    <a:pt x="2798" y="1322"/>
                    <a:pt x="1405" y="2250"/>
                  </a:cubicBezTo>
                  <a:cubicBezTo>
                    <a:pt x="1" y="3167"/>
                    <a:pt x="655" y="9227"/>
                    <a:pt x="882" y="11775"/>
                  </a:cubicBezTo>
                  <a:cubicBezTo>
                    <a:pt x="1108" y="14311"/>
                    <a:pt x="1715" y="25682"/>
                    <a:pt x="1715" y="25682"/>
                  </a:cubicBezTo>
                  <a:cubicBezTo>
                    <a:pt x="1715" y="25682"/>
                    <a:pt x="5117" y="27006"/>
                    <a:pt x="10023" y="27006"/>
                  </a:cubicBezTo>
                  <a:cubicBezTo>
                    <a:pt x="12280" y="27006"/>
                    <a:pt x="14854" y="26726"/>
                    <a:pt x="17562" y="25908"/>
                  </a:cubicBezTo>
                  <a:lnTo>
                    <a:pt x="18003" y="13883"/>
                  </a:lnTo>
                  <a:cubicBezTo>
                    <a:pt x="18003" y="13883"/>
                    <a:pt x="22170" y="12740"/>
                    <a:pt x="22432" y="12311"/>
                  </a:cubicBezTo>
                  <a:cubicBezTo>
                    <a:pt x="22682" y="11847"/>
                    <a:pt x="21015" y="5215"/>
                    <a:pt x="20455" y="3632"/>
                  </a:cubicBezTo>
                  <a:cubicBezTo>
                    <a:pt x="19884" y="2048"/>
                    <a:pt x="18265" y="1357"/>
                    <a:pt x="17348" y="1227"/>
                  </a:cubicBezTo>
                  <a:cubicBezTo>
                    <a:pt x="16419" y="1084"/>
                    <a:pt x="12717" y="0"/>
                    <a:pt x="127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0"/>
            <p:cNvSpPr/>
            <p:nvPr/>
          </p:nvSpPr>
          <p:spPr>
            <a:xfrm>
              <a:off x="1641924" y="2108603"/>
              <a:ext cx="97908" cy="567937"/>
            </a:xfrm>
            <a:custGeom>
              <a:avLst/>
              <a:gdLst/>
              <a:ahLst/>
              <a:cxnLst/>
              <a:rect l="l" t="t" r="r" b="b"/>
              <a:pathLst>
                <a:path w="2966" h="17205" extrusionOk="0">
                  <a:moveTo>
                    <a:pt x="2894" y="0"/>
                  </a:moveTo>
                  <a:lnTo>
                    <a:pt x="2894" y="0"/>
                  </a:lnTo>
                  <a:cubicBezTo>
                    <a:pt x="2298" y="238"/>
                    <a:pt x="1763" y="500"/>
                    <a:pt x="1405" y="739"/>
                  </a:cubicBezTo>
                  <a:cubicBezTo>
                    <a:pt x="1" y="1655"/>
                    <a:pt x="655" y="7716"/>
                    <a:pt x="882" y="10264"/>
                  </a:cubicBezTo>
                  <a:cubicBezTo>
                    <a:pt x="941" y="11049"/>
                    <a:pt x="1048" y="12704"/>
                    <a:pt x="1167" y="14585"/>
                  </a:cubicBezTo>
                  <a:lnTo>
                    <a:pt x="1310" y="17205"/>
                  </a:lnTo>
                  <a:cubicBezTo>
                    <a:pt x="1310" y="17205"/>
                    <a:pt x="2775" y="17050"/>
                    <a:pt x="2894" y="12490"/>
                  </a:cubicBezTo>
                  <a:cubicBezTo>
                    <a:pt x="2965" y="9287"/>
                    <a:pt x="2858" y="1786"/>
                    <a:pt x="28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0"/>
            <p:cNvSpPr/>
            <p:nvPr/>
          </p:nvSpPr>
          <p:spPr>
            <a:xfrm>
              <a:off x="2236200" y="2347178"/>
              <a:ext cx="73150" cy="169440"/>
            </a:xfrm>
            <a:custGeom>
              <a:avLst/>
              <a:gdLst/>
              <a:ahLst/>
              <a:cxnLst/>
              <a:rect l="l" t="t" r="r" b="b"/>
              <a:pathLst>
                <a:path w="2216" h="5133" extrusionOk="0">
                  <a:moveTo>
                    <a:pt x="608" y="0"/>
                  </a:moveTo>
                  <a:lnTo>
                    <a:pt x="1" y="5132"/>
                  </a:lnTo>
                  <a:cubicBezTo>
                    <a:pt x="1" y="5132"/>
                    <a:pt x="1096" y="4834"/>
                    <a:pt x="2215" y="4477"/>
                  </a:cubicBezTo>
                  <a:lnTo>
                    <a:pt x="1763" y="36"/>
                  </a:lnTo>
                  <a:lnTo>
                    <a:pt x="6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0"/>
            <p:cNvSpPr/>
            <p:nvPr/>
          </p:nvSpPr>
          <p:spPr>
            <a:xfrm>
              <a:off x="2110822" y="2784649"/>
              <a:ext cx="115601" cy="141514"/>
            </a:xfrm>
            <a:custGeom>
              <a:avLst/>
              <a:gdLst/>
              <a:ahLst/>
              <a:cxnLst/>
              <a:rect l="l" t="t" r="r" b="b"/>
              <a:pathLst>
                <a:path w="3502" h="4287" extrusionOk="0">
                  <a:moveTo>
                    <a:pt x="3501" y="0"/>
                  </a:moveTo>
                  <a:lnTo>
                    <a:pt x="3442" y="262"/>
                  </a:lnTo>
                  <a:lnTo>
                    <a:pt x="1" y="893"/>
                  </a:lnTo>
                  <a:lnTo>
                    <a:pt x="1918" y="4286"/>
                  </a:lnTo>
                  <a:cubicBezTo>
                    <a:pt x="2394" y="4167"/>
                    <a:pt x="2870" y="4048"/>
                    <a:pt x="3346" y="3905"/>
                  </a:cubicBezTo>
                  <a:lnTo>
                    <a:pt x="35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0"/>
            <p:cNvSpPr/>
            <p:nvPr/>
          </p:nvSpPr>
          <p:spPr>
            <a:xfrm>
              <a:off x="1516314" y="1819157"/>
              <a:ext cx="267909" cy="734572"/>
            </a:xfrm>
            <a:custGeom>
              <a:avLst/>
              <a:gdLst/>
              <a:ahLst/>
              <a:cxnLst/>
              <a:rect l="l" t="t" r="r" b="b"/>
              <a:pathLst>
                <a:path w="8116" h="22253" extrusionOk="0">
                  <a:moveTo>
                    <a:pt x="6180" y="1"/>
                  </a:moveTo>
                  <a:cubicBezTo>
                    <a:pt x="5936" y="1"/>
                    <a:pt x="5645" y="815"/>
                    <a:pt x="5508" y="1315"/>
                  </a:cubicBezTo>
                  <a:cubicBezTo>
                    <a:pt x="5341" y="1922"/>
                    <a:pt x="4818" y="2994"/>
                    <a:pt x="4782" y="3339"/>
                  </a:cubicBezTo>
                  <a:cubicBezTo>
                    <a:pt x="4782" y="3339"/>
                    <a:pt x="4520" y="5185"/>
                    <a:pt x="4329" y="6018"/>
                  </a:cubicBezTo>
                  <a:cubicBezTo>
                    <a:pt x="4139" y="6851"/>
                    <a:pt x="746" y="15341"/>
                    <a:pt x="329" y="18210"/>
                  </a:cubicBezTo>
                  <a:cubicBezTo>
                    <a:pt x="0" y="20472"/>
                    <a:pt x="1566" y="22252"/>
                    <a:pt x="3339" y="22252"/>
                  </a:cubicBezTo>
                  <a:cubicBezTo>
                    <a:pt x="3816" y="22252"/>
                    <a:pt x="4308" y="22124"/>
                    <a:pt x="4782" y="21841"/>
                  </a:cubicBezTo>
                  <a:cubicBezTo>
                    <a:pt x="6996" y="20496"/>
                    <a:pt x="6711" y="7554"/>
                    <a:pt x="6711" y="7554"/>
                  </a:cubicBezTo>
                  <a:cubicBezTo>
                    <a:pt x="6711" y="7554"/>
                    <a:pt x="7127" y="7090"/>
                    <a:pt x="7127" y="5554"/>
                  </a:cubicBezTo>
                  <a:cubicBezTo>
                    <a:pt x="7127" y="5554"/>
                    <a:pt x="7913" y="5280"/>
                    <a:pt x="8008" y="4804"/>
                  </a:cubicBezTo>
                  <a:cubicBezTo>
                    <a:pt x="8092" y="4315"/>
                    <a:pt x="8008" y="4006"/>
                    <a:pt x="8008" y="4006"/>
                  </a:cubicBezTo>
                  <a:cubicBezTo>
                    <a:pt x="8008" y="4006"/>
                    <a:pt x="8116" y="3315"/>
                    <a:pt x="7818" y="3220"/>
                  </a:cubicBezTo>
                  <a:cubicBezTo>
                    <a:pt x="7818" y="3220"/>
                    <a:pt x="7663" y="2327"/>
                    <a:pt x="7342" y="2196"/>
                  </a:cubicBezTo>
                  <a:cubicBezTo>
                    <a:pt x="7295" y="2178"/>
                    <a:pt x="7242" y="2170"/>
                    <a:pt x="7184" y="2170"/>
                  </a:cubicBezTo>
                  <a:cubicBezTo>
                    <a:pt x="6826" y="2170"/>
                    <a:pt x="6306" y="2470"/>
                    <a:pt x="6306" y="2470"/>
                  </a:cubicBezTo>
                  <a:cubicBezTo>
                    <a:pt x="6306" y="2470"/>
                    <a:pt x="6580" y="613"/>
                    <a:pt x="6330" y="124"/>
                  </a:cubicBezTo>
                  <a:cubicBezTo>
                    <a:pt x="6283" y="38"/>
                    <a:pt x="6233" y="1"/>
                    <a:pt x="6180" y="1"/>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0"/>
            <p:cNvSpPr/>
            <p:nvPr/>
          </p:nvSpPr>
          <p:spPr>
            <a:xfrm>
              <a:off x="2231479" y="2342028"/>
              <a:ext cx="25187" cy="178881"/>
            </a:xfrm>
            <a:custGeom>
              <a:avLst/>
              <a:gdLst/>
              <a:ahLst/>
              <a:cxnLst/>
              <a:rect l="l" t="t" r="r" b="b"/>
              <a:pathLst>
                <a:path w="763" h="5419" extrusionOk="0">
                  <a:moveTo>
                    <a:pt x="613" y="0"/>
                  </a:moveTo>
                  <a:cubicBezTo>
                    <a:pt x="547" y="0"/>
                    <a:pt x="477" y="55"/>
                    <a:pt x="477" y="121"/>
                  </a:cubicBezTo>
                  <a:lnTo>
                    <a:pt x="1" y="5276"/>
                  </a:lnTo>
                  <a:cubicBezTo>
                    <a:pt x="1" y="5348"/>
                    <a:pt x="49" y="5407"/>
                    <a:pt x="144" y="5419"/>
                  </a:cubicBezTo>
                  <a:cubicBezTo>
                    <a:pt x="203" y="5419"/>
                    <a:pt x="263" y="5371"/>
                    <a:pt x="275" y="5300"/>
                  </a:cubicBezTo>
                  <a:lnTo>
                    <a:pt x="751" y="156"/>
                  </a:lnTo>
                  <a:cubicBezTo>
                    <a:pt x="763" y="73"/>
                    <a:pt x="703" y="2"/>
                    <a:pt x="632" y="2"/>
                  </a:cubicBezTo>
                  <a:cubicBezTo>
                    <a:pt x="626" y="1"/>
                    <a:pt x="619" y="0"/>
                    <a:pt x="613"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0"/>
            <p:cNvSpPr/>
            <p:nvPr/>
          </p:nvSpPr>
          <p:spPr>
            <a:xfrm>
              <a:off x="2236200" y="2341764"/>
              <a:ext cx="59385" cy="121378"/>
            </a:xfrm>
            <a:custGeom>
              <a:avLst/>
              <a:gdLst/>
              <a:ahLst/>
              <a:cxnLst/>
              <a:rect l="l" t="t" r="r" b="b"/>
              <a:pathLst>
                <a:path w="1799" h="3677" extrusionOk="0">
                  <a:moveTo>
                    <a:pt x="1638" y="1"/>
                  </a:moveTo>
                  <a:cubicBezTo>
                    <a:pt x="1587" y="1"/>
                    <a:pt x="1540" y="28"/>
                    <a:pt x="1513" y="81"/>
                  </a:cubicBezTo>
                  <a:lnTo>
                    <a:pt x="25" y="3474"/>
                  </a:lnTo>
                  <a:cubicBezTo>
                    <a:pt x="1" y="3558"/>
                    <a:pt x="25" y="3629"/>
                    <a:pt x="96" y="3653"/>
                  </a:cubicBezTo>
                  <a:cubicBezTo>
                    <a:pt x="132" y="3677"/>
                    <a:pt x="144" y="3677"/>
                    <a:pt x="156" y="3677"/>
                  </a:cubicBezTo>
                  <a:cubicBezTo>
                    <a:pt x="203" y="3677"/>
                    <a:pt x="251" y="3641"/>
                    <a:pt x="275" y="3582"/>
                  </a:cubicBezTo>
                  <a:lnTo>
                    <a:pt x="1763" y="188"/>
                  </a:lnTo>
                  <a:cubicBezTo>
                    <a:pt x="1799" y="117"/>
                    <a:pt x="1763" y="33"/>
                    <a:pt x="1691" y="10"/>
                  </a:cubicBezTo>
                  <a:cubicBezTo>
                    <a:pt x="1674" y="4"/>
                    <a:pt x="1656" y="1"/>
                    <a:pt x="1638" y="1"/>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0"/>
            <p:cNvSpPr/>
            <p:nvPr/>
          </p:nvSpPr>
          <p:spPr>
            <a:xfrm>
              <a:off x="1720525" y="1925454"/>
              <a:ext cx="53113" cy="11025"/>
            </a:xfrm>
            <a:custGeom>
              <a:avLst/>
              <a:gdLst/>
              <a:ahLst/>
              <a:cxnLst/>
              <a:rect l="l" t="t" r="r" b="b"/>
              <a:pathLst>
                <a:path w="1609" h="334" fill="none" extrusionOk="0">
                  <a:moveTo>
                    <a:pt x="1" y="333"/>
                  </a:moveTo>
                  <a:lnTo>
                    <a:pt x="1608" y="0"/>
                  </a:lnTo>
                </a:path>
              </a:pathLst>
            </a:custGeom>
            <a:no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0"/>
            <p:cNvSpPr/>
            <p:nvPr/>
          </p:nvSpPr>
          <p:spPr>
            <a:xfrm>
              <a:off x="1732310" y="1951368"/>
              <a:ext cx="47600" cy="11058"/>
            </a:xfrm>
            <a:custGeom>
              <a:avLst/>
              <a:gdLst/>
              <a:ahLst/>
              <a:cxnLst/>
              <a:rect l="l" t="t" r="r" b="b"/>
              <a:pathLst>
                <a:path w="1442" h="335" fill="none" extrusionOk="0">
                  <a:moveTo>
                    <a:pt x="1" y="334"/>
                  </a:moveTo>
                  <a:lnTo>
                    <a:pt x="1442" y="1"/>
                  </a:lnTo>
                </a:path>
              </a:pathLst>
            </a:custGeom>
            <a:noFill/>
            <a:ln w="3875" cap="flat" cmpd="sng">
              <a:solidFill>
                <a:srgbClr val="060606"/>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0"/>
            <p:cNvSpPr/>
            <p:nvPr/>
          </p:nvSpPr>
          <p:spPr>
            <a:xfrm>
              <a:off x="2087647" y="2397092"/>
              <a:ext cx="538855" cy="417048"/>
            </a:xfrm>
            <a:custGeom>
              <a:avLst/>
              <a:gdLst/>
              <a:ahLst/>
              <a:cxnLst/>
              <a:rect l="l" t="t" r="r" b="b"/>
              <a:pathLst>
                <a:path w="16324" h="12634" extrusionOk="0">
                  <a:moveTo>
                    <a:pt x="15276" y="1"/>
                  </a:moveTo>
                  <a:lnTo>
                    <a:pt x="0" y="2036"/>
                  </a:lnTo>
                  <a:lnTo>
                    <a:pt x="703" y="12633"/>
                  </a:lnTo>
                  <a:lnTo>
                    <a:pt x="16324" y="10883"/>
                  </a:lnTo>
                  <a:lnTo>
                    <a:pt x="152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0"/>
            <p:cNvSpPr/>
            <p:nvPr/>
          </p:nvSpPr>
          <p:spPr>
            <a:xfrm>
              <a:off x="2087647" y="2464304"/>
              <a:ext cx="538855" cy="349840"/>
            </a:xfrm>
            <a:custGeom>
              <a:avLst/>
              <a:gdLst/>
              <a:ahLst/>
              <a:cxnLst/>
              <a:rect l="l" t="t" r="r" b="b"/>
              <a:pathLst>
                <a:path w="16324" h="10598" extrusionOk="0">
                  <a:moveTo>
                    <a:pt x="0" y="0"/>
                  </a:moveTo>
                  <a:lnTo>
                    <a:pt x="703" y="10597"/>
                  </a:lnTo>
                  <a:lnTo>
                    <a:pt x="16324" y="8847"/>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0"/>
            <p:cNvSpPr/>
            <p:nvPr/>
          </p:nvSpPr>
          <p:spPr>
            <a:xfrm>
              <a:off x="2303808" y="2553930"/>
              <a:ext cx="108108" cy="108108"/>
            </a:xfrm>
            <a:custGeom>
              <a:avLst/>
              <a:gdLst/>
              <a:ahLst/>
              <a:cxnLst/>
              <a:rect l="l" t="t" r="r" b="b"/>
              <a:pathLst>
                <a:path w="3275" h="3275" extrusionOk="0">
                  <a:moveTo>
                    <a:pt x="1644" y="0"/>
                  </a:moveTo>
                  <a:cubicBezTo>
                    <a:pt x="739" y="0"/>
                    <a:pt x="1" y="726"/>
                    <a:pt x="1" y="1631"/>
                  </a:cubicBezTo>
                  <a:cubicBezTo>
                    <a:pt x="1" y="2536"/>
                    <a:pt x="739" y="3274"/>
                    <a:pt x="1644" y="3274"/>
                  </a:cubicBezTo>
                  <a:cubicBezTo>
                    <a:pt x="2537" y="3274"/>
                    <a:pt x="3275" y="2536"/>
                    <a:pt x="3275" y="1631"/>
                  </a:cubicBezTo>
                  <a:cubicBezTo>
                    <a:pt x="3275" y="726"/>
                    <a:pt x="2537" y="0"/>
                    <a:pt x="1644" y="0"/>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0"/>
            <p:cNvSpPr/>
            <p:nvPr/>
          </p:nvSpPr>
          <p:spPr>
            <a:xfrm>
              <a:off x="2273536" y="2626589"/>
              <a:ext cx="240181" cy="210967"/>
            </a:xfrm>
            <a:custGeom>
              <a:avLst/>
              <a:gdLst/>
              <a:ahLst/>
              <a:cxnLst/>
              <a:rect l="l" t="t" r="r" b="b"/>
              <a:pathLst>
                <a:path w="7276" h="6391" extrusionOk="0">
                  <a:moveTo>
                    <a:pt x="3622" y="1"/>
                  </a:moveTo>
                  <a:cubicBezTo>
                    <a:pt x="3618" y="1"/>
                    <a:pt x="3613" y="1"/>
                    <a:pt x="3608" y="2"/>
                  </a:cubicBezTo>
                  <a:cubicBezTo>
                    <a:pt x="3108" y="61"/>
                    <a:pt x="3525" y="1728"/>
                    <a:pt x="3525" y="1728"/>
                  </a:cubicBezTo>
                  <a:cubicBezTo>
                    <a:pt x="3525" y="1728"/>
                    <a:pt x="2865" y="335"/>
                    <a:pt x="2303" y="335"/>
                  </a:cubicBezTo>
                  <a:cubicBezTo>
                    <a:pt x="2261" y="335"/>
                    <a:pt x="2220" y="343"/>
                    <a:pt x="2180" y="359"/>
                  </a:cubicBezTo>
                  <a:cubicBezTo>
                    <a:pt x="1584" y="585"/>
                    <a:pt x="2799" y="2633"/>
                    <a:pt x="2799" y="2633"/>
                  </a:cubicBezTo>
                  <a:cubicBezTo>
                    <a:pt x="2799" y="2633"/>
                    <a:pt x="1412" y="954"/>
                    <a:pt x="974" y="954"/>
                  </a:cubicBezTo>
                  <a:cubicBezTo>
                    <a:pt x="953" y="954"/>
                    <a:pt x="934" y="958"/>
                    <a:pt x="918" y="966"/>
                  </a:cubicBezTo>
                  <a:cubicBezTo>
                    <a:pt x="560" y="1145"/>
                    <a:pt x="1620" y="3074"/>
                    <a:pt x="1620" y="3074"/>
                  </a:cubicBezTo>
                  <a:cubicBezTo>
                    <a:pt x="1620" y="3074"/>
                    <a:pt x="695" y="2012"/>
                    <a:pt x="337" y="2012"/>
                  </a:cubicBezTo>
                  <a:cubicBezTo>
                    <a:pt x="313" y="2012"/>
                    <a:pt x="293" y="2016"/>
                    <a:pt x="275" y="2026"/>
                  </a:cubicBezTo>
                  <a:cubicBezTo>
                    <a:pt x="1" y="2169"/>
                    <a:pt x="513" y="3466"/>
                    <a:pt x="1692" y="4943"/>
                  </a:cubicBezTo>
                  <a:cubicBezTo>
                    <a:pt x="2804" y="6351"/>
                    <a:pt x="3755" y="6384"/>
                    <a:pt x="3840" y="6384"/>
                  </a:cubicBezTo>
                  <a:cubicBezTo>
                    <a:pt x="3844" y="6384"/>
                    <a:pt x="3847" y="6383"/>
                    <a:pt x="3847" y="6383"/>
                  </a:cubicBezTo>
                  <a:cubicBezTo>
                    <a:pt x="3847" y="6383"/>
                    <a:pt x="3896" y="6390"/>
                    <a:pt x="3982" y="6390"/>
                  </a:cubicBezTo>
                  <a:cubicBezTo>
                    <a:pt x="4308" y="6390"/>
                    <a:pt x="5163" y="6294"/>
                    <a:pt x="5906" y="5371"/>
                  </a:cubicBezTo>
                  <a:cubicBezTo>
                    <a:pt x="6847" y="4240"/>
                    <a:pt x="7276" y="2276"/>
                    <a:pt x="6811" y="2097"/>
                  </a:cubicBezTo>
                  <a:cubicBezTo>
                    <a:pt x="6780" y="2085"/>
                    <a:pt x="6747" y="2080"/>
                    <a:pt x="6713" y="2080"/>
                  </a:cubicBezTo>
                  <a:cubicBezTo>
                    <a:pt x="6235" y="2080"/>
                    <a:pt x="5549" y="3181"/>
                    <a:pt x="5549" y="3181"/>
                  </a:cubicBezTo>
                  <a:cubicBezTo>
                    <a:pt x="5549" y="3181"/>
                    <a:pt x="4135" y="1"/>
                    <a:pt x="3622" y="1"/>
                  </a:cubicBezTo>
                  <a:close/>
                </a:path>
              </a:pathLst>
            </a:custGeom>
            <a:solidFill>
              <a:srgbClr val="FFFFFF"/>
            </a:solidFill>
            <a:ln w="3875" cap="flat" cmpd="sng">
              <a:solidFill>
                <a:schemeClr val="dk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0"/>
            <p:cNvSpPr/>
            <p:nvPr/>
          </p:nvSpPr>
          <p:spPr>
            <a:xfrm>
              <a:off x="1828605" y="1806744"/>
              <a:ext cx="64105" cy="45224"/>
            </a:xfrm>
            <a:custGeom>
              <a:avLst/>
              <a:gdLst/>
              <a:ahLst/>
              <a:cxnLst/>
              <a:rect l="l" t="t" r="r" b="b"/>
              <a:pathLst>
                <a:path w="1942" h="1370" extrusionOk="0">
                  <a:moveTo>
                    <a:pt x="965" y="0"/>
                  </a:moveTo>
                  <a:cubicBezTo>
                    <a:pt x="442" y="0"/>
                    <a:pt x="1" y="298"/>
                    <a:pt x="1" y="679"/>
                  </a:cubicBezTo>
                  <a:cubicBezTo>
                    <a:pt x="1" y="1060"/>
                    <a:pt x="442" y="1370"/>
                    <a:pt x="965" y="1370"/>
                  </a:cubicBezTo>
                  <a:cubicBezTo>
                    <a:pt x="1501" y="1370"/>
                    <a:pt x="1942" y="1060"/>
                    <a:pt x="1942" y="679"/>
                  </a:cubicBezTo>
                  <a:cubicBezTo>
                    <a:pt x="1942" y="298"/>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0"/>
            <p:cNvSpPr/>
            <p:nvPr/>
          </p:nvSpPr>
          <p:spPr>
            <a:xfrm>
              <a:off x="2013338" y="1806744"/>
              <a:ext cx="64105" cy="45224"/>
            </a:xfrm>
            <a:custGeom>
              <a:avLst/>
              <a:gdLst/>
              <a:ahLst/>
              <a:cxnLst/>
              <a:rect l="l" t="t" r="r" b="b"/>
              <a:pathLst>
                <a:path w="1942" h="1370" extrusionOk="0">
                  <a:moveTo>
                    <a:pt x="965" y="0"/>
                  </a:moveTo>
                  <a:cubicBezTo>
                    <a:pt x="441" y="0"/>
                    <a:pt x="1" y="298"/>
                    <a:pt x="1" y="679"/>
                  </a:cubicBezTo>
                  <a:cubicBezTo>
                    <a:pt x="1" y="1060"/>
                    <a:pt x="441" y="1370"/>
                    <a:pt x="965" y="1370"/>
                  </a:cubicBezTo>
                  <a:cubicBezTo>
                    <a:pt x="1501" y="1370"/>
                    <a:pt x="1942" y="1060"/>
                    <a:pt x="1942" y="679"/>
                  </a:cubicBezTo>
                  <a:cubicBezTo>
                    <a:pt x="1942" y="298"/>
                    <a:pt x="1501" y="0"/>
                    <a:pt x="9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0"/>
            <p:cNvSpPr/>
            <p:nvPr/>
          </p:nvSpPr>
          <p:spPr>
            <a:xfrm>
              <a:off x="1804242" y="1699423"/>
              <a:ext cx="131710" cy="131710"/>
            </a:xfrm>
            <a:custGeom>
              <a:avLst/>
              <a:gdLst/>
              <a:ahLst/>
              <a:cxnLst/>
              <a:rect l="l" t="t" r="r" b="b"/>
              <a:pathLst>
                <a:path w="3990" h="3990" extrusionOk="0">
                  <a:moveTo>
                    <a:pt x="1989" y="275"/>
                  </a:moveTo>
                  <a:cubicBezTo>
                    <a:pt x="2942" y="275"/>
                    <a:pt x="3716" y="1049"/>
                    <a:pt x="3716" y="2001"/>
                  </a:cubicBezTo>
                  <a:cubicBezTo>
                    <a:pt x="3716" y="2954"/>
                    <a:pt x="2942" y="3728"/>
                    <a:pt x="1989" y="3728"/>
                  </a:cubicBezTo>
                  <a:cubicBezTo>
                    <a:pt x="1037" y="3728"/>
                    <a:pt x="263" y="2954"/>
                    <a:pt x="263" y="2001"/>
                  </a:cubicBezTo>
                  <a:cubicBezTo>
                    <a:pt x="263" y="1049"/>
                    <a:pt x="1037" y="275"/>
                    <a:pt x="1989" y="275"/>
                  </a:cubicBezTo>
                  <a:close/>
                  <a:moveTo>
                    <a:pt x="1989" y="1"/>
                  </a:moveTo>
                  <a:cubicBezTo>
                    <a:pt x="894" y="1"/>
                    <a:pt x="1" y="894"/>
                    <a:pt x="1" y="2001"/>
                  </a:cubicBezTo>
                  <a:cubicBezTo>
                    <a:pt x="1" y="3097"/>
                    <a:pt x="894" y="3990"/>
                    <a:pt x="1989" y="3990"/>
                  </a:cubicBezTo>
                  <a:cubicBezTo>
                    <a:pt x="3096" y="3990"/>
                    <a:pt x="3989" y="3097"/>
                    <a:pt x="3989" y="2001"/>
                  </a:cubicBezTo>
                  <a:cubicBezTo>
                    <a:pt x="3989" y="894"/>
                    <a:pt x="3096" y="1"/>
                    <a:pt x="1989" y="1"/>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0"/>
            <p:cNvSpPr/>
            <p:nvPr/>
          </p:nvSpPr>
          <p:spPr>
            <a:xfrm>
              <a:off x="1961873" y="1699423"/>
              <a:ext cx="131677" cy="131710"/>
            </a:xfrm>
            <a:custGeom>
              <a:avLst/>
              <a:gdLst/>
              <a:ahLst/>
              <a:cxnLst/>
              <a:rect l="l" t="t" r="r" b="b"/>
              <a:pathLst>
                <a:path w="3989" h="3990" extrusionOk="0">
                  <a:moveTo>
                    <a:pt x="2000" y="275"/>
                  </a:moveTo>
                  <a:cubicBezTo>
                    <a:pt x="2953" y="275"/>
                    <a:pt x="3727" y="1049"/>
                    <a:pt x="3727" y="2001"/>
                  </a:cubicBezTo>
                  <a:cubicBezTo>
                    <a:pt x="3727" y="2954"/>
                    <a:pt x="2953" y="3728"/>
                    <a:pt x="2000" y="3728"/>
                  </a:cubicBezTo>
                  <a:cubicBezTo>
                    <a:pt x="1048" y="3728"/>
                    <a:pt x="274" y="2954"/>
                    <a:pt x="274" y="2001"/>
                  </a:cubicBezTo>
                  <a:cubicBezTo>
                    <a:pt x="274" y="1049"/>
                    <a:pt x="1048" y="275"/>
                    <a:pt x="2000" y="275"/>
                  </a:cubicBezTo>
                  <a:close/>
                  <a:moveTo>
                    <a:pt x="2000" y="1"/>
                  </a:moveTo>
                  <a:cubicBezTo>
                    <a:pt x="893" y="1"/>
                    <a:pt x="0" y="894"/>
                    <a:pt x="0" y="2001"/>
                  </a:cubicBezTo>
                  <a:cubicBezTo>
                    <a:pt x="0" y="3097"/>
                    <a:pt x="893" y="3990"/>
                    <a:pt x="2000" y="3990"/>
                  </a:cubicBezTo>
                  <a:cubicBezTo>
                    <a:pt x="3096" y="3990"/>
                    <a:pt x="3989" y="3097"/>
                    <a:pt x="3989" y="2001"/>
                  </a:cubicBezTo>
                  <a:cubicBezTo>
                    <a:pt x="3989" y="894"/>
                    <a:pt x="3096" y="1"/>
                    <a:pt x="2000" y="1"/>
                  </a:cubicBezTo>
                  <a:close/>
                </a:path>
              </a:pathLst>
            </a:custGeom>
            <a:solidFill>
              <a:srgbClr val="0606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0"/>
            <p:cNvSpPr/>
            <p:nvPr/>
          </p:nvSpPr>
          <p:spPr>
            <a:xfrm>
              <a:off x="2012975" y="1490823"/>
              <a:ext cx="49152" cy="42649"/>
            </a:xfrm>
            <a:custGeom>
              <a:avLst/>
              <a:gdLst/>
              <a:ahLst/>
              <a:cxnLst/>
              <a:rect l="l" t="t" r="r" b="b"/>
              <a:pathLst>
                <a:path w="1489" h="1292" extrusionOk="0">
                  <a:moveTo>
                    <a:pt x="667" y="992"/>
                  </a:moveTo>
                  <a:lnTo>
                    <a:pt x="667" y="992"/>
                  </a:lnTo>
                  <a:cubicBezTo>
                    <a:pt x="680" y="1006"/>
                    <a:pt x="691" y="1020"/>
                    <a:pt x="702" y="1034"/>
                  </a:cubicBezTo>
                  <a:cubicBezTo>
                    <a:pt x="690" y="1021"/>
                    <a:pt x="678" y="1006"/>
                    <a:pt x="667" y="992"/>
                  </a:cubicBezTo>
                  <a:close/>
                  <a:moveTo>
                    <a:pt x="441" y="1"/>
                  </a:moveTo>
                  <a:cubicBezTo>
                    <a:pt x="414" y="1"/>
                    <a:pt x="387" y="4"/>
                    <a:pt x="357" y="10"/>
                  </a:cubicBezTo>
                  <a:cubicBezTo>
                    <a:pt x="298" y="10"/>
                    <a:pt x="250" y="22"/>
                    <a:pt x="214" y="57"/>
                  </a:cubicBezTo>
                  <a:cubicBezTo>
                    <a:pt x="119" y="105"/>
                    <a:pt x="48" y="200"/>
                    <a:pt x="36" y="295"/>
                  </a:cubicBezTo>
                  <a:cubicBezTo>
                    <a:pt x="0" y="403"/>
                    <a:pt x="12" y="522"/>
                    <a:pt x="71" y="605"/>
                  </a:cubicBezTo>
                  <a:cubicBezTo>
                    <a:pt x="131" y="700"/>
                    <a:pt x="214" y="784"/>
                    <a:pt x="310" y="795"/>
                  </a:cubicBezTo>
                  <a:cubicBezTo>
                    <a:pt x="369" y="819"/>
                    <a:pt x="429" y="831"/>
                    <a:pt x="488" y="855"/>
                  </a:cubicBezTo>
                  <a:lnTo>
                    <a:pt x="405" y="807"/>
                  </a:lnTo>
                  <a:lnTo>
                    <a:pt x="405" y="807"/>
                  </a:lnTo>
                  <a:cubicBezTo>
                    <a:pt x="476" y="843"/>
                    <a:pt x="548" y="891"/>
                    <a:pt x="607" y="938"/>
                  </a:cubicBezTo>
                  <a:cubicBezTo>
                    <a:pt x="583" y="915"/>
                    <a:pt x="548" y="891"/>
                    <a:pt x="536" y="879"/>
                  </a:cubicBezTo>
                  <a:lnTo>
                    <a:pt x="536" y="879"/>
                  </a:lnTo>
                  <a:cubicBezTo>
                    <a:pt x="575" y="902"/>
                    <a:pt x="615" y="937"/>
                    <a:pt x="651" y="974"/>
                  </a:cubicBezTo>
                  <a:lnTo>
                    <a:pt x="651" y="974"/>
                  </a:lnTo>
                  <a:lnTo>
                    <a:pt x="726" y="1093"/>
                  </a:lnTo>
                  <a:cubicBezTo>
                    <a:pt x="774" y="1188"/>
                    <a:pt x="881" y="1260"/>
                    <a:pt x="964" y="1272"/>
                  </a:cubicBezTo>
                  <a:cubicBezTo>
                    <a:pt x="1005" y="1285"/>
                    <a:pt x="1046" y="1292"/>
                    <a:pt x="1088" y="1292"/>
                  </a:cubicBezTo>
                  <a:cubicBezTo>
                    <a:pt x="1158" y="1292"/>
                    <a:pt x="1226" y="1273"/>
                    <a:pt x="1286" y="1236"/>
                  </a:cubicBezTo>
                  <a:cubicBezTo>
                    <a:pt x="1369" y="1176"/>
                    <a:pt x="1441" y="1093"/>
                    <a:pt x="1464" y="986"/>
                  </a:cubicBezTo>
                  <a:cubicBezTo>
                    <a:pt x="1488" y="891"/>
                    <a:pt x="1476" y="784"/>
                    <a:pt x="1417" y="676"/>
                  </a:cubicBezTo>
                  <a:cubicBezTo>
                    <a:pt x="1369" y="593"/>
                    <a:pt x="1310" y="498"/>
                    <a:pt x="1238" y="426"/>
                  </a:cubicBezTo>
                  <a:cubicBezTo>
                    <a:pt x="1167" y="355"/>
                    <a:pt x="1083" y="272"/>
                    <a:pt x="1000" y="212"/>
                  </a:cubicBezTo>
                  <a:cubicBezTo>
                    <a:pt x="941" y="176"/>
                    <a:pt x="881" y="141"/>
                    <a:pt x="822" y="117"/>
                  </a:cubicBezTo>
                  <a:cubicBezTo>
                    <a:pt x="726" y="69"/>
                    <a:pt x="631" y="22"/>
                    <a:pt x="524" y="10"/>
                  </a:cubicBezTo>
                  <a:cubicBezTo>
                    <a:pt x="494" y="4"/>
                    <a:pt x="467"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0"/>
            <p:cNvSpPr/>
            <p:nvPr/>
          </p:nvSpPr>
          <p:spPr>
            <a:xfrm>
              <a:off x="2042817" y="1541826"/>
              <a:ext cx="34627" cy="26375"/>
            </a:xfrm>
            <a:custGeom>
              <a:avLst/>
              <a:gdLst/>
              <a:ahLst/>
              <a:cxnLst/>
              <a:rect l="l" t="t" r="r" b="b"/>
              <a:pathLst>
                <a:path w="1049" h="799" extrusionOk="0">
                  <a:moveTo>
                    <a:pt x="525" y="1"/>
                  </a:moveTo>
                  <a:cubicBezTo>
                    <a:pt x="25" y="1"/>
                    <a:pt x="1" y="798"/>
                    <a:pt x="525" y="798"/>
                  </a:cubicBezTo>
                  <a:cubicBezTo>
                    <a:pt x="1049" y="798"/>
                    <a:pt x="1049" y="1"/>
                    <a:pt x="5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0"/>
            <p:cNvSpPr/>
            <p:nvPr/>
          </p:nvSpPr>
          <p:spPr>
            <a:xfrm>
              <a:off x="2107289" y="1594974"/>
              <a:ext cx="43276" cy="41031"/>
            </a:xfrm>
            <a:custGeom>
              <a:avLst/>
              <a:gdLst/>
              <a:ahLst/>
              <a:cxnLst/>
              <a:rect l="l" t="t" r="r" b="b"/>
              <a:pathLst>
                <a:path w="1311" h="1243" extrusionOk="0">
                  <a:moveTo>
                    <a:pt x="453" y="1"/>
                  </a:moveTo>
                  <a:cubicBezTo>
                    <a:pt x="426" y="1"/>
                    <a:pt x="399" y="4"/>
                    <a:pt x="370" y="10"/>
                  </a:cubicBezTo>
                  <a:cubicBezTo>
                    <a:pt x="310" y="10"/>
                    <a:pt x="274" y="22"/>
                    <a:pt x="227" y="57"/>
                  </a:cubicBezTo>
                  <a:cubicBezTo>
                    <a:pt x="179" y="81"/>
                    <a:pt x="131" y="117"/>
                    <a:pt x="108" y="153"/>
                  </a:cubicBezTo>
                  <a:cubicBezTo>
                    <a:pt x="72" y="200"/>
                    <a:pt x="48" y="248"/>
                    <a:pt x="36" y="296"/>
                  </a:cubicBezTo>
                  <a:cubicBezTo>
                    <a:pt x="1" y="391"/>
                    <a:pt x="12" y="510"/>
                    <a:pt x="72" y="605"/>
                  </a:cubicBezTo>
                  <a:cubicBezTo>
                    <a:pt x="96" y="629"/>
                    <a:pt x="120" y="665"/>
                    <a:pt x="131" y="677"/>
                  </a:cubicBezTo>
                  <a:cubicBezTo>
                    <a:pt x="167" y="677"/>
                    <a:pt x="227" y="712"/>
                    <a:pt x="298" y="736"/>
                  </a:cubicBezTo>
                  <a:cubicBezTo>
                    <a:pt x="328" y="736"/>
                    <a:pt x="357" y="745"/>
                    <a:pt x="384" y="758"/>
                  </a:cubicBezTo>
                  <a:lnTo>
                    <a:pt x="384" y="758"/>
                  </a:lnTo>
                  <a:lnTo>
                    <a:pt x="346" y="736"/>
                  </a:lnTo>
                  <a:lnTo>
                    <a:pt x="346" y="736"/>
                  </a:lnTo>
                  <a:cubicBezTo>
                    <a:pt x="365" y="746"/>
                    <a:pt x="382" y="755"/>
                    <a:pt x="398" y="765"/>
                  </a:cubicBezTo>
                  <a:lnTo>
                    <a:pt x="398" y="765"/>
                  </a:lnTo>
                  <a:cubicBezTo>
                    <a:pt x="394" y="763"/>
                    <a:pt x="389" y="760"/>
                    <a:pt x="384" y="758"/>
                  </a:cubicBezTo>
                  <a:lnTo>
                    <a:pt x="384" y="758"/>
                  </a:lnTo>
                  <a:lnTo>
                    <a:pt x="414" y="775"/>
                  </a:lnTo>
                  <a:lnTo>
                    <a:pt x="414" y="775"/>
                  </a:lnTo>
                  <a:cubicBezTo>
                    <a:pt x="409" y="772"/>
                    <a:pt x="404" y="768"/>
                    <a:pt x="398" y="765"/>
                  </a:cubicBezTo>
                  <a:lnTo>
                    <a:pt x="398" y="765"/>
                  </a:lnTo>
                  <a:cubicBezTo>
                    <a:pt x="409" y="771"/>
                    <a:pt x="420" y="777"/>
                    <a:pt x="429" y="784"/>
                  </a:cubicBezTo>
                  <a:lnTo>
                    <a:pt x="414" y="775"/>
                  </a:lnTo>
                  <a:lnTo>
                    <a:pt x="414" y="775"/>
                  </a:lnTo>
                  <a:cubicBezTo>
                    <a:pt x="425" y="782"/>
                    <a:pt x="435" y="789"/>
                    <a:pt x="446" y="797"/>
                  </a:cubicBezTo>
                  <a:lnTo>
                    <a:pt x="446" y="797"/>
                  </a:lnTo>
                  <a:cubicBezTo>
                    <a:pt x="427" y="782"/>
                    <a:pt x="413" y="768"/>
                    <a:pt x="405" y="760"/>
                  </a:cubicBezTo>
                  <a:lnTo>
                    <a:pt x="405" y="760"/>
                  </a:lnTo>
                  <a:cubicBezTo>
                    <a:pt x="419" y="769"/>
                    <a:pt x="433" y="782"/>
                    <a:pt x="446" y="797"/>
                  </a:cubicBezTo>
                  <a:lnTo>
                    <a:pt x="446" y="797"/>
                  </a:lnTo>
                  <a:cubicBezTo>
                    <a:pt x="446" y="797"/>
                    <a:pt x="446" y="797"/>
                    <a:pt x="446" y="797"/>
                  </a:cubicBezTo>
                  <a:lnTo>
                    <a:pt x="446" y="797"/>
                  </a:lnTo>
                  <a:cubicBezTo>
                    <a:pt x="446" y="797"/>
                    <a:pt x="446" y="797"/>
                    <a:pt x="446" y="797"/>
                  </a:cubicBezTo>
                  <a:lnTo>
                    <a:pt x="446" y="797"/>
                  </a:lnTo>
                  <a:cubicBezTo>
                    <a:pt x="446" y="797"/>
                    <a:pt x="446" y="797"/>
                    <a:pt x="446" y="797"/>
                  </a:cubicBezTo>
                  <a:lnTo>
                    <a:pt x="446" y="797"/>
                  </a:lnTo>
                  <a:cubicBezTo>
                    <a:pt x="456" y="804"/>
                    <a:pt x="466" y="811"/>
                    <a:pt x="477" y="819"/>
                  </a:cubicBezTo>
                  <a:cubicBezTo>
                    <a:pt x="465" y="812"/>
                    <a:pt x="455" y="804"/>
                    <a:pt x="446" y="797"/>
                  </a:cubicBezTo>
                  <a:lnTo>
                    <a:pt x="446" y="797"/>
                  </a:lnTo>
                  <a:cubicBezTo>
                    <a:pt x="453" y="804"/>
                    <a:pt x="459" y="812"/>
                    <a:pt x="465" y="821"/>
                  </a:cubicBezTo>
                  <a:lnTo>
                    <a:pt x="465" y="821"/>
                  </a:lnTo>
                  <a:cubicBezTo>
                    <a:pt x="457" y="812"/>
                    <a:pt x="449" y="804"/>
                    <a:pt x="441" y="796"/>
                  </a:cubicBezTo>
                  <a:lnTo>
                    <a:pt x="441" y="796"/>
                  </a:lnTo>
                  <a:cubicBezTo>
                    <a:pt x="456" y="816"/>
                    <a:pt x="469" y="836"/>
                    <a:pt x="481" y="857"/>
                  </a:cubicBezTo>
                  <a:lnTo>
                    <a:pt x="481" y="857"/>
                  </a:lnTo>
                  <a:cubicBezTo>
                    <a:pt x="491" y="888"/>
                    <a:pt x="501" y="919"/>
                    <a:pt x="501" y="950"/>
                  </a:cubicBezTo>
                  <a:cubicBezTo>
                    <a:pt x="524" y="1010"/>
                    <a:pt x="536" y="1058"/>
                    <a:pt x="584" y="1081"/>
                  </a:cubicBezTo>
                  <a:cubicBezTo>
                    <a:pt x="608" y="1129"/>
                    <a:pt x="643" y="1153"/>
                    <a:pt x="703" y="1189"/>
                  </a:cubicBezTo>
                  <a:cubicBezTo>
                    <a:pt x="739" y="1212"/>
                    <a:pt x="786" y="1224"/>
                    <a:pt x="846" y="1224"/>
                  </a:cubicBezTo>
                  <a:cubicBezTo>
                    <a:pt x="876" y="1236"/>
                    <a:pt x="902" y="1242"/>
                    <a:pt x="929" y="1242"/>
                  </a:cubicBezTo>
                  <a:cubicBezTo>
                    <a:pt x="956" y="1242"/>
                    <a:pt x="983" y="1236"/>
                    <a:pt x="1013" y="1224"/>
                  </a:cubicBezTo>
                  <a:cubicBezTo>
                    <a:pt x="1120" y="1200"/>
                    <a:pt x="1203" y="1141"/>
                    <a:pt x="1251" y="1058"/>
                  </a:cubicBezTo>
                  <a:lnTo>
                    <a:pt x="1298" y="962"/>
                  </a:lnTo>
                  <a:cubicBezTo>
                    <a:pt x="1310" y="891"/>
                    <a:pt x="1310" y="808"/>
                    <a:pt x="1298" y="760"/>
                  </a:cubicBezTo>
                  <a:cubicBezTo>
                    <a:pt x="1286" y="665"/>
                    <a:pt x="1239" y="581"/>
                    <a:pt x="1191" y="486"/>
                  </a:cubicBezTo>
                  <a:cubicBezTo>
                    <a:pt x="1167" y="427"/>
                    <a:pt x="1120" y="379"/>
                    <a:pt x="1084" y="331"/>
                  </a:cubicBezTo>
                  <a:cubicBezTo>
                    <a:pt x="1072" y="307"/>
                    <a:pt x="1048" y="296"/>
                    <a:pt x="1024" y="260"/>
                  </a:cubicBezTo>
                  <a:cubicBezTo>
                    <a:pt x="989" y="212"/>
                    <a:pt x="929" y="188"/>
                    <a:pt x="882" y="141"/>
                  </a:cubicBezTo>
                  <a:cubicBezTo>
                    <a:pt x="846" y="129"/>
                    <a:pt x="834" y="117"/>
                    <a:pt x="810" y="93"/>
                  </a:cubicBezTo>
                  <a:cubicBezTo>
                    <a:pt x="715" y="57"/>
                    <a:pt x="632" y="22"/>
                    <a:pt x="536" y="10"/>
                  </a:cubicBezTo>
                  <a:cubicBezTo>
                    <a:pt x="507" y="4"/>
                    <a:pt x="480"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0"/>
            <p:cNvSpPr/>
            <p:nvPr/>
          </p:nvSpPr>
          <p:spPr>
            <a:xfrm>
              <a:off x="1895453" y="1522547"/>
              <a:ext cx="66845" cy="48261"/>
            </a:xfrm>
            <a:custGeom>
              <a:avLst/>
              <a:gdLst/>
              <a:ahLst/>
              <a:cxnLst/>
              <a:rect l="l" t="t" r="r" b="b"/>
              <a:pathLst>
                <a:path w="2025" h="1462" extrusionOk="0">
                  <a:moveTo>
                    <a:pt x="703" y="870"/>
                  </a:moveTo>
                  <a:lnTo>
                    <a:pt x="768" y="895"/>
                  </a:lnTo>
                  <a:lnTo>
                    <a:pt x="768" y="895"/>
                  </a:lnTo>
                  <a:cubicBezTo>
                    <a:pt x="746" y="885"/>
                    <a:pt x="725" y="877"/>
                    <a:pt x="703" y="870"/>
                  </a:cubicBezTo>
                  <a:close/>
                  <a:moveTo>
                    <a:pt x="400" y="1"/>
                  </a:moveTo>
                  <a:cubicBezTo>
                    <a:pt x="202" y="1"/>
                    <a:pt x="1" y="198"/>
                    <a:pt x="24" y="406"/>
                  </a:cubicBezTo>
                  <a:cubicBezTo>
                    <a:pt x="24" y="632"/>
                    <a:pt x="179" y="787"/>
                    <a:pt x="405" y="811"/>
                  </a:cubicBezTo>
                  <a:cubicBezTo>
                    <a:pt x="536" y="823"/>
                    <a:pt x="679" y="847"/>
                    <a:pt x="798" y="906"/>
                  </a:cubicBezTo>
                  <a:lnTo>
                    <a:pt x="768" y="895"/>
                  </a:lnTo>
                  <a:lnTo>
                    <a:pt x="768" y="895"/>
                  </a:lnTo>
                  <a:cubicBezTo>
                    <a:pt x="842" y="928"/>
                    <a:pt x="911" y="976"/>
                    <a:pt x="981" y="1023"/>
                  </a:cubicBezTo>
                  <a:lnTo>
                    <a:pt x="981" y="1023"/>
                  </a:lnTo>
                  <a:cubicBezTo>
                    <a:pt x="1048" y="1078"/>
                    <a:pt x="1109" y="1143"/>
                    <a:pt x="1170" y="1206"/>
                  </a:cubicBezTo>
                  <a:lnTo>
                    <a:pt x="1170" y="1206"/>
                  </a:lnTo>
                  <a:cubicBezTo>
                    <a:pt x="1182" y="1225"/>
                    <a:pt x="1198" y="1247"/>
                    <a:pt x="1214" y="1263"/>
                  </a:cubicBezTo>
                  <a:cubicBezTo>
                    <a:pt x="1274" y="1358"/>
                    <a:pt x="1345" y="1430"/>
                    <a:pt x="1453" y="1442"/>
                  </a:cubicBezTo>
                  <a:cubicBezTo>
                    <a:pt x="1488" y="1455"/>
                    <a:pt x="1527" y="1462"/>
                    <a:pt x="1567" y="1462"/>
                  </a:cubicBezTo>
                  <a:cubicBezTo>
                    <a:pt x="1634" y="1462"/>
                    <a:pt x="1703" y="1443"/>
                    <a:pt x="1762" y="1406"/>
                  </a:cubicBezTo>
                  <a:cubicBezTo>
                    <a:pt x="1941" y="1287"/>
                    <a:pt x="2024" y="1025"/>
                    <a:pt x="1905" y="847"/>
                  </a:cubicBezTo>
                  <a:cubicBezTo>
                    <a:pt x="1572" y="346"/>
                    <a:pt x="1036" y="37"/>
                    <a:pt x="417" y="1"/>
                  </a:cubicBezTo>
                  <a:cubicBezTo>
                    <a:pt x="411" y="1"/>
                    <a:pt x="405" y="1"/>
                    <a:pt x="4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0"/>
            <p:cNvSpPr/>
            <p:nvPr/>
          </p:nvSpPr>
          <p:spPr>
            <a:xfrm>
              <a:off x="1185207" y="1598045"/>
              <a:ext cx="101044" cy="101407"/>
            </a:xfrm>
            <a:custGeom>
              <a:avLst/>
              <a:gdLst/>
              <a:ahLst/>
              <a:cxnLst/>
              <a:rect l="l" t="t" r="r" b="b"/>
              <a:pathLst>
                <a:path w="3061" h="3072" extrusionOk="0">
                  <a:moveTo>
                    <a:pt x="1536" y="0"/>
                  </a:moveTo>
                  <a:cubicBezTo>
                    <a:pt x="679" y="0"/>
                    <a:pt x="0" y="691"/>
                    <a:pt x="0" y="1536"/>
                  </a:cubicBezTo>
                  <a:cubicBezTo>
                    <a:pt x="0" y="2381"/>
                    <a:pt x="679" y="3072"/>
                    <a:pt x="1536" y="3072"/>
                  </a:cubicBezTo>
                  <a:cubicBezTo>
                    <a:pt x="2382" y="3072"/>
                    <a:pt x="3060" y="2381"/>
                    <a:pt x="3060" y="1536"/>
                  </a:cubicBezTo>
                  <a:cubicBezTo>
                    <a:pt x="3060" y="691"/>
                    <a:pt x="2382" y="0"/>
                    <a:pt x="1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0"/>
            <p:cNvSpPr/>
            <p:nvPr/>
          </p:nvSpPr>
          <p:spPr>
            <a:xfrm>
              <a:off x="1356571" y="1804367"/>
              <a:ext cx="47204" cy="47600"/>
            </a:xfrm>
            <a:custGeom>
              <a:avLst/>
              <a:gdLst/>
              <a:ahLst/>
              <a:cxnLst/>
              <a:rect l="l" t="t" r="r" b="b"/>
              <a:pathLst>
                <a:path w="1430" h="1442" extrusionOk="0">
                  <a:moveTo>
                    <a:pt x="715" y="1"/>
                  </a:moveTo>
                  <a:cubicBezTo>
                    <a:pt x="322" y="1"/>
                    <a:pt x="1" y="322"/>
                    <a:pt x="1" y="727"/>
                  </a:cubicBezTo>
                  <a:cubicBezTo>
                    <a:pt x="1" y="1120"/>
                    <a:pt x="322" y="1442"/>
                    <a:pt x="715" y="1442"/>
                  </a:cubicBezTo>
                  <a:cubicBezTo>
                    <a:pt x="1108" y="1442"/>
                    <a:pt x="1429" y="1120"/>
                    <a:pt x="1429" y="727"/>
                  </a:cubicBezTo>
                  <a:cubicBezTo>
                    <a:pt x="1429" y="322"/>
                    <a:pt x="1108"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0"/>
            <p:cNvSpPr/>
            <p:nvPr/>
          </p:nvSpPr>
          <p:spPr>
            <a:xfrm>
              <a:off x="2554168" y="1670340"/>
              <a:ext cx="163135" cy="163135"/>
            </a:xfrm>
            <a:custGeom>
              <a:avLst/>
              <a:gdLst/>
              <a:ahLst/>
              <a:cxnLst/>
              <a:rect l="l" t="t" r="r" b="b"/>
              <a:pathLst>
                <a:path w="4942" h="4942" extrusionOk="0">
                  <a:moveTo>
                    <a:pt x="2477" y="1"/>
                  </a:moveTo>
                  <a:cubicBezTo>
                    <a:pt x="1108" y="1"/>
                    <a:pt x="1" y="1108"/>
                    <a:pt x="1" y="2477"/>
                  </a:cubicBezTo>
                  <a:cubicBezTo>
                    <a:pt x="1" y="3835"/>
                    <a:pt x="1108" y="4942"/>
                    <a:pt x="2477" y="4942"/>
                  </a:cubicBezTo>
                  <a:cubicBezTo>
                    <a:pt x="3847" y="4942"/>
                    <a:pt x="4942" y="3835"/>
                    <a:pt x="4942" y="2477"/>
                  </a:cubicBezTo>
                  <a:cubicBezTo>
                    <a:pt x="4942" y="1108"/>
                    <a:pt x="3847" y="1"/>
                    <a:pt x="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0"/>
            <p:cNvSpPr/>
            <p:nvPr/>
          </p:nvSpPr>
          <p:spPr>
            <a:xfrm>
              <a:off x="2955491" y="2715456"/>
              <a:ext cx="121477" cy="121873"/>
            </a:xfrm>
            <a:custGeom>
              <a:avLst/>
              <a:gdLst/>
              <a:ahLst/>
              <a:cxnLst/>
              <a:rect l="l" t="t" r="r" b="b"/>
              <a:pathLst>
                <a:path w="3680" h="3692" extrusionOk="0">
                  <a:moveTo>
                    <a:pt x="1846" y="1"/>
                  </a:moveTo>
                  <a:cubicBezTo>
                    <a:pt x="822" y="1"/>
                    <a:pt x="0" y="822"/>
                    <a:pt x="0" y="1846"/>
                  </a:cubicBezTo>
                  <a:cubicBezTo>
                    <a:pt x="0" y="2870"/>
                    <a:pt x="822" y="3691"/>
                    <a:pt x="1846" y="3691"/>
                  </a:cubicBezTo>
                  <a:cubicBezTo>
                    <a:pt x="2858" y="3691"/>
                    <a:pt x="3679" y="2870"/>
                    <a:pt x="3679" y="1846"/>
                  </a:cubicBezTo>
                  <a:cubicBezTo>
                    <a:pt x="3679" y="822"/>
                    <a:pt x="2858" y="1"/>
                    <a:pt x="1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0"/>
            <p:cNvSpPr/>
            <p:nvPr/>
          </p:nvSpPr>
          <p:spPr>
            <a:xfrm>
              <a:off x="2834437" y="2432084"/>
              <a:ext cx="57008" cy="57008"/>
            </a:xfrm>
            <a:custGeom>
              <a:avLst/>
              <a:gdLst/>
              <a:ahLst/>
              <a:cxnLst/>
              <a:rect l="l" t="t" r="r" b="b"/>
              <a:pathLst>
                <a:path w="1727" h="1727" extrusionOk="0">
                  <a:moveTo>
                    <a:pt x="857" y="0"/>
                  </a:moveTo>
                  <a:cubicBezTo>
                    <a:pt x="381" y="0"/>
                    <a:pt x="0" y="381"/>
                    <a:pt x="0" y="857"/>
                  </a:cubicBezTo>
                  <a:cubicBezTo>
                    <a:pt x="0" y="1334"/>
                    <a:pt x="381" y="1727"/>
                    <a:pt x="857" y="1727"/>
                  </a:cubicBezTo>
                  <a:cubicBezTo>
                    <a:pt x="1345" y="1727"/>
                    <a:pt x="1726" y="1334"/>
                    <a:pt x="1726" y="857"/>
                  </a:cubicBezTo>
                  <a:cubicBezTo>
                    <a:pt x="1726" y="381"/>
                    <a:pt x="1345"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0"/>
            <p:cNvSpPr/>
            <p:nvPr/>
          </p:nvSpPr>
          <p:spPr>
            <a:xfrm>
              <a:off x="1093237" y="2884476"/>
              <a:ext cx="133657" cy="133657"/>
            </a:xfrm>
            <a:custGeom>
              <a:avLst/>
              <a:gdLst/>
              <a:ahLst/>
              <a:cxnLst/>
              <a:rect l="l" t="t" r="r" b="b"/>
              <a:pathLst>
                <a:path w="4049" h="4049" extrusionOk="0">
                  <a:moveTo>
                    <a:pt x="2024" y="0"/>
                  </a:moveTo>
                  <a:cubicBezTo>
                    <a:pt x="905" y="0"/>
                    <a:pt x="0" y="905"/>
                    <a:pt x="0" y="2024"/>
                  </a:cubicBezTo>
                  <a:cubicBezTo>
                    <a:pt x="0" y="3143"/>
                    <a:pt x="905" y="4048"/>
                    <a:pt x="2024" y="4048"/>
                  </a:cubicBezTo>
                  <a:cubicBezTo>
                    <a:pt x="3144" y="4048"/>
                    <a:pt x="4049" y="3143"/>
                    <a:pt x="4049" y="2024"/>
                  </a:cubicBezTo>
                  <a:cubicBezTo>
                    <a:pt x="4049" y="905"/>
                    <a:pt x="3144" y="0"/>
                    <a:pt x="20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0"/>
            <p:cNvSpPr/>
            <p:nvPr/>
          </p:nvSpPr>
          <p:spPr>
            <a:xfrm>
              <a:off x="783125" y="2277227"/>
              <a:ext cx="163135" cy="163135"/>
            </a:xfrm>
            <a:custGeom>
              <a:avLst/>
              <a:gdLst/>
              <a:ahLst/>
              <a:cxnLst/>
              <a:rect l="l" t="t" r="r" b="b"/>
              <a:pathLst>
                <a:path w="4942" h="4942" extrusionOk="0">
                  <a:moveTo>
                    <a:pt x="2477" y="548"/>
                  </a:moveTo>
                  <a:cubicBezTo>
                    <a:pt x="3537" y="548"/>
                    <a:pt x="4394" y="1417"/>
                    <a:pt x="4406" y="2489"/>
                  </a:cubicBezTo>
                  <a:cubicBezTo>
                    <a:pt x="4406" y="3560"/>
                    <a:pt x="3537" y="4417"/>
                    <a:pt x="2477" y="4417"/>
                  </a:cubicBezTo>
                  <a:cubicBezTo>
                    <a:pt x="1405" y="4417"/>
                    <a:pt x="536" y="3548"/>
                    <a:pt x="536" y="2489"/>
                  </a:cubicBezTo>
                  <a:cubicBezTo>
                    <a:pt x="536" y="1417"/>
                    <a:pt x="1417" y="548"/>
                    <a:pt x="2477" y="548"/>
                  </a:cubicBezTo>
                  <a:close/>
                  <a:moveTo>
                    <a:pt x="2477" y="0"/>
                  </a:moveTo>
                  <a:cubicBezTo>
                    <a:pt x="1108" y="0"/>
                    <a:pt x="0" y="1095"/>
                    <a:pt x="0" y="2477"/>
                  </a:cubicBezTo>
                  <a:cubicBezTo>
                    <a:pt x="0" y="3846"/>
                    <a:pt x="1120" y="4941"/>
                    <a:pt x="2477" y="4941"/>
                  </a:cubicBezTo>
                  <a:cubicBezTo>
                    <a:pt x="3834" y="4941"/>
                    <a:pt x="4941" y="3846"/>
                    <a:pt x="4941" y="2477"/>
                  </a:cubicBezTo>
                  <a:cubicBezTo>
                    <a:pt x="4941" y="1095"/>
                    <a:pt x="3846" y="0"/>
                    <a:pt x="24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0"/>
            <p:cNvSpPr/>
            <p:nvPr/>
          </p:nvSpPr>
          <p:spPr>
            <a:xfrm>
              <a:off x="2954303" y="3503115"/>
              <a:ext cx="167064" cy="167064"/>
            </a:xfrm>
            <a:custGeom>
              <a:avLst/>
              <a:gdLst/>
              <a:ahLst/>
              <a:cxnLst/>
              <a:rect l="l" t="t" r="r" b="b"/>
              <a:pathLst>
                <a:path w="5061" h="5061" extrusionOk="0">
                  <a:moveTo>
                    <a:pt x="2537" y="548"/>
                  </a:moveTo>
                  <a:cubicBezTo>
                    <a:pt x="3620" y="548"/>
                    <a:pt x="4513" y="1441"/>
                    <a:pt x="4513" y="2525"/>
                  </a:cubicBezTo>
                  <a:cubicBezTo>
                    <a:pt x="4513" y="3620"/>
                    <a:pt x="3632" y="4513"/>
                    <a:pt x="2537" y="4513"/>
                  </a:cubicBezTo>
                  <a:cubicBezTo>
                    <a:pt x="1441" y="4513"/>
                    <a:pt x="548" y="3632"/>
                    <a:pt x="548" y="2525"/>
                  </a:cubicBezTo>
                  <a:cubicBezTo>
                    <a:pt x="548" y="1441"/>
                    <a:pt x="1429" y="548"/>
                    <a:pt x="2537" y="548"/>
                  </a:cubicBezTo>
                  <a:close/>
                  <a:moveTo>
                    <a:pt x="2537" y="1"/>
                  </a:moveTo>
                  <a:cubicBezTo>
                    <a:pt x="1132" y="1"/>
                    <a:pt x="0" y="1132"/>
                    <a:pt x="0" y="2525"/>
                  </a:cubicBezTo>
                  <a:cubicBezTo>
                    <a:pt x="0" y="3930"/>
                    <a:pt x="1132" y="5061"/>
                    <a:pt x="2537" y="5061"/>
                  </a:cubicBezTo>
                  <a:cubicBezTo>
                    <a:pt x="3918" y="5061"/>
                    <a:pt x="5061" y="3930"/>
                    <a:pt x="5061" y="2525"/>
                  </a:cubicBezTo>
                  <a:cubicBezTo>
                    <a:pt x="5061" y="1132"/>
                    <a:pt x="3930" y="1"/>
                    <a:pt x="25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0"/>
            <p:cNvSpPr/>
            <p:nvPr/>
          </p:nvSpPr>
          <p:spPr>
            <a:xfrm>
              <a:off x="3203508" y="4585963"/>
              <a:ext cx="76649" cy="76649"/>
            </a:xfrm>
            <a:custGeom>
              <a:avLst/>
              <a:gdLst/>
              <a:ahLst/>
              <a:cxnLst/>
              <a:rect l="l" t="t" r="r" b="b"/>
              <a:pathLst>
                <a:path w="2322" h="2322" extrusionOk="0">
                  <a:moveTo>
                    <a:pt x="1155" y="536"/>
                  </a:moveTo>
                  <a:cubicBezTo>
                    <a:pt x="1500" y="536"/>
                    <a:pt x="1786" y="822"/>
                    <a:pt x="1786" y="1155"/>
                  </a:cubicBezTo>
                  <a:cubicBezTo>
                    <a:pt x="1786" y="1500"/>
                    <a:pt x="1500" y="1786"/>
                    <a:pt x="1155" y="1786"/>
                  </a:cubicBezTo>
                  <a:cubicBezTo>
                    <a:pt x="810" y="1786"/>
                    <a:pt x="536" y="1500"/>
                    <a:pt x="536" y="1155"/>
                  </a:cubicBezTo>
                  <a:cubicBezTo>
                    <a:pt x="536" y="822"/>
                    <a:pt x="822" y="536"/>
                    <a:pt x="1155" y="536"/>
                  </a:cubicBezTo>
                  <a:close/>
                  <a:moveTo>
                    <a:pt x="1155" y="0"/>
                  </a:moveTo>
                  <a:cubicBezTo>
                    <a:pt x="524" y="0"/>
                    <a:pt x="0" y="524"/>
                    <a:pt x="0" y="1155"/>
                  </a:cubicBezTo>
                  <a:cubicBezTo>
                    <a:pt x="0" y="1798"/>
                    <a:pt x="524" y="2322"/>
                    <a:pt x="1155" y="2322"/>
                  </a:cubicBezTo>
                  <a:cubicBezTo>
                    <a:pt x="1798" y="2322"/>
                    <a:pt x="2322" y="1798"/>
                    <a:pt x="2322" y="1155"/>
                  </a:cubicBezTo>
                  <a:cubicBezTo>
                    <a:pt x="2322" y="524"/>
                    <a:pt x="1798" y="0"/>
                    <a:pt x="11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0"/>
            <p:cNvSpPr/>
            <p:nvPr/>
          </p:nvSpPr>
          <p:spPr>
            <a:xfrm>
              <a:off x="908107" y="2516594"/>
              <a:ext cx="90051" cy="122632"/>
            </a:xfrm>
            <a:custGeom>
              <a:avLst/>
              <a:gdLst/>
              <a:ahLst/>
              <a:cxnLst/>
              <a:rect l="l" t="t" r="r" b="b"/>
              <a:pathLst>
                <a:path w="2728" h="3715" extrusionOk="0">
                  <a:moveTo>
                    <a:pt x="894" y="0"/>
                  </a:moveTo>
                  <a:lnTo>
                    <a:pt x="1" y="3715"/>
                  </a:lnTo>
                  <a:lnTo>
                    <a:pt x="2727" y="3715"/>
                  </a:lnTo>
                  <a:lnTo>
                    <a:pt x="8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0"/>
            <p:cNvSpPr/>
            <p:nvPr/>
          </p:nvSpPr>
          <p:spPr>
            <a:xfrm>
              <a:off x="3111901" y="4282124"/>
              <a:ext cx="129729" cy="161980"/>
            </a:xfrm>
            <a:custGeom>
              <a:avLst/>
              <a:gdLst/>
              <a:ahLst/>
              <a:cxnLst/>
              <a:rect l="l" t="t" r="r" b="b"/>
              <a:pathLst>
                <a:path w="3930" h="4907" extrusionOk="0">
                  <a:moveTo>
                    <a:pt x="870" y="1"/>
                  </a:moveTo>
                  <a:lnTo>
                    <a:pt x="1" y="4906"/>
                  </a:lnTo>
                  <a:lnTo>
                    <a:pt x="1" y="4906"/>
                  </a:lnTo>
                  <a:lnTo>
                    <a:pt x="3930" y="4108"/>
                  </a:lnTo>
                  <a:lnTo>
                    <a:pt x="87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0"/>
            <p:cNvSpPr/>
            <p:nvPr/>
          </p:nvSpPr>
          <p:spPr>
            <a:xfrm>
              <a:off x="2318762" y="1463225"/>
              <a:ext cx="128937" cy="161551"/>
            </a:xfrm>
            <a:custGeom>
              <a:avLst/>
              <a:gdLst/>
              <a:ahLst/>
              <a:cxnLst/>
              <a:rect l="l" t="t" r="r" b="b"/>
              <a:pathLst>
                <a:path w="3906" h="4894" extrusionOk="0">
                  <a:moveTo>
                    <a:pt x="857" y="0"/>
                  </a:moveTo>
                  <a:lnTo>
                    <a:pt x="0" y="4894"/>
                  </a:lnTo>
                  <a:lnTo>
                    <a:pt x="3905" y="4108"/>
                  </a:lnTo>
                  <a:lnTo>
                    <a:pt x="8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3367;p37">
            <a:extLst>
              <a:ext uri="{FF2B5EF4-FFF2-40B4-BE49-F238E27FC236}">
                <a16:creationId xmlns:a16="http://schemas.microsoft.com/office/drawing/2014/main" id="{C397034F-1310-5726-2C5F-DCEAD2A25667}"/>
              </a:ext>
            </a:extLst>
          </p:cNvPr>
          <p:cNvGrpSpPr/>
          <p:nvPr/>
        </p:nvGrpSpPr>
        <p:grpSpPr>
          <a:xfrm>
            <a:off x="6840072" y="2260590"/>
            <a:ext cx="2089167" cy="2872174"/>
            <a:chOff x="-1006072" y="1271750"/>
            <a:chExt cx="4357952" cy="5991287"/>
          </a:xfrm>
        </p:grpSpPr>
        <p:sp>
          <p:nvSpPr>
            <p:cNvPr id="3" name="Google Shape;3368;p37">
              <a:extLst>
                <a:ext uri="{FF2B5EF4-FFF2-40B4-BE49-F238E27FC236}">
                  <a16:creationId xmlns:a16="http://schemas.microsoft.com/office/drawing/2014/main" id="{58DF8CDC-7A5A-EC48-9710-BA94C1C2AE5F}"/>
                </a:ext>
              </a:extLst>
            </p:cNvPr>
            <p:cNvSpPr/>
            <p:nvPr/>
          </p:nvSpPr>
          <p:spPr>
            <a:xfrm>
              <a:off x="1068003" y="1271750"/>
              <a:ext cx="486039" cy="429385"/>
            </a:xfrm>
            <a:custGeom>
              <a:avLst/>
              <a:gdLst/>
              <a:ahLst/>
              <a:cxnLst/>
              <a:rect l="l" t="t" r="r" b="b"/>
              <a:pathLst>
                <a:path w="11942" h="10550" extrusionOk="0">
                  <a:moveTo>
                    <a:pt x="7370" y="0"/>
                  </a:moveTo>
                  <a:lnTo>
                    <a:pt x="0" y="10549"/>
                  </a:lnTo>
                  <a:lnTo>
                    <a:pt x="4572" y="10549"/>
                  </a:lnTo>
                  <a:lnTo>
                    <a:pt x="11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369;p37">
              <a:extLst>
                <a:ext uri="{FF2B5EF4-FFF2-40B4-BE49-F238E27FC236}">
                  <a16:creationId xmlns:a16="http://schemas.microsoft.com/office/drawing/2014/main" id="{E2D63138-89C5-6B05-CC72-60FC3B222BCC}"/>
                </a:ext>
              </a:extLst>
            </p:cNvPr>
            <p:cNvSpPr/>
            <p:nvPr/>
          </p:nvSpPr>
          <p:spPr>
            <a:xfrm>
              <a:off x="1368409"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370;p37">
              <a:extLst>
                <a:ext uri="{FF2B5EF4-FFF2-40B4-BE49-F238E27FC236}">
                  <a16:creationId xmlns:a16="http://schemas.microsoft.com/office/drawing/2014/main" id="{5E12BC7C-247C-51BA-438C-C059C6418280}"/>
                </a:ext>
              </a:extLst>
            </p:cNvPr>
            <p:cNvSpPr/>
            <p:nvPr/>
          </p:nvSpPr>
          <p:spPr>
            <a:xfrm>
              <a:off x="1668856"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71;p37">
              <a:extLst>
                <a:ext uri="{FF2B5EF4-FFF2-40B4-BE49-F238E27FC236}">
                  <a16:creationId xmlns:a16="http://schemas.microsoft.com/office/drawing/2014/main" id="{AA2B7ADE-6F4B-3A59-2F07-14AFC5D52C5F}"/>
                </a:ext>
              </a:extLst>
            </p:cNvPr>
            <p:cNvSpPr/>
            <p:nvPr/>
          </p:nvSpPr>
          <p:spPr>
            <a:xfrm>
              <a:off x="1968814" y="1271750"/>
              <a:ext cx="486080" cy="429385"/>
            </a:xfrm>
            <a:custGeom>
              <a:avLst/>
              <a:gdLst/>
              <a:ahLst/>
              <a:cxnLst/>
              <a:rect l="l" t="t" r="r" b="b"/>
              <a:pathLst>
                <a:path w="11943" h="10550" extrusionOk="0">
                  <a:moveTo>
                    <a:pt x="7371" y="0"/>
                  </a:moveTo>
                  <a:lnTo>
                    <a:pt x="1" y="10549"/>
                  </a:lnTo>
                  <a:lnTo>
                    <a:pt x="4573" y="10549"/>
                  </a:lnTo>
                  <a:lnTo>
                    <a:pt x="119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72;p37">
              <a:extLst>
                <a:ext uri="{FF2B5EF4-FFF2-40B4-BE49-F238E27FC236}">
                  <a16:creationId xmlns:a16="http://schemas.microsoft.com/office/drawing/2014/main" id="{28B58162-5006-707C-9C1A-0A153FC5E623}"/>
                </a:ext>
              </a:extLst>
            </p:cNvPr>
            <p:cNvSpPr/>
            <p:nvPr/>
          </p:nvSpPr>
          <p:spPr>
            <a:xfrm>
              <a:off x="2269261" y="1271750"/>
              <a:ext cx="485103" cy="429385"/>
            </a:xfrm>
            <a:custGeom>
              <a:avLst/>
              <a:gdLst/>
              <a:ahLst/>
              <a:cxnLst/>
              <a:rect l="l" t="t" r="r" b="b"/>
              <a:pathLst>
                <a:path w="11919" h="10550" extrusionOk="0">
                  <a:moveTo>
                    <a:pt x="7359" y="0"/>
                  </a:moveTo>
                  <a:lnTo>
                    <a:pt x="1" y="10549"/>
                  </a:lnTo>
                  <a:lnTo>
                    <a:pt x="4573"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373;p37">
              <a:extLst>
                <a:ext uri="{FF2B5EF4-FFF2-40B4-BE49-F238E27FC236}">
                  <a16:creationId xmlns:a16="http://schemas.microsoft.com/office/drawing/2014/main" id="{CA1594F7-4DE8-8546-764A-A7F565DEFE2C}"/>
                </a:ext>
              </a:extLst>
            </p:cNvPr>
            <p:cNvSpPr/>
            <p:nvPr/>
          </p:nvSpPr>
          <p:spPr>
            <a:xfrm>
              <a:off x="2569708" y="1271750"/>
              <a:ext cx="485103" cy="429385"/>
            </a:xfrm>
            <a:custGeom>
              <a:avLst/>
              <a:gdLst/>
              <a:ahLst/>
              <a:cxnLst/>
              <a:rect l="l" t="t" r="r" b="b"/>
              <a:pathLst>
                <a:path w="11919" h="10550" extrusionOk="0">
                  <a:moveTo>
                    <a:pt x="7359" y="0"/>
                  </a:moveTo>
                  <a:lnTo>
                    <a:pt x="1" y="10549"/>
                  </a:lnTo>
                  <a:lnTo>
                    <a:pt x="4561"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374;p37">
              <a:extLst>
                <a:ext uri="{FF2B5EF4-FFF2-40B4-BE49-F238E27FC236}">
                  <a16:creationId xmlns:a16="http://schemas.microsoft.com/office/drawing/2014/main" id="{FAB26D87-B3BF-24B3-5A3F-4EDB3D4D1BEB}"/>
                </a:ext>
              </a:extLst>
            </p:cNvPr>
            <p:cNvSpPr/>
            <p:nvPr/>
          </p:nvSpPr>
          <p:spPr>
            <a:xfrm>
              <a:off x="2866777" y="1271750"/>
              <a:ext cx="485103" cy="429385"/>
            </a:xfrm>
            <a:custGeom>
              <a:avLst/>
              <a:gdLst/>
              <a:ahLst/>
              <a:cxnLst/>
              <a:rect l="l" t="t" r="r" b="b"/>
              <a:pathLst>
                <a:path w="11919" h="10550" extrusionOk="0">
                  <a:moveTo>
                    <a:pt x="7346" y="0"/>
                  </a:moveTo>
                  <a:lnTo>
                    <a:pt x="0" y="10549"/>
                  </a:lnTo>
                  <a:lnTo>
                    <a:pt x="4560" y="10549"/>
                  </a:lnTo>
                  <a:lnTo>
                    <a:pt x="119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375;p37">
              <a:extLst>
                <a:ext uri="{FF2B5EF4-FFF2-40B4-BE49-F238E27FC236}">
                  <a16:creationId xmlns:a16="http://schemas.microsoft.com/office/drawing/2014/main" id="{531C0E72-DAF3-E80F-9EE9-C0F907AA6F1B}"/>
                </a:ext>
              </a:extLst>
            </p:cNvPr>
            <p:cNvSpPr/>
            <p:nvPr/>
          </p:nvSpPr>
          <p:spPr>
            <a:xfrm>
              <a:off x="1055875" y="4208223"/>
              <a:ext cx="502564" cy="182865"/>
            </a:xfrm>
            <a:custGeom>
              <a:avLst/>
              <a:gdLst/>
              <a:ahLst/>
              <a:cxnLst/>
              <a:rect l="l" t="t" r="r" b="b"/>
              <a:pathLst>
                <a:path w="12348" h="4493" extrusionOk="0">
                  <a:moveTo>
                    <a:pt x="9838" y="0"/>
                  </a:moveTo>
                  <a:cubicBezTo>
                    <a:pt x="9200" y="0"/>
                    <a:pt x="8568" y="272"/>
                    <a:pt x="8132" y="800"/>
                  </a:cubicBezTo>
                  <a:cubicBezTo>
                    <a:pt x="7799" y="1192"/>
                    <a:pt x="7620" y="1669"/>
                    <a:pt x="7608" y="2145"/>
                  </a:cubicBezTo>
                  <a:lnTo>
                    <a:pt x="2941" y="2181"/>
                  </a:lnTo>
                  <a:cubicBezTo>
                    <a:pt x="2906" y="1847"/>
                    <a:pt x="2739" y="1514"/>
                    <a:pt x="2465" y="1264"/>
                  </a:cubicBezTo>
                  <a:cubicBezTo>
                    <a:pt x="2206" y="1047"/>
                    <a:pt x="1887" y="940"/>
                    <a:pt x="1570" y="940"/>
                  </a:cubicBezTo>
                  <a:cubicBezTo>
                    <a:pt x="1173" y="940"/>
                    <a:pt x="778" y="1107"/>
                    <a:pt x="500" y="1431"/>
                  </a:cubicBezTo>
                  <a:cubicBezTo>
                    <a:pt x="0" y="2002"/>
                    <a:pt x="84" y="2883"/>
                    <a:pt x="655" y="3395"/>
                  </a:cubicBezTo>
                  <a:cubicBezTo>
                    <a:pt x="915" y="3612"/>
                    <a:pt x="1233" y="3719"/>
                    <a:pt x="1550" y="3719"/>
                  </a:cubicBezTo>
                  <a:cubicBezTo>
                    <a:pt x="1947" y="3719"/>
                    <a:pt x="2342" y="3552"/>
                    <a:pt x="2620" y="3228"/>
                  </a:cubicBezTo>
                  <a:cubicBezTo>
                    <a:pt x="2822" y="3002"/>
                    <a:pt x="2917" y="2728"/>
                    <a:pt x="2953" y="2443"/>
                  </a:cubicBezTo>
                  <a:lnTo>
                    <a:pt x="7620" y="2395"/>
                  </a:lnTo>
                  <a:cubicBezTo>
                    <a:pt x="7668" y="2978"/>
                    <a:pt x="7918" y="3562"/>
                    <a:pt x="8418" y="3955"/>
                  </a:cubicBezTo>
                  <a:cubicBezTo>
                    <a:pt x="8832" y="4316"/>
                    <a:pt x="9346" y="4492"/>
                    <a:pt x="9859" y="4492"/>
                  </a:cubicBezTo>
                  <a:cubicBezTo>
                    <a:pt x="10496" y="4492"/>
                    <a:pt x="11131" y="4220"/>
                    <a:pt x="11573" y="3693"/>
                  </a:cubicBezTo>
                  <a:cubicBezTo>
                    <a:pt x="12347" y="2752"/>
                    <a:pt x="12228" y="1335"/>
                    <a:pt x="11288" y="538"/>
                  </a:cubicBezTo>
                  <a:cubicBezTo>
                    <a:pt x="10868" y="176"/>
                    <a:pt x="10351" y="0"/>
                    <a:pt x="983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376;p37">
              <a:extLst>
                <a:ext uri="{FF2B5EF4-FFF2-40B4-BE49-F238E27FC236}">
                  <a16:creationId xmlns:a16="http://schemas.microsoft.com/office/drawing/2014/main" id="{0ED5507B-AF35-E11D-1361-913D18DE424C}"/>
                </a:ext>
              </a:extLst>
            </p:cNvPr>
            <p:cNvSpPr/>
            <p:nvPr/>
          </p:nvSpPr>
          <p:spPr>
            <a:xfrm>
              <a:off x="1063608" y="2410971"/>
              <a:ext cx="94546" cy="94546"/>
            </a:xfrm>
            <a:custGeom>
              <a:avLst/>
              <a:gdLst/>
              <a:ahLst/>
              <a:cxnLst/>
              <a:rect l="l" t="t" r="r" b="b"/>
              <a:pathLst>
                <a:path w="2323" h="2323" extrusionOk="0">
                  <a:moveTo>
                    <a:pt x="1168" y="1"/>
                  </a:moveTo>
                  <a:cubicBezTo>
                    <a:pt x="525" y="1"/>
                    <a:pt x="1" y="525"/>
                    <a:pt x="1" y="1167"/>
                  </a:cubicBezTo>
                  <a:cubicBezTo>
                    <a:pt x="1" y="1799"/>
                    <a:pt x="525" y="2322"/>
                    <a:pt x="1168" y="2322"/>
                  </a:cubicBezTo>
                  <a:cubicBezTo>
                    <a:pt x="1811" y="2322"/>
                    <a:pt x="2323" y="1799"/>
                    <a:pt x="2323" y="1167"/>
                  </a:cubicBezTo>
                  <a:cubicBezTo>
                    <a:pt x="2323" y="525"/>
                    <a:pt x="1811" y="1"/>
                    <a:pt x="1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77;p37">
              <a:extLst>
                <a:ext uri="{FF2B5EF4-FFF2-40B4-BE49-F238E27FC236}">
                  <a16:creationId xmlns:a16="http://schemas.microsoft.com/office/drawing/2014/main" id="{20E3286C-7E0F-1817-D9CB-501EC33B52AB}"/>
                </a:ext>
              </a:extLst>
            </p:cNvPr>
            <p:cNvSpPr/>
            <p:nvPr/>
          </p:nvSpPr>
          <p:spPr>
            <a:xfrm>
              <a:off x="1063608" y="2277721"/>
              <a:ext cx="94546" cy="94546"/>
            </a:xfrm>
            <a:custGeom>
              <a:avLst/>
              <a:gdLst/>
              <a:ahLst/>
              <a:cxnLst/>
              <a:rect l="l" t="t" r="r" b="b"/>
              <a:pathLst>
                <a:path w="2323" h="2323" extrusionOk="0">
                  <a:moveTo>
                    <a:pt x="1168" y="0"/>
                  </a:moveTo>
                  <a:cubicBezTo>
                    <a:pt x="525" y="0"/>
                    <a:pt x="1" y="524"/>
                    <a:pt x="1" y="1167"/>
                  </a:cubicBezTo>
                  <a:cubicBezTo>
                    <a:pt x="1" y="1798"/>
                    <a:pt x="525" y="2322"/>
                    <a:pt x="1168" y="2322"/>
                  </a:cubicBezTo>
                  <a:cubicBezTo>
                    <a:pt x="1811" y="2322"/>
                    <a:pt x="2323" y="1798"/>
                    <a:pt x="2323" y="1167"/>
                  </a:cubicBezTo>
                  <a:cubicBezTo>
                    <a:pt x="2323" y="524"/>
                    <a:pt x="1811" y="0"/>
                    <a:pt x="1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378;p37">
              <a:extLst>
                <a:ext uri="{FF2B5EF4-FFF2-40B4-BE49-F238E27FC236}">
                  <a16:creationId xmlns:a16="http://schemas.microsoft.com/office/drawing/2014/main" id="{B335813D-9B5C-A770-EB9B-01CB1877E40C}"/>
                </a:ext>
              </a:extLst>
            </p:cNvPr>
            <p:cNvSpPr/>
            <p:nvPr/>
          </p:nvSpPr>
          <p:spPr>
            <a:xfrm>
              <a:off x="1069916" y="1822700"/>
              <a:ext cx="914936" cy="110053"/>
            </a:xfrm>
            <a:custGeom>
              <a:avLst/>
              <a:gdLst/>
              <a:ahLst/>
              <a:cxnLst/>
              <a:rect l="l" t="t" r="r" b="b"/>
              <a:pathLst>
                <a:path w="22480" h="2704" extrusionOk="0">
                  <a:moveTo>
                    <a:pt x="1" y="1"/>
                  </a:moveTo>
                  <a:lnTo>
                    <a:pt x="1" y="2703"/>
                  </a:lnTo>
                  <a:lnTo>
                    <a:pt x="22480" y="2703"/>
                  </a:lnTo>
                  <a:lnTo>
                    <a:pt x="224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379;p37">
              <a:extLst>
                <a:ext uri="{FF2B5EF4-FFF2-40B4-BE49-F238E27FC236}">
                  <a16:creationId xmlns:a16="http://schemas.microsoft.com/office/drawing/2014/main" id="{429ADABF-6B65-1F29-7789-5589FCFCBECB}"/>
                </a:ext>
              </a:extLst>
            </p:cNvPr>
            <p:cNvSpPr/>
            <p:nvPr/>
          </p:nvSpPr>
          <p:spPr>
            <a:xfrm>
              <a:off x="1069916" y="1981143"/>
              <a:ext cx="745828" cy="54335"/>
            </a:xfrm>
            <a:custGeom>
              <a:avLst/>
              <a:gdLst/>
              <a:ahLst/>
              <a:cxnLst/>
              <a:rect l="l" t="t" r="r" b="b"/>
              <a:pathLst>
                <a:path w="18325" h="1335" extrusionOk="0">
                  <a:moveTo>
                    <a:pt x="1" y="1"/>
                  </a:moveTo>
                  <a:lnTo>
                    <a:pt x="1" y="1334"/>
                  </a:lnTo>
                  <a:lnTo>
                    <a:pt x="18324" y="1334"/>
                  </a:lnTo>
                  <a:lnTo>
                    <a:pt x="18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380;p37">
              <a:extLst>
                <a:ext uri="{FF2B5EF4-FFF2-40B4-BE49-F238E27FC236}">
                  <a16:creationId xmlns:a16="http://schemas.microsoft.com/office/drawing/2014/main" id="{848FD5B3-32E7-2DFA-7AF1-92E6EE68ABF0}"/>
                </a:ext>
              </a:extLst>
            </p:cNvPr>
            <p:cNvSpPr/>
            <p:nvPr/>
          </p:nvSpPr>
          <p:spPr>
            <a:xfrm>
              <a:off x="1069916" y="2069828"/>
              <a:ext cx="745828" cy="54823"/>
            </a:xfrm>
            <a:custGeom>
              <a:avLst/>
              <a:gdLst/>
              <a:ahLst/>
              <a:cxnLst/>
              <a:rect l="l" t="t" r="r" b="b"/>
              <a:pathLst>
                <a:path w="18325" h="1347" extrusionOk="0">
                  <a:moveTo>
                    <a:pt x="1" y="1"/>
                  </a:moveTo>
                  <a:lnTo>
                    <a:pt x="1" y="1346"/>
                  </a:lnTo>
                  <a:lnTo>
                    <a:pt x="18324" y="1346"/>
                  </a:lnTo>
                  <a:lnTo>
                    <a:pt x="18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381;p37">
              <a:extLst>
                <a:ext uri="{FF2B5EF4-FFF2-40B4-BE49-F238E27FC236}">
                  <a16:creationId xmlns:a16="http://schemas.microsoft.com/office/drawing/2014/main" id="{DBE5DD76-3D9C-6C01-F8BA-A587575FD20C}"/>
                </a:ext>
              </a:extLst>
            </p:cNvPr>
            <p:cNvSpPr/>
            <p:nvPr/>
          </p:nvSpPr>
          <p:spPr>
            <a:xfrm>
              <a:off x="1069916" y="2158512"/>
              <a:ext cx="489947" cy="54335"/>
            </a:xfrm>
            <a:custGeom>
              <a:avLst/>
              <a:gdLst/>
              <a:ahLst/>
              <a:cxnLst/>
              <a:rect l="l" t="t" r="r" b="b"/>
              <a:pathLst>
                <a:path w="12038" h="1335" extrusionOk="0">
                  <a:moveTo>
                    <a:pt x="1" y="1"/>
                  </a:moveTo>
                  <a:lnTo>
                    <a:pt x="1" y="1334"/>
                  </a:lnTo>
                  <a:lnTo>
                    <a:pt x="12038" y="1334"/>
                  </a:lnTo>
                  <a:lnTo>
                    <a:pt x="120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382;p37">
              <a:extLst>
                <a:ext uri="{FF2B5EF4-FFF2-40B4-BE49-F238E27FC236}">
                  <a16:creationId xmlns:a16="http://schemas.microsoft.com/office/drawing/2014/main" id="{1C15AE0D-56F0-C0CA-1AB8-FBAD15848AC1}"/>
                </a:ext>
              </a:extLst>
            </p:cNvPr>
            <p:cNvSpPr/>
            <p:nvPr/>
          </p:nvSpPr>
          <p:spPr>
            <a:xfrm>
              <a:off x="1130966" y="5001539"/>
              <a:ext cx="220065" cy="194831"/>
            </a:xfrm>
            <a:custGeom>
              <a:avLst/>
              <a:gdLst/>
              <a:ahLst/>
              <a:cxnLst/>
              <a:rect l="l" t="t" r="r" b="b"/>
              <a:pathLst>
                <a:path w="5407" h="4787" extrusionOk="0">
                  <a:moveTo>
                    <a:pt x="3335" y="0"/>
                  </a:moveTo>
                  <a:lnTo>
                    <a:pt x="1" y="4787"/>
                  </a:lnTo>
                  <a:lnTo>
                    <a:pt x="2073"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83;p37">
              <a:extLst>
                <a:ext uri="{FF2B5EF4-FFF2-40B4-BE49-F238E27FC236}">
                  <a16:creationId xmlns:a16="http://schemas.microsoft.com/office/drawing/2014/main" id="{B486455A-4CB2-9FA5-5C8F-41298189DE4A}"/>
                </a:ext>
              </a:extLst>
            </p:cNvPr>
            <p:cNvSpPr/>
            <p:nvPr/>
          </p:nvSpPr>
          <p:spPr>
            <a:xfrm>
              <a:off x="1267636" y="5001539"/>
              <a:ext cx="219536" cy="194831"/>
            </a:xfrm>
            <a:custGeom>
              <a:avLst/>
              <a:gdLst/>
              <a:ahLst/>
              <a:cxnLst/>
              <a:rect l="l" t="t" r="r" b="b"/>
              <a:pathLst>
                <a:path w="5394" h="4787" extrusionOk="0">
                  <a:moveTo>
                    <a:pt x="3334" y="0"/>
                  </a:moveTo>
                  <a:lnTo>
                    <a:pt x="0" y="4787"/>
                  </a:lnTo>
                  <a:lnTo>
                    <a:pt x="2060" y="4787"/>
                  </a:lnTo>
                  <a:lnTo>
                    <a:pt x="5394"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84;p37">
              <a:extLst>
                <a:ext uri="{FF2B5EF4-FFF2-40B4-BE49-F238E27FC236}">
                  <a16:creationId xmlns:a16="http://schemas.microsoft.com/office/drawing/2014/main" id="{BF4A6CEA-2D83-A3C1-0C0D-B0EF8A0E4164}"/>
                </a:ext>
              </a:extLst>
            </p:cNvPr>
            <p:cNvSpPr/>
            <p:nvPr/>
          </p:nvSpPr>
          <p:spPr>
            <a:xfrm>
              <a:off x="1403330" y="5001539"/>
              <a:ext cx="220513" cy="194831"/>
            </a:xfrm>
            <a:custGeom>
              <a:avLst/>
              <a:gdLst/>
              <a:ahLst/>
              <a:cxnLst/>
              <a:rect l="l" t="t" r="r" b="b"/>
              <a:pathLst>
                <a:path w="5418" h="4787" extrusionOk="0">
                  <a:moveTo>
                    <a:pt x="3346" y="0"/>
                  </a:moveTo>
                  <a:lnTo>
                    <a:pt x="0" y="4787"/>
                  </a:lnTo>
                  <a:lnTo>
                    <a:pt x="2084" y="4787"/>
                  </a:lnTo>
                  <a:lnTo>
                    <a:pt x="5418"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85;p37">
              <a:extLst>
                <a:ext uri="{FF2B5EF4-FFF2-40B4-BE49-F238E27FC236}">
                  <a16:creationId xmlns:a16="http://schemas.microsoft.com/office/drawing/2014/main" id="{6D137C43-E4D3-25AA-2AB6-78A92201AF4A}"/>
                </a:ext>
              </a:extLst>
            </p:cNvPr>
            <p:cNvSpPr/>
            <p:nvPr/>
          </p:nvSpPr>
          <p:spPr>
            <a:xfrm>
              <a:off x="1539471" y="5001539"/>
              <a:ext cx="220065" cy="194831"/>
            </a:xfrm>
            <a:custGeom>
              <a:avLst/>
              <a:gdLst/>
              <a:ahLst/>
              <a:cxnLst/>
              <a:rect l="l" t="t" r="r" b="b"/>
              <a:pathLst>
                <a:path w="5407" h="4787" extrusionOk="0">
                  <a:moveTo>
                    <a:pt x="3335" y="0"/>
                  </a:moveTo>
                  <a:lnTo>
                    <a:pt x="1" y="4787"/>
                  </a:lnTo>
                  <a:lnTo>
                    <a:pt x="2073"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86;p37">
              <a:extLst>
                <a:ext uri="{FF2B5EF4-FFF2-40B4-BE49-F238E27FC236}">
                  <a16:creationId xmlns:a16="http://schemas.microsoft.com/office/drawing/2014/main" id="{EC8F2C00-E3D8-C7FB-EB5E-5F86A5C7EEEB}"/>
                </a:ext>
              </a:extLst>
            </p:cNvPr>
            <p:cNvSpPr/>
            <p:nvPr/>
          </p:nvSpPr>
          <p:spPr>
            <a:xfrm>
              <a:off x="1675653" y="5001539"/>
              <a:ext cx="220024" cy="194831"/>
            </a:xfrm>
            <a:custGeom>
              <a:avLst/>
              <a:gdLst/>
              <a:ahLst/>
              <a:cxnLst/>
              <a:rect l="l" t="t" r="r" b="b"/>
              <a:pathLst>
                <a:path w="5406" h="4787" extrusionOk="0">
                  <a:moveTo>
                    <a:pt x="3334" y="0"/>
                  </a:moveTo>
                  <a:lnTo>
                    <a:pt x="0" y="4787"/>
                  </a:lnTo>
                  <a:lnTo>
                    <a:pt x="2072"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87;p37">
              <a:extLst>
                <a:ext uri="{FF2B5EF4-FFF2-40B4-BE49-F238E27FC236}">
                  <a16:creationId xmlns:a16="http://schemas.microsoft.com/office/drawing/2014/main" id="{147B0588-D7B5-E379-682D-6AA2A950DE27}"/>
                </a:ext>
              </a:extLst>
            </p:cNvPr>
            <p:cNvSpPr/>
            <p:nvPr/>
          </p:nvSpPr>
          <p:spPr>
            <a:xfrm>
              <a:off x="1811835" y="5001539"/>
              <a:ext cx="220024" cy="194831"/>
            </a:xfrm>
            <a:custGeom>
              <a:avLst/>
              <a:gdLst/>
              <a:ahLst/>
              <a:cxnLst/>
              <a:rect l="l" t="t" r="r" b="b"/>
              <a:pathLst>
                <a:path w="5406" h="4787" extrusionOk="0">
                  <a:moveTo>
                    <a:pt x="3334" y="0"/>
                  </a:moveTo>
                  <a:lnTo>
                    <a:pt x="0" y="4787"/>
                  </a:lnTo>
                  <a:lnTo>
                    <a:pt x="2072" y="4787"/>
                  </a:lnTo>
                  <a:lnTo>
                    <a:pt x="5406"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88;p37">
              <a:extLst>
                <a:ext uri="{FF2B5EF4-FFF2-40B4-BE49-F238E27FC236}">
                  <a16:creationId xmlns:a16="http://schemas.microsoft.com/office/drawing/2014/main" id="{2BD45644-74E8-07E0-3E12-A6AA580BD15F}"/>
                </a:ext>
              </a:extLst>
            </p:cNvPr>
            <p:cNvSpPr/>
            <p:nvPr/>
          </p:nvSpPr>
          <p:spPr>
            <a:xfrm>
              <a:off x="1598120" y="4774272"/>
              <a:ext cx="1247862" cy="2488764"/>
            </a:xfrm>
            <a:custGeom>
              <a:avLst/>
              <a:gdLst/>
              <a:ahLst/>
              <a:cxnLst/>
              <a:rect l="l" t="t" r="r" b="b"/>
              <a:pathLst>
                <a:path w="30660" h="61149" extrusionOk="0">
                  <a:moveTo>
                    <a:pt x="727" y="0"/>
                  </a:moveTo>
                  <a:cubicBezTo>
                    <a:pt x="0" y="11014"/>
                    <a:pt x="3072" y="44744"/>
                    <a:pt x="4144" y="56293"/>
                  </a:cubicBezTo>
                  <a:cubicBezTo>
                    <a:pt x="4168" y="56603"/>
                    <a:pt x="4453" y="56960"/>
                    <a:pt x="4477" y="57245"/>
                  </a:cubicBezTo>
                  <a:cubicBezTo>
                    <a:pt x="4644" y="59019"/>
                    <a:pt x="4751" y="60091"/>
                    <a:pt x="4751" y="60258"/>
                  </a:cubicBezTo>
                  <a:cubicBezTo>
                    <a:pt x="4779" y="60847"/>
                    <a:pt x="6567" y="61148"/>
                    <a:pt x="8454" y="61148"/>
                  </a:cubicBezTo>
                  <a:cubicBezTo>
                    <a:pt x="10570" y="61148"/>
                    <a:pt x="12810" y="60770"/>
                    <a:pt x="12835" y="59996"/>
                  </a:cubicBezTo>
                  <a:lnTo>
                    <a:pt x="12871" y="57055"/>
                  </a:lnTo>
                  <a:lnTo>
                    <a:pt x="13276" y="56186"/>
                  </a:lnTo>
                  <a:lnTo>
                    <a:pt x="15633" y="14514"/>
                  </a:lnTo>
                  <a:cubicBezTo>
                    <a:pt x="15615" y="14003"/>
                    <a:pt x="15763" y="13674"/>
                    <a:pt x="15908" y="13674"/>
                  </a:cubicBezTo>
                  <a:cubicBezTo>
                    <a:pt x="16040" y="13674"/>
                    <a:pt x="16169" y="13945"/>
                    <a:pt x="16169" y="14597"/>
                  </a:cubicBezTo>
                  <a:cubicBezTo>
                    <a:pt x="16122" y="24872"/>
                    <a:pt x="18622" y="46697"/>
                    <a:pt x="19003" y="55733"/>
                  </a:cubicBezTo>
                  <a:cubicBezTo>
                    <a:pt x="19027" y="55948"/>
                    <a:pt x="19348" y="56162"/>
                    <a:pt x="19348" y="56364"/>
                  </a:cubicBezTo>
                  <a:cubicBezTo>
                    <a:pt x="19455" y="58567"/>
                    <a:pt x="19527" y="59936"/>
                    <a:pt x="19539" y="60079"/>
                  </a:cubicBezTo>
                  <a:cubicBezTo>
                    <a:pt x="19635" y="60525"/>
                    <a:pt x="21296" y="60734"/>
                    <a:pt x="23092" y="60734"/>
                  </a:cubicBezTo>
                  <a:cubicBezTo>
                    <a:pt x="25274" y="60734"/>
                    <a:pt x="27656" y="60426"/>
                    <a:pt x="27683" y="59865"/>
                  </a:cubicBezTo>
                  <a:cubicBezTo>
                    <a:pt x="27683" y="59734"/>
                    <a:pt x="27790" y="58424"/>
                    <a:pt x="27921" y="56257"/>
                  </a:cubicBezTo>
                  <a:cubicBezTo>
                    <a:pt x="27933" y="56007"/>
                    <a:pt x="28171" y="55733"/>
                    <a:pt x="28194" y="55448"/>
                  </a:cubicBezTo>
                  <a:cubicBezTo>
                    <a:pt x="28921" y="44041"/>
                    <a:pt x="30659" y="13573"/>
                    <a:pt x="29385" y="48"/>
                  </a:cubicBezTo>
                  <a:cubicBezTo>
                    <a:pt x="29385" y="48"/>
                    <a:pt x="15360" y="0"/>
                    <a:pt x="7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89;p37">
              <a:extLst>
                <a:ext uri="{FF2B5EF4-FFF2-40B4-BE49-F238E27FC236}">
                  <a16:creationId xmlns:a16="http://schemas.microsoft.com/office/drawing/2014/main" id="{5626E37A-0CD0-34D8-EAA3-79B8B6D17049}"/>
                </a:ext>
              </a:extLst>
            </p:cNvPr>
            <p:cNvSpPr/>
            <p:nvPr/>
          </p:nvSpPr>
          <p:spPr>
            <a:xfrm>
              <a:off x="1615091" y="4944844"/>
              <a:ext cx="1192103" cy="155596"/>
            </a:xfrm>
            <a:custGeom>
              <a:avLst/>
              <a:gdLst/>
              <a:ahLst/>
              <a:cxnLst/>
              <a:rect l="l" t="t" r="r" b="b"/>
              <a:pathLst>
                <a:path w="29290" h="3823" extrusionOk="0">
                  <a:moveTo>
                    <a:pt x="16252" y="0"/>
                  </a:moveTo>
                  <a:lnTo>
                    <a:pt x="0" y="1310"/>
                  </a:lnTo>
                  <a:cubicBezTo>
                    <a:pt x="0" y="1310"/>
                    <a:pt x="5668" y="3822"/>
                    <a:pt x="15443" y="3822"/>
                  </a:cubicBezTo>
                  <a:cubicBezTo>
                    <a:pt x="25230" y="3822"/>
                    <a:pt x="29290" y="1310"/>
                    <a:pt x="29290" y="1310"/>
                  </a:cubicBezTo>
                  <a:lnTo>
                    <a:pt x="16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90;p37">
              <a:extLst>
                <a:ext uri="{FF2B5EF4-FFF2-40B4-BE49-F238E27FC236}">
                  <a16:creationId xmlns:a16="http://schemas.microsoft.com/office/drawing/2014/main" id="{CC091D18-97A2-0FDE-831D-C628161D6371}"/>
                </a:ext>
              </a:extLst>
            </p:cNvPr>
            <p:cNvSpPr/>
            <p:nvPr/>
          </p:nvSpPr>
          <p:spPr>
            <a:xfrm>
              <a:off x="1944598" y="1693805"/>
              <a:ext cx="632885" cy="1078224"/>
            </a:xfrm>
            <a:custGeom>
              <a:avLst/>
              <a:gdLst/>
              <a:ahLst/>
              <a:cxnLst/>
              <a:rect l="l" t="t" r="r" b="b"/>
              <a:pathLst>
                <a:path w="15550" h="26492" extrusionOk="0">
                  <a:moveTo>
                    <a:pt x="7870" y="0"/>
                  </a:moveTo>
                  <a:cubicBezTo>
                    <a:pt x="7870" y="0"/>
                    <a:pt x="131" y="3787"/>
                    <a:pt x="131" y="7335"/>
                  </a:cubicBezTo>
                  <a:cubicBezTo>
                    <a:pt x="131" y="10907"/>
                    <a:pt x="0" y="21860"/>
                    <a:pt x="1977" y="26492"/>
                  </a:cubicBezTo>
                  <a:lnTo>
                    <a:pt x="13657" y="26492"/>
                  </a:lnTo>
                  <a:cubicBezTo>
                    <a:pt x="15348" y="23587"/>
                    <a:pt x="15550" y="10918"/>
                    <a:pt x="15550" y="7370"/>
                  </a:cubicBezTo>
                  <a:cubicBezTo>
                    <a:pt x="15550" y="3822"/>
                    <a:pt x="7870" y="0"/>
                    <a:pt x="7870" y="0"/>
                  </a:cubicBezTo>
                  <a:close/>
                </a:path>
              </a:pathLst>
            </a:custGeom>
            <a:solidFill>
              <a:srgbClr val="03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91;p37">
              <a:extLst>
                <a:ext uri="{FF2B5EF4-FFF2-40B4-BE49-F238E27FC236}">
                  <a16:creationId xmlns:a16="http://schemas.microsoft.com/office/drawing/2014/main" id="{50FB9D11-1C86-7943-F36C-B39C3017253B}"/>
                </a:ext>
              </a:extLst>
            </p:cNvPr>
            <p:cNvSpPr/>
            <p:nvPr/>
          </p:nvSpPr>
          <p:spPr>
            <a:xfrm>
              <a:off x="2657416" y="3209578"/>
              <a:ext cx="399348" cy="940170"/>
            </a:xfrm>
            <a:custGeom>
              <a:avLst/>
              <a:gdLst/>
              <a:ahLst/>
              <a:cxnLst/>
              <a:rect l="l" t="t" r="r" b="b"/>
              <a:pathLst>
                <a:path w="9812" h="23100" extrusionOk="0">
                  <a:moveTo>
                    <a:pt x="7287" y="0"/>
                  </a:moveTo>
                  <a:lnTo>
                    <a:pt x="310" y="5215"/>
                  </a:lnTo>
                  <a:lnTo>
                    <a:pt x="4287" y="15097"/>
                  </a:lnTo>
                  <a:lnTo>
                    <a:pt x="1" y="20014"/>
                  </a:lnTo>
                  <a:cubicBezTo>
                    <a:pt x="1" y="20014"/>
                    <a:pt x="897" y="23099"/>
                    <a:pt x="1032" y="23099"/>
                  </a:cubicBezTo>
                  <a:cubicBezTo>
                    <a:pt x="1034" y="23099"/>
                    <a:pt x="1035" y="23099"/>
                    <a:pt x="1036" y="23098"/>
                  </a:cubicBezTo>
                  <a:cubicBezTo>
                    <a:pt x="1155" y="23039"/>
                    <a:pt x="8978" y="18074"/>
                    <a:pt x="9395" y="16038"/>
                  </a:cubicBezTo>
                  <a:cubicBezTo>
                    <a:pt x="9811" y="14002"/>
                    <a:pt x="7287" y="0"/>
                    <a:pt x="7287" y="0"/>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92;p37">
              <a:extLst>
                <a:ext uri="{FF2B5EF4-FFF2-40B4-BE49-F238E27FC236}">
                  <a16:creationId xmlns:a16="http://schemas.microsoft.com/office/drawing/2014/main" id="{39E2F408-C2A6-903C-33EA-2EB83DCF3674}"/>
                </a:ext>
              </a:extLst>
            </p:cNvPr>
            <p:cNvSpPr/>
            <p:nvPr/>
          </p:nvSpPr>
          <p:spPr>
            <a:xfrm>
              <a:off x="1425104" y="3226997"/>
              <a:ext cx="400814" cy="942124"/>
            </a:xfrm>
            <a:custGeom>
              <a:avLst/>
              <a:gdLst/>
              <a:ahLst/>
              <a:cxnLst/>
              <a:rect l="l" t="t" r="r" b="b"/>
              <a:pathLst>
                <a:path w="9848" h="23148" extrusionOk="0">
                  <a:moveTo>
                    <a:pt x="2835" y="1"/>
                  </a:moveTo>
                  <a:cubicBezTo>
                    <a:pt x="2835" y="1"/>
                    <a:pt x="1" y="13538"/>
                    <a:pt x="418" y="15562"/>
                  </a:cubicBezTo>
                  <a:cubicBezTo>
                    <a:pt x="834" y="17610"/>
                    <a:pt x="8704" y="23087"/>
                    <a:pt x="8823" y="23146"/>
                  </a:cubicBezTo>
                  <a:cubicBezTo>
                    <a:pt x="8825" y="23147"/>
                    <a:pt x="8826" y="23148"/>
                    <a:pt x="8828" y="23148"/>
                  </a:cubicBezTo>
                  <a:cubicBezTo>
                    <a:pt x="8963" y="23148"/>
                    <a:pt x="9847" y="20063"/>
                    <a:pt x="9847" y="20063"/>
                  </a:cubicBezTo>
                  <a:lnTo>
                    <a:pt x="5561" y="15145"/>
                  </a:lnTo>
                  <a:lnTo>
                    <a:pt x="9538" y="5263"/>
                  </a:lnTo>
                  <a:lnTo>
                    <a:pt x="2835" y="1"/>
                  </a:ln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93;p37">
              <a:extLst>
                <a:ext uri="{FF2B5EF4-FFF2-40B4-BE49-F238E27FC236}">
                  <a16:creationId xmlns:a16="http://schemas.microsoft.com/office/drawing/2014/main" id="{CEC66141-537D-9110-34B6-85DC0648695F}"/>
                </a:ext>
              </a:extLst>
            </p:cNvPr>
            <p:cNvSpPr/>
            <p:nvPr/>
          </p:nvSpPr>
          <p:spPr>
            <a:xfrm>
              <a:off x="1367473" y="2660053"/>
              <a:ext cx="1682009" cy="2371589"/>
            </a:xfrm>
            <a:custGeom>
              <a:avLst/>
              <a:gdLst/>
              <a:ahLst/>
              <a:cxnLst/>
              <a:rect l="l" t="t" r="r" b="b"/>
              <a:pathLst>
                <a:path w="41327" h="58270" extrusionOk="0">
                  <a:moveTo>
                    <a:pt x="17026" y="0"/>
                  </a:moveTo>
                  <a:cubicBezTo>
                    <a:pt x="17026" y="0"/>
                    <a:pt x="9489" y="2917"/>
                    <a:pt x="6930" y="4656"/>
                  </a:cubicBezTo>
                  <a:cubicBezTo>
                    <a:pt x="3524" y="6966"/>
                    <a:pt x="107" y="15717"/>
                    <a:pt x="0" y="18515"/>
                  </a:cubicBezTo>
                  <a:cubicBezTo>
                    <a:pt x="0" y="18515"/>
                    <a:pt x="4929" y="19693"/>
                    <a:pt x="9156" y="20836"/>
                  </a:cubicBezTo>
                  <a:cubicBezTo>
                    <a:pt x="9275" y="22872"/>
                    <a:pt x="9192" y="25194"/>
                    <a:pt x="8799" y="27873"/>
                  </a:cubicBezTo>
                  <a:cubicBezTo>
                    <a:pt x="8585" y="29230"/>
                    <a:pt x="6179" y="44482"/>
                    <a:pt x="5298" y="52090"/>
                  </a:cubicBezTo>
                  <a:cubicBezTo>
                    <a:pt x="5239" y="52566"/>
                    <a:pt x="6358" y="53614"/>
                    <a:pt x="6299" y="54067"/>
                  </a:cubicBezTo>
                  <a:cubicBezTo>
                    <a:pt x="6120" y="55543"/>
                    <a:pt x="5906" y="57150"/>
                    <a:pt x="6096" y="57436"/>
                  </a:cubicBezTo>
                  <a:cubicBezTo>
                    <a:pt x="6346" y="57817"/>
                    <a:pt x="13299" y="58270"/>
                    <a:pt x="21443" y="58270"/>
                  </a:cubicBezTo>
                  <a:cubicBezTo>
                    <a:pt x="28730" y="58270"/>
                    <a:pt x="35147" y="57615"/>
                    <a:pt x="35421" y="57353"/>
                  </a:cubicBezTo>
                  <a:cubicBezTo>
                    <a:pt x="35671" y="57162"/>
                    <a:pt x="35445" y="56210"/>
                    <a:pt x="35338" y="54531"/>
                  </a:cubicBezTo>
                  <a:cubicBezTo>
                    <a:pt x="35326" y="54186"/>
                    <a:pt x="36445" y="53305"/>
                    <a:pt x="36409" y="52924"/>
                  </a:cubicBezTo>
                  <a:cubicBezTo>
                    <a:pt x="36017" y="46613"/>
                    <a:pt x="33873" y="32183"/>
                    <a:pt x="33814" y="31326"/>
                  </a:cubicBezTo>
                  <a:cubicBezTo>
                    <a:pt x="33552" y="27218"/>
                    <a:pt x="33683" y="23813"/>
                    <a:pt x="33992" y="20967"/>
                  </a:cubicBezTo>
                  <a:cubicBezTo>
                    <a:pt x="38576" y="20265"/>
                    <a:pt x="41327" y="15955"/>
                    <a:pt x="41327" y="15955"/>
                  </a:cubicBezTo>
                  <a:cubicBezTo>
                    <a:pt x="41208" y="12633"/>
                    <a:pt x="39803" y="7489"/>
                    <a:pt x="37005" y="5715"/>
                  </a:cubicBezTo>
                  <a:cubicBezTo>
                    <a:pt x="35135" y="4037"/>
                    <a:pt x="28349" y="1263"/>
                    <a:pt x="26480" y="715"/>
                  </a:cubicBezTo>
                  <a:cubicBezTo>
                    <a:pt x="25721" y="492"/>
                    <a:pt x="25006" y="422"/>
                    <a:pt x="24298" y="422"/>
                  </a:cubicBezTo>
                  <a:cubicBezTo>
                    <a:pt x="23141" y="422"/>
                    <a:pt x="22001" y="607"/>
                    <a:pt x="20706" y="607"/>
                  </a:cubicBezTo>
                  <a:cubicBezTo>
                    <a:pt x="19621" y="607"/>
                    <a:pt x="18427" y="477"/>
                    <a:pt x="17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94;p37">
              <a:extLst>
                <a:ext uri="{FF2B5EF4-FFF2-40B4-BE49-F238E27FC236}">
                  <a16:creationId xmlns:a16="http://schemas.microsoft.com/office/drawing/2014/main" id="{8E71143F-EE8E-DB92-280D-A779860D2D2A}"/>
                </a:ext>
              </a:extLst>
            </p:cNvPr>
            <p:cNvSpPr/>
            <p:nvPr/>
          </p:nvSpPr>
          <p:spPr>
            <a:xfrm>
              <a:off x="2053022" y="2400797"/>
              <a:ext cx="384615" cy="318925"/>
            </a:xfrm>
            <a:custGeom>
              <a:avLst/>
              <a:gdLst/>
              <a:ahLst/>
              <a:cxnLst/>
              <a:rect l="l" t="t" r="r" b="b"/>
              <a:pathLst>
                <a:path w="9450" h="7836" extrusionOk="0">
                  <a:moveTo>
                    <a:pt x="587" y="1"/>
                  </a:moveTo>
                  <a:lnTo>
                    <a:pt x="587" y="1"/>
                  </a:lnTo>
                  <a:cubicBezTo>
                    <a:pt x="599" y="1477"/>
                    <a:pt x="492" y="4513"/>
                    <a:pt x="182" y="6370"/>
                  </a:cubicBezTo>
                  <a:cubicBezTo>
                    <a:pt x="0" y="7389"/>
                    <a:pt x="2797" y="7835"/>
                    <a:pt x="5353" y="7835"/>
                  </a:cubicBezTo>
                  <a:cubicBezTo>
                    <a:pt x="7485" y="7835"/>
                    <a:pt x="9449" y="7525"/>
                    <a:pt x="9374" y="6978"/>
                  </a:cubicBezTo>
                  <a:cubicBezTo>
                    <a:pt x="9255" y="6644"/>
                    <a:pt x="8909" y="2549"/>
                    <a:pt x="9016" y="382"/>
                  </a:cubicBezTo>
                  <a:lnTo>
                    <a:pt x="5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95;p37">
              <a:extLst>
                <a:ext uri="{FF2B5EF4-FFF2-40B4-BE49-F238E27FC236}">
                  <a16:creationId xmlns:a16="http://schemas.microsoft.com/office/drawing/2014/main" id="{AC0C2871-FD81-D125-9C21-BC3170CA69CA}"/>
                </a:ext>
              </a:extLst>
            </p:cNvPr>
            <p:cNvSpPr/>
            <p:nvPr/>
          </p:nvSpPr>
          <p:spPr>
            <a:xfrm>
              <a:off x="2076873" y="2363963"/>
              <a:ext cx="343142" cy="217135"/>
            </a:xfrm>
            <a:custGeom>
              <a:avLst/>
              <a:gdLst/>
              <a:ahLst/>
              <a:cxnLst/>
              <a:rect l="l" t="t" r="r" b="b"/>
              <a:pathLst>
                <a:path w="8431" h="5335" extrusionOk="0">
                  <a:moveTo>
                    <a:pt x="8430" y="1"/>
                  </a:moveTo>
                  <a:lnTo>
                    <a:pt x="1" y="906"/>
                  </a:lnTo>
                  <a:cubicBezTo>
                    <a:pt x="1" y="906"/>
                    <a:pt x="72" y="1441"/>
                    <a:pt x="13" y="2382"/>
                  </a:cubicBezTo>
                  <a:cubicBezTo>
                    <a:pt x="13" y="2382"/>
                    <a:pt x="2525" y="5335"/>
                    <a:pt x="4311" y="5335"/>
                  </a:cubicBezTo>
                  <a:cubicBezTo>
                    <a:pt x="6097" y="5335"/>
                    <a:pt x="8395" y="2596"/>
                    <a:pt x="8395" y="2596"/>
                  </a:cubicBezTo>
                  <a:cubicBezTo>
                    <a:pt x="8395" y="2596"/>
                    <a:pt x="8347" y="775"/>
                    <a:pt x="8430"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96;p37">
              <a:extLst>
                <a:ext uri="{FF2B5EF4-FFF2-40B4-BE49-F238E27FC236}">
                  <a16:creationId xmlns:a16="http://schemas.microsoft.com/office/drawing/2014/main" id="{FDEEBF27-4097-8B8B-C0B2-9417801B1A98}"/>
                </a:ext>
              </a:extLst>
            </p:cNvPr>
            <p:cNvSpPr/>
            <p:nvPr/>
          </p:nvSpPr>
          <p:spPr>
            <a:xfrm>
              <a:off x="2493640" y="1956032"/>
              <a:ext cx="179528" cy="223443"/>
            </a:xfrm>
            <a:custGeom>
              <a:avLst/>
              <a:gdLst/>
              <a:ahLst/>
              <a:cxnLst/>
              <a:rect l="l" t="t" r="r" b="b"/>
              <a:pathLst>
                <a:path w="4411" h="5490" extrusionOk="0">
                  <a:moveTo>
                    <a:pt x="2769" y="0"/>
                  </a:moveTo>
                  <a:cubicBezTo>
                    <a:pt x="2657" y="0"/>
                    <a:pt x="2540" y="11"/>
                    <a:pt x="2417" y="34"/>
                  </a:cubicBezTo>
                  <a:cubicBezTo>
                    <a:pt x="1215" y="273"/>
                    <a:pt x="405" y="1035"/>
                    <a:pt x="203" y="2559"/>
                  </a:cubicBezTo>
                  <a:cubicBezTo>
                    <a:pt x="0" y="4094"/>
                    <a:pt x="762" y="4904"/>
                    <a:pt x="1691" y="5380"/>
                  </a:cubicBezTo>
                  <a:cubicBezTo>
                    <a:pt x="1833" y="5455"/>
                    <a:pt x="1976" y="5489"/>
                    <a:pt x="2117" y="5489"/>
                  </a:cubicBezTo>
                  <a:cubicBezTo>
                    <a:pt x="3105" y="5489"/>
                    <a:pt x="4040" y="3818"/>
                    <a:pt x="4227" y="2475"/>
                  </a:cubicBezTo>
                  <a:cubicBezTo>
                    <a:pt x="4411" y="1081"/>
                    <a:pt x="3868" y="0"/>
                    <a:pt x="2769"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97;p37">
              <a:extLst>
                <a:ext uri="{FF2B5EF4-FFF2-40B4-BE49-F238E27FC236}">
                  <a16:creationId xmlns:a16="http://schemas.microsoft.com/office/drawing/2014/main" id="{4C65EB71-646B-605F-B4D5-37FD44D1A3CC}"/>
                </a:ext>
              </a:extLst>
            </p:cNvPr>
            <p:cNvSpPr/>
            <p:nvPr/>
          </p:nvSpPr>
          <p:spPr>
            <a:xfrm>
              <a:off x="2572150" y="1956113"/>
              <a:ext cx="78999" cy="49817"/>
            </a:xfrm>
            <a:custGeom>
              <a:avLst/>
              <a:gdLst/>
              <a:ahLst/>
              <a:cxnLst/>
              <a:rect l="l" t="t" r="r" b="b"/>
              <a:pathLst>
                <a:path w="1941" h="1224" extrusionOk="0">
                  <a:moveTo>
                    <a:pt x="820" y="0"/>
                  </a:moveTo>
                  <a:cubicBezTo>
                    <a:pt x="433" y="0"/>
                    <a:pt x="155" y="140"/>
                    <a:pt x="155" y="140"/>
                  </a:cubicBezTo>
                  <a:lnTo>
                    <a:pt x="0" y="1223"/>
                  </a:lnTo>
                  <a:cubicBezTo>
                    <a:pt x="222" y="536"/>
                    <a:pt x="784" y="318"/>
                    <a:pt x="1254" y="318"/>
                  </a:cubicBezTo>
                  <a:cubicBezTo>
                    <a:pt x="1565" y="318"/>
                    <a:pt x="1836" y="414"/>
                    <a:pt x="1941" y="533"/>
                  </a:cubicBezTo>
                  <a:cubicBezTo>
                    <a:pt x="1941" y="533"/>
                    <a:pt x="1715" y="116"/>
                    <a:pt x="1072" y="21"/>
                  </a:cubicBezTo>
                  <a:cubicBezTo>
                    <a:pt x="984" y="6"/>
                    <a:pt x="900" y="0"/>
                    <a:pt x="820"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98;p37">
              <a:extLst>
                <a:ext uri="{FF2B5EF4-FFF2-40B4-BE49-F238E27FC236}">
                  <a16:creationId xmlns:a16="http://schemas.microsoft.com/office/drawing/2014/main" id="{AEF3A3BF-B6CD-6F87-9449-14F6612CE8F0}"/>
                </a:ext>
              </a:extLst>
            </p:cNvPr>
            <p:cNvSpPr/>
            <p:nvPr/>
          </p:nvSpPr>
          <p:spPr>
            <a:xfrm>
              <a:off x="1852779" y="1956520"/>
              <a:ext cx="179080" cy="223443"/>
            </a:xfrm>
            <a:custGeom>
              <a:avLst/>
              <a:gdLst/>
              <a:ahLst/>
              <a:cxnLst/>
              <a:rect l="l" t="t" r="r" b="b"/>
              <a:pathLst>
                <a:path w="4400" h="5490" extrusionOk="0">
                  <a:moveTo>
                    <a:pt x="1625" y="0"/>
                  </a:moveTo>
                  <a:cubicBezTo>
                    <a:pt x="544" y="0"/>
                    <a:pt x="1" y="1081"/>
                    <a:pt x="185" y="2475"/>
                  </a:cubicBezTo>
                  <a:cubicBezTo>
                    <a:pt x="372" y="3818"/>
                    <a:pt x="1306" y="5489"/>
                    <a:pt x="2294" y="5489"/>
                  </a:cubicBezTo>
                  <a:cubicBezTo>
                    <a:pt x="2436" y="5489"/>
                    <a:pt x="2579" y="5455"/>
                    <a:pt x="2721" y="5380"/>
                  </a:cubicBezTo>
                  <a:cubicBezTo>
                    <a:pt x="3638" y="4904"/>
                    <a:pt x="4400" y="4094"/>
                    <a:pt x="4209" y="2570"/>
                  </a:cubicBezTo>
                  <a:cubicBezTo>
                    <a:pt x="3995" y="1034"/>
                    <a:pt x="3197" y="284"/>
                    <a:pt x="1971" y="34"/>
                  </a:cubicBezTo>
                  <a:cubicBezTo>
                    <a:pt x="1850" y="11"/>
                    <a:pt x="1735" y="0"/>
                    <a:pt x="1625"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99;p37">
              <a:extLst>
                <a:ext uri="{FF2B5EF4-FFF2-40B4-BE49-F238E27FC236}">
                  <a16:creationId xmlns:a16="http://schemas.microsoft.com/office/drawing/2014/main" id="{A133D07D-341B-DE89-CCEF-999261870064}"/>
                </a:ext>
              </a:extLst>
            </p:cNvPr>
            <p:cNvSpPr/>
            <p:nvPr/>
          </p:nvSpPr>
          <p:spPr>
            <a:xfrm>
              <a:off x="1874798" y="1956764"/>
              <a:ext cx="79039" cy="49613"/>
            </a:xfrm>
            <a:custGeom>
              <a:avLst/>
              <a:gdLst/>
              <a:ahLst/>
              <a:cxnLst/>
              <a:rect l="l" t="t" r="r" b="b"/>
              <a:pathLst>
                <a:path w="1942" h="1219" extrusionOk="0">
                  <a:moveTo>
                    <a:pt x="1099" y="0"/>
                  </a:moveTo>
                  <a:cubicBezTo>
                    <a:pt x="1026" y="0"/>
                    <a:pt x="949" y="5"/>
                    <a:pt x="870" y="16"/>
                  </a:cubicBezTo>
                  <a:cubicBezTo>
                    <a:pt x="227" y="124"/>
                    <a:pt x="1" y="540"/>
                    <a:pt x="1" y="540"/>
                  </a:cubicBezTo>
                  <a:cubicBezTo>
                    <a:pt x="107" y="420"/>
                    <a:pt x="383" y="321"/>
                    <a:pt x="699" y="321"/>
                  </a:cubicBezTo>
                  <a:cubicBezTo>
                    <a:pt x="1167" y="321"/>
                    <a:pt x="1722" y="537"/>
                    <a:pt x="1942" y="1219"/>
                  </a:cubicBezTo>
                  <a:lnTo>
                    <a:pt x="1787" y="136"/>
                  </a:lnTo>
                  <a:cubicBezTo>
                    <a:pt x="1787" y="136"/>
                    <a:pt x="1491" y="0"/>
                    <a:pt x="1099"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400;p37">
              <a:extLst>
                <a:ext uri="{FF2B5EF4-FFF2-40B4-BE49-F238E27FC236}">
                  <a16:creationId xmlns:a16="http://schemas.microsoft.com/office/drawing/2014/main" id="{11BD258D-F064-ED5A-5797-47CD792C73F2}"/>
                </a:ext>
              </a:extLst>
            </p:cNvPr>
            <p:cNvSpPr/>
            <p:nvPr/>
          </p:nvSpPr>
          <p:spPr>
            <a:xfrm>
              <a:off x="1948953" y="1581881"/>
              <a:ext cx="628530" cy="659544"/>
            </a:xfrm>
            <a:custGeom>
              <a:avLst/>
              <a:gdLst/>
              <a:ahLst/>
              <a:cxnLst/>
              <a:rect l="l" t="t" r="r" b="b"/>
              <a:pathLst>
                <a:path w="15443" h="16205" extrusionOk="0">
                  <a:moveTo>
                    <a:pt x="7728" y="0"/>
                  </a:moveTo>
                  <a:cubicBezTo>
                    <a:pt x="3453" y="0"/>
                    <a:pt x="1" y="2750"/>
                    <a:pt x="1" y="8477"/>
                  </a:cubicBezTo>
                  <a:cubicBezTo>
                    <a:pt x="1" y="12752"/>
                    <a:pt x="3453" y="16204"/>
                    <a:pt x="7728" y="16204"/>
                  </a:cubicBezTo>
                  <a:cubicBezTo>
                    <a:pt x="11990" y="16204"/>
                    <a:pt x="15443" y="12752"/>
                    <a:pt x="15443" y="8477"/>
                  </a:cubicBezTo>
                  <a:cubicBezTo>
                    <a:pt x="15443" y="2870"/>
                    <a:pt x="11978" y="0"/>
                    <a:pt x="7728"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401;p37">
              <a:extLst>
                <a:ext uri="{FF2B5EF4-FFF2-40B4-BE49-F238E27FC236}">
                  <a16:creationId xmlns:a16="http://schemas.microsoft.com/office/drawing/2014/main" id="{A172D8D0-2555-7E1A-9C2D-BDCB4195FCF9}"/>
                </a:ext>
              </a:extLst>
            </p:cNvPr>
            <p:cNvSpPr/>
            <p:nvPr/>
          </p:nvSpPr>
          <p:spPr>
            <a:xfrm>
              <a:off x="1947976" y="1926891"/>
              <a:ext cx="629507" cy="577777"/>
            </a:xfrm>
            <a:custGeom>
              <a:avLst/>
              <a:gdLst/>
              <a:ahLst/>
              <a:cxnLst/>
              <a:rect l="l" t="t" r="r" b="b"/>
              <a:pathLst>
                <a:path w="15467" h="14196" extrusionOk="0">
                  <a:moveTo>
                    <a:pt x="15467" y="0"/>
                  </a:moveTo>
                  <a:lnTo>
                    <a:pt x="1" y="24"/>
                  </a:lnTo>
                  <a:cubicBezTo>
                    <a:pt x="1" y="4156"/>
                    <a:pt x="1" y="7608"/>
                    <a:pt x="1584" y="9859"/>
                  </a:cubicBezTo>
                  <a:cubicBezTo>
                    <a:pt x="2489" y="11156"/>
                    <a:pt x="4775" y="13419"/>
                    <a:pt x="6537" y="14038"/>
                  </a:cubicBezTo>
                  <a:cubicBezTo>
                    <a:pt x="6813" y="14132"/>
                    <a:pt x="7390" y="14196"/>
                    <a:pt x="7901" y="14196"/>
                  </a:cubicBezTo>
                  <a:cubicBezTo>
                    <a:pt x="8228" y="14196"/>
                    <a:pt x="8528" y="14170"/>
                    <a:pt x="8704" y="14109"/>
                  </a:cubicBezTo>
                  <a:cubicBezTo>
                    <a:pt x="10490" y="13514"/>
                    <a:pt x="12943" y="11192"/>
                    <a:pt x="13895" y="9847"/>
                  </a:cubicBezTo>
                  <a:cubicBezTo>
                    <a:pt x="15467" y="7597"/>
                    <a:pt x="15467" y="4144"/>
                    <a:pt x="154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402;p37">
              <a:extLst>
                <a:ext uri="{FF2B5EF4-FFF2-40B4-BE49-F238E27FC236}">
                  <a16:creationId xmlns:a16="http://schemas.microsoft.com/office/drawing/2014/main" id="{926FE969-64AF-70F7-5659-1A7EBB19A5C8}"/>
                </a:ext>
              </a:extLst>
            </p:cNvPr>
            <p:cNvSpPr/>
            <p:nvPr/>
          </p:nvSpPr>
          <p:spPr>
            <a:xfrm>
              <a:off x="2346794" y="2016511"/>
              <a:ext cx="137647" cy="28287"/>
            </a:xfrm>
            <a:custGeom>
              <a:avLst/>
              <a:gdLst/>
              <a:ahLst/>
              <a:cxnLst/>
              <a:rect l="l" t="t" r="r" b="b"/>
              <a:pathLst>
                <a:path w="3382" h="695" extrusionOk="0">
                  <a:moveTo>
                    <a:pt x="2477" y="1"/>
                  </a:moveTo>
                  <a:cubicBezTo>
                    <a:pt x="2191" y="25"/>
                    <a:pt x="1918" y="37"/>
                    <a:pt x="1656" y="84"/>
                  </a:cubicBezTo>
                  <a:cubicBezTo>
                    <a:pt x="1382" y="120"/>
                    <a:pt x="1120" y="168"/>
                    <a:pt x="846" y="239"/>
                  </a:cubicBezTo>
                  <a:cubicBezTo>
                    <a:pt x="584" y="322"/>
                    <a:pt x="334" y="406"/>
                    <a:pt x="72" y="513"/>
                  </a:cubicBezTo>
                  <a:cubicBezTo>
                    <a:pt x="36" y="537"/>
                    <a:pt x="1" y="584"/>
                    <a:pt x="36" y="620"/>
                  </a:cubicBezTo>
                  <a:cubicBezTo>
                    <a:pt x="46" y="670"/>
                    <a:pt x="89" y="695"/>
                    <a:pt x="138" y="695"/>
                  </a:cubicBezTo>
                  <a:cubicBezTo>
                    <a:pt x="147" y="695"/>
                    <a:pt x="157" y="694"/>
                    <a:pt x="167" y="692"/>
                  </a:cubicBezTo>
                  <a:cubicBezTo>
                    <a:pt x="405" y="620"/>
                    <a:pt x="667" y="549"/>
                    <a:pt x="929" y="501"/>
                  </a:cubicBezTo>
                  <a:cubicBezTo>
                    <a:pt x="1179" y="453"/>
                    <a:pt x="1441" y="394"/>
                    <a:pt x="1703" y="358"/>
                  </a:cubicBezTo>
                  <a:cubicBezTo>
                    <a:pt x="1965" y="334"/>
                    <a:pt x="2215" y="299"/>
                    <a:pt x="2489" y="287"/>
                  </a:cubicBezTo>
                  <a:cubicBezTo>
                    <a:pt x="2751" y="263"/>
                    <a:pt x="3013" y="263"/>
                    <a:pt x="3275" y="263"/>
                  </a:cubicBezTo>
                  <a:cubicBezTo>
                    <a:pt x="3334" y="263"/>
                    <a:pt x="3382" y="215"/>
                    <a:pt x="3382" y="168"/>
                  </a:cubicBezTo>
                  <a:cubicBezTo>
                    <a:pt x="3382" y="108"/>
                    <a:pt x="3346" y="61"/>
                    <a:pt x="3287" y="49"/>
                  </a:cubicBezTo>
                  <a:cubicBezTo>
                    <a:pt x="3025" y="25"/>
                    <a:pt x="2739" y="1"/>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403;p37">
              <a:extLst>
                <a:ext uri="{FF2B5EF4-FFF2-40B4-BE49-F238E27FC236}">
                  <a16:creationId xmlns:a16="http://schemas.microsoft.com/office/drawing/2014/main" id="{B17EAB0E-34F6-3C6D-4D90-46405776D00F}"/>
                </a:ext>
              </a:extLst>
            </p:cNvPr>
            <p:cNvSpPr/>
            <p:nvPr/>
          </p:nvSpPr>
          <p:spPr>
            <a:xfrm>
              <a:off x="2023596" y="2020541"/>
              <a:ext cx="137159" cy="19780"/>
            </a:xfrm>
            <a:custGeom>
              <a:avLst/>
              <a:gdLst/>
              <a:ahLst/>
              <a:cxnLst/>
              <a:rect l="l" t="t" r="r" b="b"/>
              <a:pathLst>
                <a:path w="3370" h="486" extrusionOk="0">
                  <a:moveTo>
                    <a:pt x="1280" y="0"/>
                  </a:moveTo>
                  <a:cubicBezTo>
                    <a:pt x="1143" y="0"/>
                    <a:pt x="1006" y="3"/>
                    <a:pt x="869" y="9"/>
                  </a:cubicBezTo>
                  <a:cubicBezTo>
                    <a:pt x="607" y="21"/>
                    <a:pt x="334" y="69"/>
                    <a:pt x="72" y="128"/>
                  </a:cubicBezTo>
                  <a:cubicBezTo>
                    <a:pt x="24" y="128"/>
                    <a:pt x="0" y="188"/>
                    <a:pt x="0" y="235"/>
                  </a:cubicBezTo>
                  <a:cubicBezTo>
                    <a:pt x="0" y="283"/>
                    <a:pt x="36" y="319"/>
                    <a:pt x="95" y="319"/>
                  </a:cubicBezTo>
                  <a:cubicBezTo>
                    <a:pt x="369" y="307"/>
                    <a:pt x="619" y="283"/>
                    <a:pt x="893" y="283"/>
                  </a:cubicBezTo>
                  <a:cubicBezTo>
                    <a:pt x="1155" y="283"/>
                    <a:pt x="1405" y="283"/>
                    <a:pt x="1679" y="295"/>
                  </a:cubicBezTo>
                  <a:cubicBezTo>
                    <a:pt x="1941" y="307"/>
                    <a:pt x="2203" y="343"/>
                    <a:pt x="2465" y="366"/>
                  </a:cubicBezTo>
                  <a:cubicBezTo>
                    <a:pt x="2715" y="402"/>
                    <a:pt x="2989" y="438"/>
                    <a:pt x="3239" y="485"/>
                  </a:cubicBezTo>
                  <a:cubicBezTo>
                    <a:pt x="3298" y="485"/>
                    <a:pt x="3358" y="462"/>
                    <a:pt x="3346" y="426"/>
                  </a:cubicBezTo>
                  <a:cubicBezTo>
                    <a:pt x="3370" y="366"/>
                    <a:pt x="3346" y="307"/>
                    <a:pt x="3286" y="295"/>
                  </a:cubicBezTo>
                  <a:cubicBezTo>
                    <a:pt x="3024" y="200"/>
                    <a:pt x="2762" y="140"/>
                    <a:pt x="2489" y="104"/>
                  </a:cubicBezTo>
                  <a:cubicBezTo>
                    <a:pt x="2227" y="57"/>
                    <a:pt x="1965" y="21"/>
                    <a:pt x="1691" y="9"/>
                  </a:cubicBezTo>
                  <a:cubicBezTo>
                    <a:pt x="1554" y="3"/>
                    <a:pt x="1417" y="0"/>
                    <a:pt x="1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404;p37">
              <a:extLst>
                <a:ext uri="{FF2B5EF4-FFF2-40B4-BE49-F238E27FC236}">
                  <a16:creationId xmlns:a16="http://schemas.microsoft.com/office/drawing/2014/main" id="{41A00604-11B2-BC9F-6173-0BDD8A5DD457}"/>
                </a:ext>
              </a:extLst>
            </p:cNvPr>
            <p:cNvSpPr/>
            <p:nvPr/>
          </p:nvSpPr>
          <p:spPr>
            <a:xfrm>
              <a:off x="2191728" y="2273977"/>
              <a:ext cx="142979" cy="31909"/>
            </a:xfrm>
            <a:custGeom>
              <a:avLst/>
              <a:gdLst/>
              <a:ahLst/>
              <a:cxnLst/>
              <a:rect l="l" t="t" r="r" b="b"/>
              <a:pathLst>
                <a:path w="3513" h="784" extrusionOk="0">
                  <a:moveTo>
                    <a:pt x="1818" y="0"/>
                  </a:moveTo>
                  <a:cubicBezTo>
                    <a:pt x="1245" y="0"/>
                    <a:pt x="655" y="66"/>
                    <a:pt x="405" y="188"/>
                  </a:cubicBezTo>
                  <a:cubicBezTo>
                    <a:pt x="1" y="402"/>
                    <a:pt x="1298" y="783"/>
                    <a:pt x="1739" y="783"/>
                  </a:cubicBezTo>
                  <a:cubicBezTo>
                    <a:pt x="2203" y="783"/>
                    <a:pt x="3513" y="438"/>
                    <a:pt x="3096" y="188"/>
                  </a:cubicBezTo>
                  <a:cubicBezTo>
                    <a:pt x="2893" y="60"/>
                    <a:pt x="2363" y="0"/>
                    <a:pt x="1818"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405;p37">
              <a:extLst>
                <a:ext uri="{FF2B5EF4-FFF2-40B4-BE49-F238E27FC236}">
                  <a16:creationId xmlns:a16="http://schemas.microsoft.com/office/drawing/2014/main" id="{240A4DFB-2D89-A988-2314-9F44FC4B7BDA}"/>
                </a:ext>
              </a:extLst>
            </p:cNvPr>
            <p:cNvSpPr/>
            <p:nvPr/>
          </p:nvSpPr>
          <p:spPr>
            <a:xfrm>
              <a:off x="2206258" y="2424565"/>
              <a:ext cx="115385" cy="10216"/>
            </a:xfrm>
            <a:custGeom>
              <a:avLst/>
              <a:gdLst/>
              <a:ahLst/>
              <a:cxnLst/>
              <a:rect l="l" t="t" r="r" b="b"/>
              <a:pathLst>
                <a:path w="2835" h="251" extrusionOk="0">
                  <a:moveTo>
                    <a:pt x="1382" y="0"/>
                  </a:moveTo>
                  <a:cubicBezTo>
                    <a:pt x="1013" y="0"/>
                    <a:pt x="1" y="131"/>
                    <a:pt x="346" y="238"/>
                  </a:cubicBezTo>
                  <a:cubicBezTo>
                    <a:pt x="346" y="238"/>
                    <a:pt x="906" y="155"/>
                    <a:pt x="1370" y="155"/>
                  </a:cubicBezTo>
                  <a:cubicBezTo>
                    <a:pt x="1834" y="155"/>
                    <a:pt x="2501" y="250"/>
                    <a:pt x="2501" y="250"/>
                  </a:cubicBezTo>
                  <a:cubicBezTo>
                    <a:pt x="2835" y="155"/>
                    <a:pt x="1775" y="12"/>
                    <a:pt x="1382" y="0"/>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06;p37">
              <a:extLst>
                <a:ext uri="{FF2B5EF4-FFF2-40B4-BE49-F238E27FC236}">
                  <a16:creationId xmlns:a16="http://schemas.microsoft.com/office/drawing/2014/main" id="{40F3C065-CCF0-ACBB-4196-D6203EE7DF8A}"/>
                </a:ext>
              </a:extLst>
            </p:cNvPr>
            <p:cNvSpPr/>
            <p:nvPr/>
          </p:nvSpPr>
          <p:spPr>
            <a:xfrm>
              <a:off x="2151028" y="2349067"/>
              <a:ext cx="225844" cy="30077"/>
            </a:xfrm>
            <a:custGeom>
              <a:avLst/>
              <a:gdLst/>
              <a:ahLst/>
              <a:cxnLst/>
              <a:rect l="l" t="t" r="r" b="b"/>
              <a:pathLst>
                <a:path w="5549" h="739" extrusionOk="0">
                  <a:moveTo>
                    <a:pt x="2311" y="1"/>
                  </a:moveTo>
                  <a:cubicBezTo>
                    <a:pt x="1737" y="1"/>
                    <a:pt x="1046" y="324"/>
                    <a:pt x="490" y="324"/>
                  </a:cubicBezTo>
                  <a:cubicBezTo>
                    <a:pt x="310" y="324"/>
                    <a:pt x="144" y="290"/>
                    <a:pt x="1" y="200"/>
                  </a:cubicBezTo>
                  <a:lnTo>
                    <a:pt x="1" y="200"/>
                  </a:lnTo>
                  <a:cubicBezTo>
                    <a:pt x="282" y="526"/>
                    <a:pt x="1696" y="739"/>
                    <a:pt x="3033" y="739"/>
                  </a:cubicBezTo>
                  <a:cubicBezTo>
                    <a:pt x="4187" y="739"/>
                    <a:pt x="5284" y="581"/>
                    <a:pt x="5549" y="200"/>
                  </a:cubicBezTo>
                  <a:lnTo>
                    <a:pt x="5549" y="200"/>
                  </a:lnTo>
                  <a:cubicBezTo>
                    <a:pt x="5406" y="290"/>
                    <a:pt x="5240" y="324"/>
                    <a:pt x="5061" y="324"/>
                  </a:cubicBezTo>
                  <a:cubicBezTo>
                    <a:pt x="4507" y="324"/>
                    <a:pt x="3822" y="1"/>
                    <a:pt x="3249" y="1"/>
                  </a:cubicBezTo>
                  <a:cubicBezTo>
                    <a:pt x="3097" y="1"/>
                    <a:pt x="2954" y="23"/>
                    <a:pt x="2822" y="81"/>
                  </a:cubicBezTo>
                  <a:lnTo>
                    <a:pt x="2739" y="81"/>
                  </a:lnTo>
                  <a:cubicBezTo>
                    <a:pt x="2608" y="23"/>
                    <a:pt x="2463" y="1"/>
                    <a:pt x="2311" y="1"/>
                  </a:cubicBez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07;p37">
              <a:extLst>
                <a:ext uri="{FF2B5EF4-FFF2-40B4-BE49-F238E27FC236}">
                  <a16:creationId xmlns:a16="http://schemas.microsoft.com/office/drawing/2014/main" id="{BE2FF15C-2556-F053-941B-1BA7994656A9}"/>
                </a:ext>
              </a:extLst>
            </p:cNvPr>
            <p:cNvSpPr/>
            <p:nvPr/>
          </p:nvSpPr>
          <p:spPr>
            <a:xfrm>
              <a:off x="2164093" y="2364940"/>
              <a:ext cx="202116" cy="38258"/>
            </a:xfrm>
            <a:custGeom>
              <a:avLst/>
              <a:gdLst/>
              <a:ahLst/>
              <a:cxnLst/>
              <a:rect l="l" t="t" r="r" b="b"/>
              <a:pathLst>
                <a:path w="4966" h="940" extrusionOk="0">
                  <a:moveTo>
                    <a:pt x="1" y="1"/>
                  </a:moveTo>
                  <a:cubicBezTo>
                    <a:pt x="332" y="259"/>
                    <a:pt x="1409" y="931"/>
                    <a:pt x="2147" y="931"/>
                  </a:cubicBezTo>
                  <a:cubicBezTo>
                    <a:pt x="2258" y="931"/>
                    <a:pt x="2362" y="916"/>
                    <a:pt x="2454" y="882"/>
                  </a:cubicBezTo>
                  <a:cubicBezTo>
                    <a:pt x="2584" y="922"/>
                    <a:pt x="2712" y="939"/>
                    <a:pt x="2838" y="939"/>
                  </a:cubicBezTo>
                  <a:cubicBezTo>
                    <a:pt x="3651" y="939"/>
                    <a:pt x="4389" y="211"/>
                    <a:pt x="4966" y="36"/>
                  </a:cubicBezTo>
                  <a:lnTo>
                    <a:pt x="4966" y="36"/>
                  </a:lnTo>
                  <a:lnTo>
                    <a:pt x="2454" y="298"/>
                  </a:lnTo>
                  <a:lnTo>
                    <a:pt x="1" y="1"/>
                  </a:lnTo>
                  <a:close/>
                </a:path>
              </a:pathLst>
            </a:custGeom>
            <a:solidFill>
              <a:srgbClr val="ED90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408;p37">
              <a:extLst>
                <a:ext uri="{FF2B5EF4-FFF2-40B4-BE49-F238E27FC236}">
                  <a16:creationId xmlns:a16="http://schemas.microsoft.com/office/drawing/2014/main" id="{9866AAAC-3E97-9449-FF13-36751AC4E7EF}"/>
                </a:ext>
              </a:extLst>
            </p:cNvPr>
            <p:cNvSpPr/>
            <p:nvPr/>
          </p:nvSpPr>
          <p:spPr>
            <a:xfrm>
              <a:off x="2202880" y="2371737"/>
              <a:ext cx="114408" cy="12658"/>
            </a:xfrm>
            <a:custGeom>
              <a:avLst/>
              <a:gdLst/>
              <a:ahLst/>
              <a:cxnLst/>
              <a:rect l="l" t="t" r="r" b="b"/>
              <a:pathLst>
                <a:path w="2811" h="311" extrusionOk="0">
                  <a:moveTo>
                    <a:pt x="2810" y="0"/>
                  </a:moveTo>
                  <a:lnTo>
                    <a:pt x="2810" y="0"/>
                  </a:lnTo>
                  <a:cubicBezTo>
                    <a:pt x="2632" y="84"/>
                    <a:pt x="2370" y="131"/>
                    <a:pt x="2096" y="167"/>
                  </a:cubicBezTo>
                  <a:cubicBezTo>
                    <a:pt x="1917" y="179"/>
                    <a:pt x="1715" y="262"/>
                    <a:pt x="1524" y="262"/>
                  </a:cubicBezTo>
                  <a:cubicBezTo>
                    <a:pt x="1322" y="262"/>
                    <a:pt x="1096" y="167"/>
                    <a:pt x="893" y="143"/>
                  </a:cubicBezTo>
                  <a:cubicBezTo>
                    <a:pt x="560" y="119"/>
                    <a:pt x="251" y="72"/>
                    <a:pt x="0" y="12"/>
                  </a:cubicBezTo>
                  <a:lnTo>
                    <a:pt x="0" y="12"/>
                  </a:lnTo>
                  <a:cubicBezTo>
                    <a:pt x="1" y="12"/>
                    <a:pt x="746" y="310"/>
                    <a:pt x="1482" y="310"/>
                  </a:cubicBezTo>
                  <a:cubicBezTo>
                    <a:pt x="1496" y="310"/>
                    <a:pt x="1510" y="310"/>
                    <a:pt x="1524" y="310"/>
                  </a:cubicBezTo>
                  <a:cubicBezTo>
                    <a:pt x="2274" y="310"/>
                    <a:pt x="2810" y="0"/>
                    <a:pt x="2810"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09;p37">
              <a:extLst>
                <a:ext uri="{FF2B5EF4-FFF2-40B4-BE49-F238E27FC236}">
                  <a16:creationId xmlns:a16="http://schemas.microsoft.com/office/drawing/2014/main" id="{2D8EB9FE-1FBE-5E7E-B616-30365FF33E9C}"/>
                </a:ext>
              </a:extLst>
            </p:cNvPr>
            <p:cNvSpPr/>
            <p:nvPr/>
          </p:nvSpPr>
          <p:spPr>
            <a:xfrm>
              <a:off x="2625914" y="3196473"/>
              <a:ext cx="88238" cy="491900"/>
            </a:xfrm>
            <a:custGeom>
              <a:avLst/>
              <a:gdLst/>
              <a:ahLst/>
              <a:cxnLst/>
              <a:rect l="l" t="t" r="r" b="b"/>
              <a:pathLst>
                <a:path w="2168" h="12086" extrusionOk="0">
                  <a:moveTo>
                    <a:pt x="1" y="1"/>
                  </a:moveTo>
                  <a:lnTo>
                    <a:pt x="453" y="7013"/>
                  </a:lnTo>
                  <a:lnTo>
                    <a:pt x="1072" y="7299"/>
                  </a:lnTo>
                  <a:lnTo>
                    <a:pt x="1370" y="12085"/>
                  </a:lnTo>
                  <a:lnTo>
                    <a:pt x="1644" y="6406"/>
                  </a:lnTo>
                  <a:lnTo>
                    <a:pt x="2168" y="6299"/>
                  </a:lnTo>
                  <a:lnTo>
                    <a:pt x="2168" y="6299"/>
                  </a:lnTo>
                  <a:lnTo>
                    <a:pt x="1191" y="6478"/>
                  </a:lnTo>
                  <a:lnTo>
                    <a:pt x="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410;p37">
              <a:extLst>
                <a:ext uri="{FF2B5EF4-FFF2-40B4-BE49-F238E27FC236}">
                  <a16:creationId xmlns:a16="http://schemas.microsoft.com/office/drawing/2014/main" id="{B2427388-F96C-2F86-61F2-E7E14B0DB29E}"/>
                </a:ext>
              </a:extLst>
            </p:cNvPr>
            <p:cNvSpPr/>
            <p:nvPr/>
          </p:nvSpPr>
          <p:spPr>
            <a:xfrm>
              <a:off x="1769181" y="3196473"/>
              <a:ext cx="114408" cy="573300"/>
            </a:xfrm>
            <a:custGeom>
              <a:avLst/>
              <a:gdLst/>
              <a:ahLst/>
              <a:cxnLst/>
              <a:rect l="l" t="t" r="r" b="b"/>
              <a:pathLst>
                <a:path w="2811" h="14086" extrusionOk="0">
                  <a:moveTo>
                    <a:pt x="386" y="6230"/>
                  </a:moveTo>
                  <a:cubicBezTo>
                    <a:pt x="376" y="6230"/>
                    <a:pt x="369" y="6240"/>
                    <a:pt x="369" y="6240"/>
                  </a:cubicBezTo>
                  <a:lnTo>
                    <a:pt x="410" y="6247"/>
                  </a:lnTo>
                  <a:lnTo>
                    <a:pt x="410" y="6247"/>
                  </a:lnTo>
                  <a:cubicBezTo>
                    <a:pt x="401" y="6234"/>
                    <a:pt x="393" y="6230"/>
                    <a:pt x="386" y="6230"/>
                  </a:cubicBezTo>
                  <a:close/>
                  <a:moveTo>
                    <a:pt x="2810" y="1"/>
                  </a:moveTo>
                  <a:lnTo>
                    <a:pt x="1620" y="6478"/>
                  </a:lnTo>
                  <a:lnTo>
                    <a:pt x="410" y="6247"/>
                  </a:lnTo>
                  <a:lnTo>
                    <a:pt x="410" y="6247"/>
                  </a:lnTo>
                  <a:cubicBezTo>
                    <a:pt x="447" y="6299"/>
                    <a:pt x="498" y="6496"/>
                    <a:pt x="512" y="7168"/>
                  </a:cubicBezTo>
                  <a:cubicBezTo>
                    <a:pt x="608" y="9847"/>
                    <a:pt x="0" y="14086"/>
                    <a:pt x="0" y="14086"/>
                  </a:cubicBezTo>
                  <a:lnTo>
                    <a:pt x="1131" y="7299"/>
                  </a:lnTo>
                  <a:lnTo>
                    <a:pt x="2155" y="7299"/>
                  </a:lnTo>
                  <a:lnTo>
                    <a:pt x="2810"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411;p37">
              <a:extLst>
                <a:ext uri="{FF2B5EF4-FFF2-40B4-BE49-F238E27FC236}">
                  <a16:creationId xmlns:a16="http://schemas.microsoft.com/office/drawing/2014/main" id="{A333455D-19FF-2972-AC90-B6451A635CFF}"/>
                </a:ext>
              </a:extLst>
            </p:cNvPr>
            <p:cNvSpPr/>
            <p:nvPr/>
          </p:nvSpPr>
          <p:spPr>
            <a:xfrm>
              <a:off x="2563888" y="2040768"/>
              <a:ext cx="37851" cy="96947"/>
            </a:xfrm>
            <a:custGeom>
              <a:avLst/>
              <a:gdLst/>
              <a:ahLst/>
              <a:cxnLst/>
              <a:rect l="l" t="t" r="r" b="b"/>
              <a:pathLst>
                <a:path w="930" h="2382" extrusionOk="0">
                  <a:moveTo>
                    <a:pt x="274" y="0"/>
                  </a:moveTo>
                  <a:lnTo>
                    <a:pt x="1" y="2382"/>
                  </a:lnTo>
                  <a:cubicBezTo>
                    <a:pt x="1" y="2382"/>
                    <a:pt x="870" y="1655"/>
                    <a:pt x="906" y="1286"/>
                  </a:cubicBezTo>
                  <a:cubicBezTo>
                    <a:pt x="929" y="917"/>
                    <a:pt x="274" y="0"/>
                    <a:pt x="274"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412;p37">
              <a:extLst>
                <a:ext uri="{FF2B5EF4-FFF2-40B4-BE49-F238E27FC236}">
                  <a16:creationId xmlns:a16="http://schemas.microsoft.com/office/drawing/2014/main" id="{3AA7683A-6F01-3868-2097-BD8487C3F7D6}"/>
                </a:ext>
              </a:extLst>
            </p:cNvPr>
            <p:cNvSpPr/>
            <p:nvPr/>
          </p:nvSpPr>
          <p:spPr>
            <a:xfrm>
              <a:off x="1301539" y="4483026"/>
              <a:ext cx="1885590" cy="50427"/>
            </a:xfrm>
            <a:custGeom>
              <a:avLst/>
              <a:gdLst/>
              <a:ahLst/>
              <a:cxnLst/>
              <a:rect l="l" t="t" r="r" b="b"/>
              <a:pathLst>
                <a:path w="46329" h="1239" extrusionOk="0">
                  <a:moveTo>
                    <a:pt x="144" y="1"/>
                  </a:moveTo>
                  <a:cubicBezTo>
                    <a:pt x="72" y="1"/>
                    <a:pt x="1" y="84"/>
                    <a:pt x="1" y="155"/>
                  </a:cubicBezTo>
                  <a:lnTo>
                    <a:pt x="1" y="1096"/>
                  </a:lnTo>
                  <a:cubicBezTo>
                    <a:pt x="1" y="1167"/>
                    <a:pt x="72" y="1239"/>
                    <a:pt x="144" y="1239"/>
                  </a:cubicBezTo>
                  <a:lnTo>
                    <a:pt x="46173" y="1239"/>
                  </a:lnTo>
                  <a:cubicBezTo>
                    <a:pt x="46257" y="1239"/>
                    <a:pt x="46328" y="1167"/>
                    <a:pt x="46328" y="1096"/>
                  </a:cubicBezTo>
                  <a:lnTo>
                    <a:pt x="46328" y="155"/>
                  </a:lnTo>
                  <a:cubicBezTo>
                    <a:pt x="46328" y="84"/>
                    <a:pt x="46257" y="1"/>
                    <a:pt x="4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13;p37">
              <a:extLst>
                <a:ext uri="{FF2B5EF4-FFF2-40B4-BE49-F238E27FC236}">
                  <a16:creationId xmlns:a16="http://schemas.microsoft.com/office/drawing/2014/main" id="{725CB4CE-263A-819A-C774-A8E201DFAC11}"/>
                </a:ext>
              </a:extLst>
            </p:cNvPr>
            <p:cNvSpPr/>
            <p:nvPr/>
          </p:nvSpPr>
          <p:spPr>
            <a:xfrm>
              <a:off x="2077361" y="2112969"/>
              <a:ext cx="72731" cy="100814"/>
            </a:xfrm>
            <a:custGeom>
              <a:avLst/>
              <a:gdLst/>
              <a:ahLst/>
              <a:cxnLst/>
              <a:rect l="l" t="t" r="r" b="b"/>
              <a:pathLst>
                <a:path w="1787" h="2477" extrusionOk="0">
                  <a:moveTo>
                    <a:pt x="894" y="0"/>
                  </a:moveTo>
                  <a:cubicBezTo>
                    <a:pt x="406" y="0"/>
                    <a:pt x="1" y="548"/>
                    <a:pt x="1" y="1239"/>
                  </a:cubicBezTo>
                  <a:cubicBezTo>
                    <a:pt x="1" y="1917"/>
                    <a:pt x="406" y="2477"/>
                    <a:pt x="894" y="2477"/>
                  </a:cubicBezTo>
                  <a:cubicBezTo>
                    <a:pt x="1382" y="2477"/>
                    <a:pt x="1787" y="1917"/>
                    <a:pt x="1787" y="1239"/>
                  </a:cubicBezTo>
                  <a:cubicBezTo>
                    <a:pt x="1787" y="572"/>
                    <a:pt x="1382" y="12"/>
                    <a:pt x="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414;p37">
              <a:extLst>
                <a:ext uri="{FF2B5EF4-FFF2-40B4-BE49-F238E27FC236}">
                  <a16:creationId xmlns:a16="http://schemas.microsoft.com/office/drawing/2014/main" id="{ED64DB5C-145A-2538-AF58-78FC5121D6C0}"/>
                </a:ext>
              </a:extLst>
            </p:cNvPr>
            <p:cNvSpPr/>
            <p:nvPr/>
          </p:nvSpPr>
          <p:spPr>
            <a:xfrm>
              <a:off x="2366168" y="2112969"/>
              <a:ext cx="72731" cy="100814"/>
            </a:xfrm>
            <a:custGeom>
              <a:avLst/>
              <a:gdLst/>
              <a:ahLst/>
              <a:cxnLst/>
              <a:rect l="l" t="t" r="r" b="b"/>
              <a:pathLst>
                <a:path w="1787" h="2477" extrusionOk="0">
                  <a:moveTo>
                    <a:pt x="894" y="0"/>
                  </a:moveTo>
                  <a:cubicBezTo>
                    <a:pt x="406" y="0"/>
                    <a:pt x="1" y="548"/>
                    <a:pt x="1" y="1239"/>
                  </a:cubicBezTo>
                  <a:cubicBezTo>
                    <a:pt x="1" y="1917"/>
                    <a:pt x="406" y="2477"/>
                    <a:pt x="894" y="2477"/>
                  </a:cubicBezTo>
                  <a:cubicBezTo>
                    <a:pt x="1382" y="2477"/>
                    <a:pt x="1787" y="1917"/>
                    <a:pt x="1787" y="1239"/>
                  </a:cubicBezTo>
                  <a:cubicBezTo>
                    <a:pt x="1787" y="572"/>
                    <a:pt x="1382" y="12"/>
                    <a:pt x="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415;p37">
              <a:extLst>
                <a:ext uri="{FF2B5EF4-FFF2-40B4-BE49-F238E27FC236}">
                  <a16:creationId xmlns:a16="http://schemas.microsoft.com/office/drawing/2014/main" id="{CDA81406-F113-F0A0-DB54-1423D5A93538}"/>
                </a:ext>
              </a:extLst>
            </p:cNvPr>
            <p:cNvSpPr/>
            <p:nvPr/>
          </p:nvSpPr>
          <p:spPr>
            <a:xfrm>
              <a:off x="1929742" y="2140726"/>
              <a:ext cx="654537" cy="389499"/>
            </a:xfrm>
            <a:custGeom>
              <a:avLst/>
              <a:gdLst/>
              <a:ahLst/>
              <a:cxnLst/>
              <a:rect l="l" t="t" r="r" b="b"/>
              <a:pathLst>
                <a:path w="16082" h="9570" extrusionOk="0">
                  <a:moveTo>
                    <a:pt x="65" y="1"/>
                  </a:moveTo>
                  <a:cubicBezTo>
                    <a:pt x="0" y="1"/>
                    <a:pt x="89" y="603"/>
                    <a:pt x="615" y="2759"/>
                  </a:cubicBezTo>
                  <a:cubicBezTo>
                    <a:pt x="1782" y="7605"/>
                    <a:pt x="7259" y="9570"/>
                    <a:pt x="8224" y="9570"/>
                  </a:cubicBezTo>
                  <a:cubicBezTo>
                    <a:pt x="9188" y="9570"/>
                    <a:pt x="10462" y="8724"/>
                    <a:pt x="13141" y="6557"/>
                  </a:cubicBezTo>
                  <a:cubicBezTo>
                    <a:pt x="15820" y="4379"/>
                    <a:pt x="16082" y="735"/>
                    <a:pt x="16082" y="735"/>
                  </a:cubicBezTo>
                  <a:lnTo>
                    <a:pt x="16082" y="735"/>
                  </a:lnTo>
                  <a:cubicBezTo>
                    <a:pt x="15394" y="1695"/>
                    <a:pt x="13549" y="3294"/>
                    <a:pt x="11894" y="3294"/>
                  </a:cubicBezTo>
                  <a:cubicBezTo>
                    <a:pt x="11372" y="3294"/>
                    <a:pt x="10869" y="3135"/>
                    <a:pt x="10426" y="2747"/>
                  </a:cubicBezTo>
                  <a:cubicBezTo>
                    <a:pt x="9496" y="1926"/>
                    <a:pt x="9035" y="1527"/>
                    <a:pt x="8522" y="1527"/>
                  </a:cubicBezTo>
                  <a:cubicBezTo>
                    <a:pt x="8016" y="1527"/>
                    <a:pt x="7459" y="1914"/>
                    <a:pt x="6354" y="2664"/>
                  </a:cubicBezTo>
                  <a:cubicBezTo>
                    <a:pt x="5759" y="3071"/>
                    <a:pt x="5130" y="3239"/>
                    <a:pt x="4511" y="3239"/>
                  </a:cubicBezTo>
                  <a:cubicBezTo>
                    <a:pt x="2812" y="3239"/>
                    <a:pt x="1179" y="1982"/>
                    <a:pt x="473" y="961"/>
                  </a:cubicBezTo>
                  <a:cubicBezTo>
                    <a:pt x="473" y="961"/>
                    <a:pt x="146"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416;p37">
              <a:extLst>
                <a:ext uri="{FF2B5EF4-FFF2-40B4-BE49-F238E27FC236}">
                  <a16:creationId xmlns:a16="http://schemas.microsoft.com/office/drawing/2014/main" id="{B3333E1E-4232-2040-DC4C-04CC5B79284F}"/>
                </a:ext>
              </a:extLst>
            </p:cNvPr>
            <p:cNvSpPr/>
            <p:nvPr/>
          </p:nvSpPr>
          <p:spPr>
            <a:xfrm>
              <a:off x="2004183" y="2745807"/>
              <a:ext cx="51404" cy="251567"/>
            </a:xfrm>
            <a:custGeom>
              <a:avLst/>
              <a:gdLst/>
              <a:ahLst/>
              <a:cxnLst/>
              <a:rect l="l" t="t" r="r" b="b"/>
              <a:pathLst>
                <a:path w="1263" h="6181" fill="none" extrusionOk="0">
                  <a:moveTo>
                    <a:pt x="1" y="1"/>
                  </a:moveTo>
                  <a:cubicBezTo>
                    <a:pt x="25" y="2025"/>
                    <a:pt x="775" y="4097"/>
                    <a:pt x="1263" y="6180"/>
                  </a:cubicBezTo>
                </a:path>
              </a:pathLst>
            </a:custGeom>
            <a:noFill/>
            <a:ln w="387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417;p37">
              <a:extLst>
                <a:ext uri="{FF2B5EF4-FFF2-40B4-BE49-F238E27FC236}">
                  <a16:creationId xmlns:a16="http://schemas.microsoft.com/office/drawing/2014/main" id="{7B4D1F19-FB0D-9C21-1260-67CD1C2658D7}"/>
                </a:ext>
              </a:extLst>
            </p:cNvPr>
            <p:cNvSpPr/>
            <p:nvPr/>
          </p:nvSpPr>
          <p:spPr>
            <a:xfrm>
              <a:off x="2428683" y="2748249"/>
              <a:ext cx="83394" cy="379446"/>
            </a:xfrm>
            <a:custGeom>
              <a:avLst/>
              <a:gdLst/>
              <a:ahLst/>
              <a:cxnLst/>
              <a:rect l="l" t="t" r="r" b="b"/>
              <a:pathLst>
                <a:path w="2049" h="9323" fill="none" extrusionOk="0">
                  <a:moveTo>
                    <a:pt x="2049" y="0"/>
                  </a:moveTo>
                  <a:cubicBezTo>
                    <a:pt x="1799" y="1489"/>
                    <a:pt x="775" y="2727"/>
                    <a:pt x="418" y="4251"/>
                  </a:cubicBezTo>
                  <a:cubicBezTo>
                    <a:pt x="1" y="6037"/>
                    <a:pt x="287" y="7561"/>
                    <a:pt x="656" y="9323"/>
                  </a:cubicBezTo>
                </a:path>
              </a:pathLst>
            </a:custGeom>
            <a:noFill/>
            <a:ln w="387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18;p37">
              <a:extLst>
                <a:ext uri="{FF2B5EF4-FFF2-40B4-BE49-F238E27FC236}">
                  <a16:creationId xmlns:a16="http://schemas.microsoft.com/office/drawing/2014/main" id="{2E510570-FE20-DD02-E682-D32B0568C395}"/>
                </a:ext>
              </a:extLst>
            </p:cNvPr>
            <p:cNvSpPr/>
            <p:nvPr/>
          </p:nvSpPr>
          <p:spPr>
            <a:xfrm>
              <a:off x="2445166" y="3074374"/>
              <a:ext cx="10704" cy="53317"/>
            </a:xfrm>
            <a:custGeom>
              <a:avLst/>
              <a:gdLst/>
              <a:ahLst/>
              <a:cxnLst/>
              <a:rect l="l" t="t" r="r" b="b"/>
              <a:pathLst>
                <a:path w="263" h="1310" fill="none" extrusionOk="0">
                  <a:moveTo>
                    <a:pt x="1" y="0"/>
                  </a:moveTo>
                  <a:lnTo>
                    <a:pt x="263" y="1310"/>
                  </a:lnTo>
                </a:path>
              </a:pathLst>
            </a:custGeom>
            <a:noFill/>
            <a:ln w="74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419;p37">
              <a:extLst>
                <a:ext uri="{FF2B5EF4-FFF2-40B4-BE49-F238E27FC236}">
                  <a16:creationId xmlns:a16="http://schemas.microsoft.com/office/drawing/2014/main" id="{C0376DD2-6ADE-E5C9-F693-8BE1C14FF709}"/>
                </a:ext>
              </a:extLst>
            </p:cNvPr>
            <p:cNvSpPr/>
            <p:nvPr/>
          </p:nvSpPr>
          <p:spPr>
            <a:xfrm>
              <a:off x="1893723" y="1701334"/>
              <a:ext cx="707040" cy="741188"/>
            </a:xfrm>
            <a:custGeom>
              <a:avLst/>
              <a:gdLst/>
              <a:ahLst/>
              <a:cxnLst/>
              <a:rect l="l" t="t" r="r" b="b"/>
              <a:pathLst>
                <a:path w="17372" h="18211" extrusionOk="0">
                  <a:moveTo>
                    <a:pt x="9314" y="1"/>
                  </a:moveTo>
                  <a:cubicBezTo>
                    <a:pt x="8798" y="1"/>
                    <a:pt x="524" y="4459"/>
                    <a:pt x="524" y="4459"/>
                  </a:cubicBezTo>
                  <a:cubicBezTo>
                    <a:pt x="524" y="4459"/>
                    <a:pt x="0" y="11793"/>
                    <a:pt x="96" y="12662"/>
                  </a:cubicBezTo>
                  <a:cubicBezTo>
                    <a:pt x="179" y="13520"/>
                    <a:pt x="941" y="15936"/>
                    <a:pt x="941" y="15936"/>
                  </a:cubicBezTo>
                  <a:lnTo>
                    <a:pt x="4287" y="17949"/>
                  </a:lnTo>
                  <a:cubicBezTo>
                    <a:pt x="3441" y="15603"/>
                    <a:pt x="2441" y="7376"/>
                    <a:pt x="6144" y="6102"/>
                  </a:cubicBezTo>
                  <a:cubicBezTo>
                    <a:pt x="7364" y="5677"/>
                    <a:pt x="8416" y="5507"/>
                    <a:pt x="9321" y="5507"/>
                  </a:cubicBezTo>
                  <a:cubicBezTo>
                    <a:pt x="11179" y="5507"/>
                    <a:pt x="12415" y="6223"/>
                    <a:pt x="13216" y="6912"/>
                  </a:cubicBezTo>
                  <a:cubicBezTo>
                    <a:pt x="14395" y="7924"/>
                    <a:pt x="13883" y="15817"/>
                    <a:pt x="12919" y="18211"/>
                  </a:cubicBezTo>
                  <a:lnTo>
                    <a:pt x="16955" y="15044"/>
                  </a:lnTo>
                  <a:lnTo>
                    <a:pt x="17372" y="3887"/>
                  </a:lnTo>
                  <a:cubicBezTo>
                    <a:pt x="17372" y="3887"/>
                    <a:pt x="9537" y="185"/>
                    <a:pt x="9335" y="6"/>
                  </a:cubicBezTo>
                  <a:cubicBezTo>
                    <a:pt x="9331" y="3"/>
                    <a:pt x="9324" y="1"/>
                    <a:pt x="93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420;p37">
              <a:extLst>
                <a:ext uri="{FF2B5EF4-FFF2-40B4-BE49-F238E27FC236}">
                  <a16:creationId xmlns:a16="http://schemas.microsoft.com/office/drawing/2014/main" id="{31FA2926-5B5A-78EA-2C3E-CB9243411CCD}"/>
                </a:ext>
              </a:extLst>
            </p:cNvPr>
            <p:cNvSpPr/>
            <p:nvPr/>
          </p:nvSpPr>
          <p:spPr>
            <a:xfrm>
              <a:off x="1790996" y="1390959"/>
              <a:ext cx="944973" cy="1381073"/>
            </a:xfrm>
            <a:custGeom>
              <a:avLst/>
              <a:gdLst/>
              <a:ahLst/>
              <a:cxnLst/>
              <a:rect l="l" t="t" r="r" b="b"/>
              <a:pathLst>
                <a:path w="23218" h="33933" extrusionOk="0">
                  <a:moveTo>
                    <a:pt x="11514" y="0"/>
                  </a:moveTo>
                  <a:cubicBezTo>
                    <a:pt x="10180" y="0"/>
                    <a:pt x="1608" y="5453"/>
                    <a:pt x="786" y="12252"/>
                  </a:cubicBezTo>
                  <a:cubicBezTo>
                    <a:pt x="0" y="19050"/>
                    <a:pt x="1786" y="27492"/>
                    <a:pt x="4763" y="33933"/>
                  </a:cubicBezTo>
                  <a:lnTo>
                    <a:pt x="5775" y="33933"/>
                  </a:lnTo>
                  <a:cubicBezTo>
                    <a:pt x="5775" y="33933"/>
                    <a:pt x="4024" y="21324"/>
                    <a:pt x="4477" y="16240"/>
                  </a:cubicBezTo>
                  <a:cubicBezTo>
                    <a:pt x="4882" y="11525"/>
                    <a:pt x="9085" y="10704"/>
                    <a:pt x="11871" y="10704"/>
                  </a:cubicBezTo>
                  <a:cubicBezTo>
                    <a:pt x="14657" y="10704"/>
                    <a:pt x="17764" y="11525"/>
                    <a:pt x="18312" y="15538"/>
                  </a:cubicBezTo>
                  <a:cubicBezTo>
                    <a:pt x="18883" y="19741"/>
                    <a:pt x="16943" y="33576"/>
                    <a:pt x="16943" y="33576"/>
                  </a:cubicBezTo>
                  <a:lnTo>
                    <a:pt x="18967" y="33933"/>
                  </a:lnTo>
                  <a:cubicBezTo>
                    <a:pt x="21277" y="27396"/>
                    <a:pt x="23217" y="17752"/>
                    <a:pt x="22205" y="12156"/>
                  </a:cubicBezTo>
                  <a:cubicBezTo>
                    <a:pt x="21134" y="6263"/>
                    <a:pt x="12859" y="0"/>
                    <a:pt x="115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421;p37">
              <a:extLst>
                <a:ext uri="{FF2B5EF4-FFF2-40B4-BE49-F238E27FC236}">
                  <a16:creationId xmlns:a16="http://schemas.microsoft.com/office/drawing/2014/main" id="{43A6C01A-C6EA-18FE-1633-223EA316C159}"/>
                </a:ext>
              </a:extLst>
            </p:cNvPr>
            <p:cNvSpPr/>
            <p:nvPr/>
          </p:nvSpPr>
          <p:spPr>
            <a:xfrm>
              <a:off x="1301539" y="3226997"/>
              <a:ext cx="1885590" cy="1256083"/>
            </a:xfrm>
            <a:custGeom>
              <a:avLst/>
              <a:gdLst/>
              <a:ahLst/>
              <a:cxnLst/>
              <a:rect l="l" t="t" r="r" b="b"/>
              <a:pathLst>
                <a:path w="46329" h="30862" extrusionOk="0">
                  <a:moveTo>
                    <a:pt x="441" y="1"/>
                  </a:moveTo>
                  <a:cubicBezTo>
                    <a:pt x="203" y="1"/>
                    <a:pt x="1" y="191"/>
                    <a:pt x="1" y="441"/>
                  </a:cubicBezTo>
                  <a:lnTo>
                    <a:pt x="1" y="30421"/>
                  </a:lnTo>
                  <a:cubicBezTo>
                    <a:pt x="1" y="30671"/>
                    <a:pt x="203" y="30862"/>
                    <a:pt x="441" y="30862"/>
                  </a:cubicBezTo>
                  <a:lnTo>
                    <a:pt x="45876" y="30862"/>
                  </a:lnTo>
                  <a:cubicBezTo>
                    <a:pt x="46138" y="30862"/>
                    <a:pt x="46328" y="30671"/>
                    <a:pt x="46328" y="30421"/>
                  </a:cubicBezTo>
                  <a:lnTo>
                    <a:pt x="46328" y="441"/>
                  </a:lnTo>
                  <a:cubicBezTo>
                    <a:pt x="46328" y="191"/>
                    <a:pt x="46138" y="1"/>
                    <a:pt x="458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422;p37">
              <a:extLst>
                <a:ext uri="{FF2B5EF4-FFF2-40B4-BE49-F238E27FC236}">
                  <a16:creationId xmlns:a16="http://schemas.microsoft.com/office/drawing/2014/main" id="{E88ED2D3-D1F3-8C59-D14B-03BF80ECE176}"/>
                </a:ext>
              </a:extLst>
            </p:cNvPr>
            <p:cNvSpPr/>
            <p:nvPr/>
          </p:nvSpPr>
          <p:spPr>
            <a:xfrm>
              <a:off x="1092220" y="3508638"/>
              <a:ext cx="330525" cy="521367"/>
            </a:xfrm>
            <a:custGeom>
              <a:avLst/>
              <a:gdLst/>
              <a:ahLst/>
              <a:cxnLst/>
              <a:rect l="l" t="t" r="r" b="b"/>
              <a:pathLst>
                <a:path w="8121" h="12810" extrusionOk="0">
                  <a:moveTo>
                    <a:pt x="3652" y="0"/>
                  </a:moveTo>
                  <a:cubicBezTo>
                    <a:pt x="2300" y="0"/>
                    <a:pt x="1546" y="755"/>
                    <a:pt x="2001" y="2010"/>
                  </a:cubicBezTo>
                  <a:cubicBezTo>
                    <a:pt x="1882" y="2427"/>
                    <a:pt x="286" y="3380"/>
                    <a:pt x="1310" y="4404"/>
                  </a:cubicBezTo>
                  <a:cubicBezTo>
                    <a:pt x="1191" y="4701"/>
                    <a:pt x="0" y="5225"/>
                    <a:pt x="893" y="7035"/>
                  </a:cubicBezTo>
                  <a:cubicBezTo>
                    <a:pt x="393" y="8095"/>
                    <a:pt x="691" y="8976"/>
                    <a:pt x="1691" y="9749"/>
                  </a:cubicBezTo>
                  <a:cubicBezTo>
                    <a:pt x="2120" y="10071"/>
                    <a:pt x="2501" y="10952"/>
                    <a:pt x="3679" y="11952"/>
                  </a:cubicBezTo>
                  <a:cubicBezTo>
                    <a:pt x="4287" y="12476"/>
                    <a:pt x="5144" y="12809"/>
                    <a:pt x="5144" y="12809"/>
                  </a:cubicBezTo>
                  <a:lnTo>
                    <a:pt x="5120" y="8785"/>
                  </a:lnTo>
                  <a:cubicBezTo>
                    <a:pt x="6489" y="8726"/>
                    <a:pt x="7299" y="8404"/>
                    <a:pt x="7501" y="7630"/>
                  </a:cubicBezTo>
                  <a:cubicBezTo>
                    <a:pt x="7501" y="6928"/>
                    <a:pt x="5703" y="6975"/>
                    <a:pt x="5739" y="6904"/>
                  </a:cubicBezTo>
                  <a:cubicBezTo>
                    <a:pt x="6192" y="6785"/>
                    <a:pt x="7561" y="6975"/>
                    <a:pt x="7906" y="5785"/>
                  </a:cubicBezTo>
                  <a:cubicBezTo>
                    <a:pt x="8120" y="4916"/>
                    <a:pt x="6037" y="4749"/>
                    <a:pt x="5263" y="4701"/>
                  </a:cubicBezTo>
                  <a:cubicBezTo>
                    <a:pt x="5261" y="4696"/>
                    <a:pt x="5270" y="4694"/>
                    <a:pt x="5290" y="4694"/>
                  </a:cubicBezTo>
                  <a:cubicBezTo>
                    <a:pt x="5391" y="4694"/>
                    <a:pt x="5768" y="4752"/>
                    <a:pt x="6197" y="4752"/>
                  </a:cubicBezTo>
                  <a:cubicBezTo>
                    <a:pt x="6667" y="4752"/>
                    <a:pt x="7199" y="4683"/>
                    <a:pt x="7501" y="4392"/>
                  </a:cubicBezTo>
                  <a:cubicBezTo>
                    <a:pt x="7918" y="3999"/>
                    <a:pt x="7906" y="3451"/>
                    <a:pt x="7608" y="3106"/>
                  </a:cubicBezTo>
                  <a:cubicBezTo>
                    <a:pt x="7311" y="2772"/>
                    <a:pt x="5322" y="2332"/>
                    <a:pt x="5287" y="2272"/>
                  </a:cubicBezTo>
                  <a:cubicBezTo>
                    <a:pt x="5600" y="2272"/>
                    <a:pt x="5914" y="2323"/>
                    <a:pt x="6163" y="2323"/>
                  </a:cubicBezTo>
                  <a:cubicBezTo>
                    <a:pt x="6367" y="2323"/>
                    <a:pt x="6528" y="2289"/>
                    <a:pt x="6608" y="2165"/>
                  </a:cubicBezTo>
                  <a:cubicBezTo>
                    <a:pt x="7251" y="1237"/>
                    <a:pt x="6037" y="498"/>
                    <a:pt x="5061" y="224"/>
                  </a:cubicBezTo>
                  <a:cubicBezTo>
                    <a:pt x="4546" y="73"/>
                    <a:pt x="4071" y="0"/>
                    <a:pt x="36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23;p37">
              <a:extLst>
                <a:ext uri="{FF2B5EF4-FFF2-40B4-BE49-F238E27FC236}">
                  <a16:creationId xmlns:a16="http://schemas.microsoft.com/office/drawing/2014/main" id="{11B07D9C-265F-54FF-EF51-0DB045465642}"/>
                </a:ext>
              </a:extLst>
            </p:cNvPr>
            <p:cNvSpPr/>
            <p:nvPr/>
          </p:nvSpPr>
          <p:spPr>
            <a:xfrm>
              <a:off x="1215296" y="3585520"/>
              <a:ext cx="92104" cy="15629"/>
            </a:xfrm>
            <a:custGeom>
              <a:avLst/>
              <a:gdLst/>
              <a:ahLst/>
              <a:cxnLst/>
              <a:rect l="l" t="t" r="r" b="b"/>
              <a:pathLst>
                <a:path w="2263" h="384" extrusionOk="0">
                  <a:moveTo>
                    <a:pt x="146" y="1"/>
                  </a:moveTo>
                  <a:cubicBezTo>
                    <a:pt x="54" y="1"/>
                    <a:pt x="1" y="2"/>
                    <a:pt x="1" y="2"/>
                  </a:cubicBezTo>
                  <a:lnTo>
                    <a:pt x="2263" y="383"/>
                  </a:lnTo>
                  <a:cubicBezTo>
                    <a:pt x="1737" y="33"/>
                    <a:pt x="557"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24;p37">
              <a:extLst>
                <a:ext uri="{FF2B5EF4-FFF2-40B4-BE49-F238E27FC236}">
                  <a16:creationId xmlns:a16="http://schemas.microsoft.com/office/drawing/2014/main" id="{4B1561FB-4D06-CADF-56A7-F27A80E841F8}"/>
                </a:ext>
              </a:extLst>
            </p:cNvPr>
            <p:cNvSpPr/>
            <p:nvPr/>
          </p:nvSpPr>
          <p:spPr>
            <a:xfrm>
              <a:off x="1192993" y="3686821"/>
              <a:ext cx="138665" cy="15100"/>
            </a:xfrm>
            <a:custGeom>
              <a:avLst/>
              <a:gdLst/>
              <a:ahLst/>
              <a:cxnLst/>
              <a:rect l="l" t="t" r="r" b="b"/>
              <a:pathLst>
                <a:path w="3407" h="371" extrusionOk="0">
                  <a:moveTo>
                    <a:pt x="225" y="0"/>
                  </a:moveTo>
                  <a:cubicBezTo>
                    <a:pt x="84" y="0"/>
                    <a:pt x="1" y="2"/>
                    <a:pt x="1" y="2"/>
                  </a:cubicBezTo>
                  <a:lnTo>
                    <a:pt x="3406" y="371"/>
                  </a:lnTo>
                  <a:cubicBezTo>
                    <a:pt x="2582" y="32"/>
                    <a:pt x="844" y="0"/>
                    <a:pt x="2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25;p37">
              <a:extLst>
                <a:ext uri="{FF2B5EF4-FFF2-40B4-BE49-F238E27FC236}">
                  <a16:creationId xmlns:a16="http://schemas.microsoft.com/office/drawing/2014/main" id="{12E75BC9-239D-6AD8-9EE4-A5E2D87270A1}"/>
                </a:ext>
              </a:extLst>
            </p:cNvPr>
            <p:cNvSpPr/>
            <p:nvPr/>
          </p:nvSpPr>
          <p:spPr>
            <a:xfrm>
              <a:off x="1178951" y="3781610"/>
              <a:ext cx="146886" cy="8018"/>
            </a:xfrm>
            <a:custGeom>
              <a:avLst/>
              <a:gdLst/>
              <a:ahLst/>
              <a:cxnLst/>
              <a:rect l="l" t="t" r="r" b="b"/>
              <a:pathLst>
                <a:path w="3609" h="197" extrusionOk="0">
                  <a:moveTo>
                    <a:pt x="1526" y="0"/>
                  </a:moveTo>
                  <a:cubicBezTo>
                    <a:pt x="994" y="0"/>
                    <a:pt x="447" y="47"/>
                    <a:pt x="1" y="185"/>
                  </a:cubicBezTo>
                  <a:lnTo>
                    <a:pt x="3608" y="197"/>
                  </a:lnTo>
                  <a:cubicBezTo>
                    <a:pt x="3608" y="189"/>
                    <a:pt x="2598" y="0"/>
                    <a:pt x="1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426;p37">
              <a:extLst>
                <a:ext uri="{FF2B5EF4-FFF2-40B4-BE49-F238E27FC236}">
                  <a16:creationId xmlns:a16="http://schemas.microsoft.com/office/drawing/2014/main" id="{0F85E0F0-ED88-03F3-3F84-61CCFF96184E}"/>
                </a:ext>
              </a:extLst>
            </p:cNvPr>
            <p:cNvSpPr/>
            <p:nvPr/>
          </p:nvSpPr>
          <p:spPr>
            <a:xfrm>
              <a:off x="1164910" y="3863742"/>
              <a:ext cx="135734" cy="15873"/>
            </a:xfrm>
            <a:custGeom>
              <a:avLst/>
              <a:gdLst/>
              <a:ahLst/>
              <a:cxnLst/>
              <a:rect l="l" t="t" r="r" b="b"/>
              <a:pathLst>
                <a:path w="3335" h="390" extrusionOk="0">
                  <a:moveTo>
                    <a:pt x="0" y="1"/>
                  </a:moveTo>
                  <a:cubicBezTo>
                    <a:pt x="0" y="1"/>
                    <a:pt x="1606" y="389"/>
                    <a:pt x="3007" y="389"/>
                  </a:cubicBezTo>
                  <a:cubicBezTo>
                    <a:pt x="3118" y="389"/>
                    <a:pt x="3227" y="387"/>
                    <a:pt x="3334" y="382"/>
                  </a:cubicBezTo>
                  <a:lnTo>
                    <a:pt x="3334" y="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27;p37">
              <a:extLst>
                <a:ext uri="{FF2B5EF4-FFF2-40B4-BE49-F238E27FC236}">
                  <a16:creationId xmlns:a16="http://schemas.microsoft.com/office/drawing/2014/main" id="{7B575BDF-E237-3D41-39EC-397449BFDA15}"/>
                </a:ext>
              </a:extLst>
            </p:cNvPr>
            <p:cNvSpPr/>
            <p:nvPr/>
          </p:nvSpPr>
          <p:spPr>
            <a:xfrm>
              <a:off x="2600721" y="4533413"/>
              <a:ext cx="364428" cy="137485"/>
            </a:xfrm>
            <a:custGeom>
              <a:avLst/>
              <a:gdLst/>
              <a:ahLst/>
              <a:cxnLst/>
              <a:rect l="l" t="t" r="r" b="b"/>
              <a:pathLst>
                <a:path w="8954" h="3378" extrusionOk="0">
                  <a:moveTo>
                    <a:pt x="1" y="1"/>
                  </a:moveTo>
                  <a:cubicBezTo>
                    <a:pt x="485" y="1874"/>
                    <a:pt x="2565" y="3377"/>
                    <a:pt x="4873" y="3377"/>
                  </a:cubicBezTo>
                  <a:cubicBezTo>
                    <a:pt x="6249" y="3377"/>
                    <a:pt x="7705" y="2844"/>
                    <a:pt x="8954" y="1537"/>
                  </a:cubicBezTo>
                  <a:lnTo>
                    <a:pt x="7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28;p37">
              <a:extLst>
                <a:ext uri="{FF2B5EF4-FFF2-40B4-BE49-F238E27FC236}">
                  <a16:creationId xmlns:a16="http://schemas.microsoft.com/office/drawing/2014/main" id="{F47246CC-243F-621E-EFA2-03219FB11B51}"/>
                </a:ext>
              </a:extLst>
            </p:cNvPr>
            <p:cNvSpPr/>
            <p:nvPr/>
          </p:nvSpPr>
          <p:spPr>
            <a:xfrm>
              <a:off x="2649683" y="4533413"/>
              <a:ext cx="474928" cy="92877"/>
            </a:xfrm>
            <a:custGeom>
              <a:avLst/>
              <a:gdLst/>
              <a:ahLst/>
              <a:cxnLst/>
              <a:rect l="l" t="t" r="r" b="b"/>
              <a:pathLst>
                <a:path w="11669" h="2282" extrusionOk="0">
                  <a:moveTo>
                    <a:pt x="0" y="1"/>
                  </a:moveTo>
                  <a:cubicBezTo>
                    <a:pt x="0" y="1"/>
                    <a:pt x="429" y="1084"/>
                    <a:pt x="1834" y="1287"/>
                  </a:cubicBezTo>
                  <a:cubicBezTo>
                    <a:pt x="1834" y="1287"/>
                    <a:pt x="2152" y="2282"/>
                    <a:pt x="5073" y="2282"/>
                  </a:cubicBezTo>
                  <a:cubicBezTo>
                    <a:pt x="5299" y="2282"/>
                    <a:pt x="5540" y="2276"/>
                    <a:pt x="5798" y="2263"/>
                  </a:cubicBezTo>
                  <a:cubicBezTo>
                    <a:pt x="7549" y="2180"/>
                    <a:pt x="7977" y="2096"/>
                    <a:pt x="9180" y="1442"/>
                  </a:cubicBezTo>
                  <a:cubicBezTo>
                    <a:pt x="11668" y="1132"/>
                    <a:pt x="11001" y="1"/>
                    <a:pt x="1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429;p37">
              <a:extLst>
                <a:ext uri="{FF2B5EF4-FFF2-40B4-BE49-F238E27FC236}">
                  <a16:creationId xmlns:a16="http://schemas.microsoft.com/office/drawing/2014/main" id="{A18C871D-8BE8-4A63-5F4E-EAE2F2C5D143}"/>
                </a:ext>
              </a:extLst>
            </p:cNvPr>
            <p:cNvSpPr/>
            <p:nvPr/>
          </p:nvSpPr>
          <p:spPr>
            <a:xfrm>
              <a:off x="2043946" y="2952235"/>
              <a:ext cx="11640" cy="45625"/>
            </a:xfrm>
            <a:custGeom>
              <a:avLst/>
              <a:gdLst/>
              <a:ahLst/>
              <a:cxnLst/>
              <a:rect l="l" t="t" r="r" b="b"/>
              <a:pathLst>
                <a:path w="286" h="1121" fill="none" extrusionOk="0">
                  <a:moveTo>
                    <a:pt x="286" y="1120"/>
                  </a:moveTo>
                  <a:lnTo>
                    <a:pt x="0" y="1"/>
                  </a:lnTo>
                </a:path>
              </a:pathLst>
            </a:custGeom>
            <a:noFill/>
            <a:ln w="7450"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430;p37">
              <a:extLst>
                <a:ext uri="{FF2B5EF4-FFF2-40B4-BE49-F238E27FC236}">
                  <a16:creationId xmlns:a16="http://schemas.microsoft.com/office/drawing/2014/main" id="{53E402F9-E1A8-011C-589A-FF42AE30908D}"/>
                </a:ext>
              </a:extLst>
            </p:cNvPr>
            <p:cNvSpPr/>
            <p:nvPr/>
          </p:nvSpPr>
          <p:spPr>
            <a:xfrm>
              <a:off x="1964459" y="3547873"/>
              <a:ext cx="589784" cy="661416"/>
            </a:xfrm>
            <a:custGeom>
              <a:avLst/>
              <a:gdLst/>
              <a:ahLst/>
              <a:cxnLst/>
              <a:rect l="l" t="t" r="r" b="b"/>
              <a:pathLst>
                <a:path w="14491" h="16251" extrusionOk="0">
                  <a:moveTo>
                    <a:pt x="7267" y="0"/>
                  </a:moveTo>
                  <a:cubicBezTo>
                    <a:pt x="7222" y="0"/>
                    <a:pt x="7177" y="12"/>
                    <a:pt x="7132" y="34"/>
                  </a:cubicBezTo>
                  <a:cubicBezTo>
                    <a:pt x="4947" y="1375"/>
                    <a:pt x="2774" y="1583"/>
                    <a:pt x="1592" y="1583"/>
                  </a:cubicBezTo>
                  <a:cubicBezTo>
                    <a:pt x="1557" y="1583"/>
                    <a:pt x="1522" y="1583"/>
                    <a:pt x="1489" y="1582"/>
                  </a:cubicBezTo>
                  <a:cubicBezTo>
                    <a:pt x="894" y="1558"/>
                    <a:pt x="524" y="1499"/>
                    <a:pt x="524" y="1499"/>
                  </a:cubicBezTo>
                  <a:cubicBezTo>
                    <a:pt x="508" y="1496"/>
                    <a:pt x="491" y="1495"/>
                    <a:pt x="474" y="1495"/>
                  </a:cubicBezTo>
                  <a:cubicBezTo>
                    <a:pt x="420" y="1495"/>
                    <a:pt x="368" y="1510"/>
                    <a:pt x="322" y="1546"/>
                  </a:cubicBezTo>
                  <a:cubicBezTo>
                    <a:pt x="263" y="1594"/>
                    <a:pt x="227" y="1666"/>
                    <a:pt x="227" y="1725"/>
                  </a:cubicBezTo>
                  <a:cubicBezTo>
                    <a:pt x="227" y="1773"/>
                    <a:pt x="1" y="6535"/>
                    <a:pt x="2680" y="11417"/>
                  </a:cubicBezTo>
                  <a:cubicBezTo>
                    <a:pt x="3513" y="12953"/>
                    <a:pt x="4846" y="14429"/>
                    <a:pt x="6942" y="16191"/>
                  </a:cubicBezTo>
                  <a:cubicBezTo>
                    <a:pt x="6990" y="16239"/>
                    <a:pt x="7049" y="16251"/>
                    <a:pt x="7109" y="16251"/>
                  </a:cubicBezTo>
                  <a:cubicBezTo>
                    <a:pt x="7168" y="16251"/>
                    <a:pt x="7204" y="16239"/>
                    <a:pt x="7263" y="16191"/>
                  </a:cubicBezTo>
                  <a:cubicBezTo>
                    <a:pt x="9276" y="14679"/>
                    <a:pt x="10692" y="13203"/>
                    <a:pt x="11585" y="11702"/>
                  </a:cubicBezTo>
                  <a:cubicBezTo>
                    <a:pt x="14431" y="6940"/>
                    <a:pt x="14491" y="2058"/>
                    <a:pt x="14491" y="1999"/>
                  </a:cubicBezTo>
                  <a:cubicBezTo>
                    <a:pt x="14491" y="1927"/>
                    <a:pt x="14455" y="1844"/>
                    <a:pt x="14395" y="1808"/>
                  </a:cubicBezTo>
                  <a:cubicBezTo>
                    <a:pt x="14349" y="1771"/>
                    <a:pt x="14302" y="1741"/>
                    <a:pt x="14250" y="1741"/>
                  </a:cubicBezTo>
                  <a:cubicBezTo>
                    <a:pt x="14236" y="1741"/>
                    <a:pt x="14220" y="1744"/>
                    <a:pt x="14205" y="1749"/>
                  </a:cubicBezTo>
                  <a:cubicBezTo>
                    <a:pt x="14205" y="1749"/>
                    <a:pt x="13776" y="1785"/>
                    <a:pt x="13121" y="1785"/>
                  </a:cubicBezTo>
                  <a:cubicBezTo>
                    <a:pt x="11871" y="1773"/>
                    <a:pt x="9454" y="1511"/>
                    <a:pt x="7418" y="46"/>
                  </a:cubicBezTo>
                  <a:cubicBezTo>
                    <a:pt x="7368" y="15"/>
                    <a:pt x="7318" y="0"/>
                    <a:pt x="7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431;p37">
              <a:extLst>
                <a:ext uri="{FF2B5EF4-FFF2-40B4-BE49-F238E27FC236}">
                  <a16:creationId xmlns:a16="http://schemas.microsoft.com/office/drawing/2014/main" id="{5ED17CFC-61FA-FD00-DFAB-C8D7B288C432}"/>
                </a:ext>
              </a:extLst>
            </p:cNvPr>
            <p:cNvSpPr/>
            <p:nvPr/>
          </p:nvSpPr>
          <p:spPr>
            <a:xfrm>
              <a:off x="2223718" y="3729027"/>
              <a:ext cx="79528" cy="306797"/>
            </a:xfrm>
            <a:custGeom>
              <a:avLst/>
              <a:gdLst/>
              <a:ahLst/>
              <a:cxnLst/>
              <a:rect l="l" t="t" r="r" b="b"/>
              <a:pathLst>
                <a:path w="1954" h="7538" extrusionOk="0">
                  <a:moveTo>
                    <a:pt x="120" y="1"/>
                  </a:moveTo>
                  <a:lnTo>
                    <a:pt x="477" y="4799"/>
                  </a:lnTo>
                  <a:lnTo>
                    <a:pt x="1548" y="4799"/>
                  </a:lnTo>
                  <a:lnTo>
                    <a:pt x="1905" y="1"/>
                  </a:lnTo>
                  <a:close/>
                  <a:moveTo>
                    <a:pt x="1001" y="5585"/>
                  </a:moveTo>
                  <a:cubicBezTo>
                    <a:pt x="453" y="5585"/>
                    <a:pt x="0" y="6025"/>
                    <a:pt x="0" y="6537"/>
                  </a:cubicBezTo>
                  <a:cubicBezTo>
                    <a:pt x="0" y="7078"/>
                    <a:pt x="430" y="7537"/>
                    <a:pt x="980" y="7537"/>
                  </a:cubicBezTo>
                  <a:cubicBezTo>
                    <a:pt x="987" y="7537"/>
                    <a:pt x="994" y="7537"/>
                    <a:pt x="1001" y="7537"/>
                  </a:cubicBezTo>
                  <a:cubicBezTo>
                    <a:pt x="1524" y="7537"/>
                    <a:pt x="1953" y="7085"/>
                    <a:pt x="1953" y="6537"/>
                  </a:cubicBezTo>
                  <a:cubicBezTo>
                    <a:pt x="1953" y="6025"/>
                    <a:pt x="1524" y="5585"/>
                    <a:pt x="1001" y="5585"/>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432;p37">
              <a:extLst>
                <a:ext uri="{FF2B5EF4-FFF2-40B4-BE49-F238E27FC236}">
                  <a16:creationId xmlns:a16="http://schemas.microsoft.com/office/drawing/2014/main" id="{0C3C15E9-2CF3-C554-7436-C395C2E4E7EC}"/>
                </a:ext>
              </a:extLst>
            </p:cNvPr>
            <p:cNvSpPr/>
            <p:nvPr/>
          </p:nvSpPr>
          <p:spPr>
            <a:xfrm>
              <a:off x="2632711" y="2657611"/>
              <a:ext cx="401750" cy="366422"/>
            </a:xfrm>
            <a:custGeom>
              <a:avLst/>
              <a:gdLst/>
              <a:ahLst/>
              <a:cxnLst/>
              <a:rect l="l" t="t" r="r" b="b"/>
              <a:pathLst>
                <a:path w="9871" h="9003" extrusionOk="0">
                  <a:moveTo>
                    <a:pt x="7620" y="1"/>
                  </a:moveTo>
                  <a:cubicBezTo>
                    <a:pt x="6382" y="1"/>
                    <a:pt x="5394" y="1001"/>
                    <a:pt x="5394" y="2227"/>
                  </a:cubicBezTo>
                  <a:cubicBezTo>
                    <a:pt x="5394" y="2739"/>
                    <a:pt x="5572" y="3216"/>
                    <a:pt x="5846" y="3585"/>
                  </a:cubicBezTo>
                  <a:lnTo>
                    <a:pt x="2334" y="6621"/>
                  </a:lnTo>
                  <a:cubicBezTo>
                    <a:pt x="2084" y="6383"/>
                    <a:pt x="1762" y="6228"/>
                    <a:pt x="1381" y="6228"/>
                  </a:cubicBezTo>
                  <a:cubicBezTo>
                    <a:pt x="631" y="6228"/>
                    <a:pt x="0" y="6859"/>
                    <a:pt x="0" y="7621"/>
                  </a:cubicBezTo>
                  <a:cubicBezTo>
                    <a:pt x="0" y="8371"/>
                    <a:pt x="631" y="9002"/>
                    <a:pt x="1381" y="9002"/>
                  </a:cubicBezTo>
                  <a:cubicBezTo>
                    <a:pt x="2143" y="9002"/>
                    <a:pt x="2774" y="8371"/>
                    <a:pt x="2774" y="7621"/>
                  </a:cubicBezTo>
                  <a:cubicBezTo>
                    <a:pt x="2774" y="7323"/>
                    <a:pt x="2667" y="7038"/>
                    <a:pt x="2513" y="6811"/>
                  </a:cubicBezTo>
                  <a:lnTo>
                    <a:pt x="6025" y="3775"/>
                  </a:lnTo>
                  <a:cubicBezTo>
                    <a:pt x="6430" y="4192"/>
                    <a:pt x="7001" y="4466"/>
                    <a:pt x="7632" y="4466"/>
                  </a:cubicBezTo>
                  <a:cubicBezTo>
                    <a:pt x="8870" y="4466"/>
                    <a:pt x="9871" y="3466"/>
                    <a:pt x="9871" y="2227"/>
                  </a:cubicBezTo>
                  <a:cubicBezTo>
                    <a:pt x="9835" y="1001"/>
                    <a:pt x="8847" y="1"/>
                    <a:pt x="7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433;p37">
              <a:extLst>
                <a:ext uri="{FF2B5EF4-FFF2-40B4-BE49-F238E27FC236}">
                  <a16:creationId xmlns:a16="http://schemas.microsoft.com/office/drawing/2014/main" id="{2E1AEE61-4D25-3624-F22F-4E29647FF59E}"/>
                </a:ext>
              </a:extLst>
            </p:cNvPr>
            <p:cNvSpPr/>
            <p:nvPr/>
          </p:nvSpPr>
          <p:spPr>
            <a:xfrm>
              <a:off x="2264418" y="4879399"/>
              <a:ext cx="914936" cy="109564"/>
            </a:xfrm>
            <a:custGeom>
              <a:avLst/>
              <a:gdLst/>
              <a:ahLst/>
              <a:cxnLst/>
              <a:rect l="l" t="t" r="r" b="b"/>
              <a:pathLst>
                <a:path w="22480" h="2692" extrusionOk="0">
                  <a:moveTo>
                    <a:pt x="1" y="1"/>
                  </a:moveTo>
                  <a:lnTo>
                    <a:pt x="1" y="2692"/>
                  </a:lnTo>
                  <a:lnTo>
                    <a:pt x="22480" y="2692"/>
                  </a:lnTo>
                  <a:lnTo>
                    <a:pt x="22480"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434;p37">
              <a:extLst>
                <a:ext uri="{FF2B5EF4-FFF2-40B4-BE49-F238E27FC236}">
                  <a16:creationId xmlns:a16="http://schemas.microsoft.com/office/drawing/2014/main" id="{9034C656-A486-CB66-F2FF-457D68DB0D04}"/>
                </a:ext>
              </a:extLst>
            </p:cNvPr>
            <p:cNvSpPr/>
            <p:nvPr/>
          </p:nvSpPr>
          <p:spPr>
            <a:xfrm>
              <a:off x="2434014" y="5036907"/>
              <a:ext cx="745828" cy="54294"/>
            </a:xfrm>
            <a:custGeom>
              <a:avLst/>
              <a:gdLst/>
              <a:ahLst/>
              <a:cxnLst/>
              <a:rect l="l" t="t" r="r" b="b"/>
              <a:pathLst>
                <a:path w="18325" h="1334" extrusionOk="0">
                  <a:moveTo>
                    <a:pt x="1" y="1"/>
                  </a:moveTo>
                  <a:lnTo>
                    <a:pt x="1" y="1334"/>
                  </a:lnTo>
                  <a:lnTo>
                    <a:pt x="18324" y="1334"/>
                  </a:lnTo>
                  <a:lnTo>
                    <a:pt x="18324" y="1"/>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435;p37">
              <a:extLst>
                <a:ext uri="{FF2B5EF4-FFF2-40B4-BE49-F238E27FC236}">
                  <a16:creationId xmlns:a16="http://schemas.microsoft.com/office/drawing/2014/main" id="{F61C6BB4-0E30-330E-796C-B3AF21AFE42A}"/>
                </a:ext>
              </a:extLst>
            </p:cNvPr>
            <p:cNvSpPr/>
            <p:nvPr/>
          </p:nvSpPr>
          <p:spPr>
            <a:xfrm>
              <a:off x="2434014" y="5126079"/>
              <a:ext cx="745828" cy="54294"/>
            </a:xfrm>
            <a:custGeom>
              <a:avLst/>
              <a:gdLst/>
              <a:ahLst/>
              <a:cxnLst/>
              <a:rect l="l" t="t" r="r" b="b"/>
              <a:pathLst>
                <a:path w="18325" h="1334" extrusionOk="0">
                  <a:moveTo>
                    <a:pt x="1" y="0"/>
                  </a:moveTo>
                  <a:lnTo>
                    <a:pt x="1" y="1334"/>
                  </a:lnTo>
                  <a:lnTo>
                    <a:pt x="18324" y="1334"/>
                  </a:lnTo>
                  <a:lnTo>
                    <a:pt x="18324"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436;p37">
              <a:extLst>
                <a:ext uri="{FF2B5EF4-FFF2-40B4-BE49-F238E27FC236}">
                  <a16:creationId xmlns:a16="http://schemas.microsoft.com/office/drawing/2014/main" id="{D376E4D4-E402-2D95-A5B1-8338D1091D2F}"/>
                </a:ext>
              </a:extLst>
            </p:cNvPr>
            <p:cNvSpPr/>
            <p:nvPr/>
          </p:nvSpPr>
          <p:spPr>
            <a:xfrm>
              <a:off x="2689895" y="5214764"/>
              <a:ext cx="489947" cy="54782"/>
            </a:xfrm>
            <a:custGeom>
              <a:avLst/>
              <a:gdLst/>
              <a:ahLst/>
              <a:cxnLst/>
              <a:rect l="l" t="t" r="r" b="b"/>
              <a:pathLst>
                <a:path w="12038" h="1346" extrusionOk="0">
                  <a:moveTo>
                    <a:pt x="0" y="0"/>
                  </a:moveTo>
                  <a:lnTo>
                    <a:pt x="0" y="1345"/>
                  </a:lnTo>
                  <a:lnTo>
                    <a:pt x="12037" y="1345"/>
                  </a:lnTo>
                  <a:lnTo>
                    <a:pt x="12037" y="0"/>
                  </a:ln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437;p37">
              <a:extLst>
                <a:ext uri="{FF2B5EF4-FFF2-40B4-BE49-F238E27FC236}">
                  <a16:creationId xmlns:a16="http://schemas.microsoft.com/office/drawing/2014/main" id="{13A3AC97-F717-6F2F-7F02-DA5A64ACE3AD}"/>
                </a:ext>
              </a:extLst>
            </p:cNvPr>
            <p:cNvSpPr/>
            <p:nvPr/>
          </p:nvSpPr>
          <p:spPr>
            <a:xfrm>
              <a:off x="2894859" y="2508365"/>
              <a:ext cx="94546" cy="94546"/>
            </a:xfrm>
            <a:custGeom>
              <a:avLst/>
              <a:gdLst/>
              <a:ahLst/>
              <a:cxnLst/>
              <a:rect l="l" t="t" r="r" b="b"/>
              <a:pathLst>
                <a:path w="2323" h="2323" extrusionOk="0">
                  <a:moveTo>
                    <a:pt x="1167" y="1"/>
                  </a:moveTo>
                  <a:cubicBezTo>
                    <a:pt x="524" y="1"/>
                    <a:pt x="1" y="525"/>
                    <a:pt x="1" y="1168"/>
                  </a:cubicBezTo>
                  <a:cubicBezTo>
                    <a:pt x="1" y="1811"/>
                    <a:pt x="524" y="2323"/>
                    <a:pt x="1167" y="2323"/>
                  </a:cubicBezTo>
                  <a:cubicBezTo>
                    <a:pt x="1810" y="2323"/>
                    <a:pt x="2322" y="1811"/>
                    <a:pt x="2322" y="1168"/>
                  </a:cubicBezTo>
                  <a:cubicBezTo>
                    <a:pt x="2322" y="525"/>
                    <a:pt x="1810" y="1"/>
                    <a:pt x="1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438;p37">
              <a:extLst>
                <a:ext uri="{FF2B5EF4-FFF2-40B4-BE49-F238E27FC236}">
                  <a16:creationId xmlns:a16="http://schemas.microsoft.com/office/drawing/2014/main" id="{ECC4706B-A5ED-1FAC-2659-453DB3B3B6AC}"/>
                </a:ext>
              </a:extLst>
            </p:cNvPr>
            <p:cNvSpPr/>
            <p:nvPr/>
          </p:nvSpPr>
          <p:spPr>
            <a:xfrm>
              <a:off x="-1006072" y="1271750"/>
              <a:ext cx="486039" cy="429385"/>
            </a:xfrm>
            <a:custGeom>
              <a:avLst/>
              <a:gdLst/>
              <a:ahLst/>
              <a:cxnLst/>
              <a:rect l="l" t="t" r="r" b="b"/>
              <a:pathLst>
                <a:path w="11942" h="10550" extrusionOk="0">
                  <a:moveTo>
                    <a:pt x="7370" y="0"/>
                  </a:moveTo>
                  <a:lnTo>
                    <a:pt x="0" y="10549"/>
                  </a:lnTo>
                  <a:lnTo>
                    <a:pt x="4572" y="10549"/>
                  </a:lnTo>
                  <a:lnTo>
                    <a:pt x="11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439;p37">
              <a:extLst>
                <a:ext uri="{FF2B5EF4-FFF2-40B4-BE49-F238E27FC236}">
                  <a16:creationId xmlns:a16="http://schemas.microsoft.com/office/drawing/2014/main" id="{81ED531C-F6EB-EBD5-5B95-6226C8BE9D6F}"/>
                </a:ext>
              </a:extLst>
            </p:cNvPr>
            <p:cNvSpPr/>
            <p:nvPr/>
          </p:nvSpPr>
          <p:spPr>
            <a:xfrm>
              <a:off x="-705666"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440;p37">
              <a:extLst>
                <a:ext uri="{FF2B5EF4-FFF2-40B4-BE49-F238E27FC236}">
                  <a16:creationId xmlns:a16="http://schemas.microsoft.com/office/drawing/2014/main" id="{C5462533-43F0-3074-A001-8A2FA23AB8FF}"/>
                </a:ext>
              </a:extLst>
            </p:cNvPr>
            <p:cNvSpPr/>
            <p:nvPr/>
          </p:nvSpPr>
          <p:spPr>
            <a:xfrm>
              <a:off x="-405219" y="1271750"/>
              <a:ext cx="485592" cy="429385"/>
            </a:xfrm>
            <a:custGeom>
              <a:avLst/>
              <a:gdLst/>
              <a:ahLst/>
              <a:cxnLst/>
              <a:rect l="l" t="t" r="r" b="b"/>
              <a:pathLst>
                <a:path w="11931" h="10550" extrusionOk="0">
                  <a:moveTo>
                    <a:pt x="7359" y="0"/>
                  </a:moveTo>
                  <a:lnTo>
                    <a:pt x="1" y="10549"/>
                  </a:lnTo>
                  <a:lnTo>
                    <a:pt x="4573" y="10549"/>
                  </a:lnTo>
                  <a:lnTo>
                    <a:pt x="11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441;p37">
              <a:extLst>
                <a:ext uri="{FF2B5EF4-FFF2-40B4-BE49-F238E27FC236}">
                  <a16:creationId xmlns:a16="http://schemas.microsoft.com/office/drawing/2014/main" id="{CA44E1F8-27FF-0C5E-7113-3AAC8265F8E8}"/>
                </a:ext>
              </a:extLst>
            </p:cNvPr>
            <p:cNvSpPr/>
            <p:nvPr/>
          </p:nvSpPr>
          <p:spPr>
            <a:xfrm>
              <a:off x="-105261" y="1271750"/>
              <a:ext cx="486080" cy="429385"/>
            </a:xfrm>
            <a:custGeom>
              <a:avLst/>
              <a:gdLst/>
              <a:ahLst/>
              <a:cxnLst/>
              <a:rect l="l" t="t" r="r" b="b"/>
              <a:pathLst>
                <a:path w="11943" h="10550" extrusionOk="0">
                  <a:moveTo>
                    <a:pt x="7371" y="0"/>
                  </a:moveTo>
                  <a:lnTo>
                    <a:pt x="1" y="10549"/>
                  </a:lnTo>
                  <a:lnTo>
                    <a:pt x="4573" y="10549"/>
                  </a:lnTo>
                  <a:lnTo>
                    <a:pt x="119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442;p37">
              <a:extLst>
                <a:ext uri="{FF2B5EF4-FFF2-40B4-BE49-F238E27FC236}">
                  <a16:creationId xmlns:a16="http://schemas.microsoft.com/office/drawing/2014/main" id="{92EC9568-1441-26C4-296E-0CDDFADF0CF7}"/>
                </a:ext>
              </a:extLst>
            </p:cNvPr>
            <p:cNvSpPr/>
            <p:nvPr/>
          </p:nvSpPr>
          <p:spPr>
            <a:xfrm>
              <a:off x="195186" y="1271750"/>
              <a:ext cx="485103" cy="429385"/>
            </a:xfrm>
            <a:custGeom>
              <a:avLst/>
              <a:gdLst/>
              <a:ahLst/>
              <a:cxnLst/>
              <a:rect l="l" t="t" r="r" b="b"/>
              <a:pathLst>
                <a:path w="11919" h="10550" extrusionOk="0">
                  <a:moveTo>
                    <a:pt x="7359" y="0"/>
                  </a:moveTo>
                  <a:lnTo>
                    <a:pt x="1" y="10549"/>
                  </a:lnTo>
                  <a:lnTo>
                    <a:pt x="4573"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443;p37">
              <a:extLst>
                <a:ext uri="{FF2B5EF4-FFF2-40B4-BE49-F238E27FC236}">
                  <a16:creationId xmlns:a16="http://schemas.microsoft.com/office/drawing/2014/main" id="{AC5DC9A2-C5ED-D316-F52A-902718017A4A}"/>
                </a:ext>
              </a:extLst>
            </p:cNvPr>
            <p:cNvSpPr/>
            <p:nvPr/>
          </p:nvSpPr>
          <p:spPr>
            <a:xfrm>
              <a:off x="495633" y="1271750"/>
              <a:ext cx="485103" cy="429385"/>
            </a:xfrm>
            <a:custGeom>
              <a:avLst/>
              <a:gdLst/>
              <a:ahLst/>
              <a:cxnLst/>
              <a:rect l="l" t="t" r="r" b="b"/>
              <a:pathLst>
                <a:path w="11919" h="10550" extrusionOk="0">
                  <a:moveTo>
                    <a:pt x="7359" y="0"/>
                  </a:moveTo>
                  <a:lnTo>
                    <a:pt x="1" y="10549"/>
                  </a:lnTo>
                  <a:lnTo>
                    <a:pt x="4561" y="10549"/>
                  </a:lnTo>
                  <a:lnTo>
                    <a:pt x="119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444;p37">
              <a:extLst>
                <a:ext uri="{FF2B5EF4-FFF2-40B4-BE49-F238E27FC236}">
                  <a16:creationId xmlns:a16="http://schemas.microsoft.com/office/drawing/2014/main" id="{54AB5D16-B57B-EA4E-AECE-98D8F743D982}"/>
                </a:ext>
              </a:extLst>
            </p:cNvPr>
            <p:cNvSpPr/>
            <p:nvPr/>
          </p:nvSpPr>
          <p:spPr>
            <a:xfrm>
              <a:off x="792702" y="1271750"/>
              <a:ext cx="485103" cy="429385"/>
            </a:xfrm>
            <a:custGeom>
              <a:avLst/>
              <a:gdLst/>
              <a:ahLst/>
              <a:cxnLst/>
              <a:rect l="l" t="t" r="r" b="b"/>
              <a:pathLst>
                <a:path w="11919" h="10550" extrusionOk="0">
                  <a:moveTo>
                    <a:pt x="7346" y="0"/>
                  </a:moveTo>
                  <a:lnTo>
                    <a:pt x="0" y="10549"/>
                  </a:lnTo>
                  <a:lnTo>
                    <a:pt x="4560" y="10549"/>
                  </a:lnTo>
                  <a:lnTo>
                    <a:pt x="119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44401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sp>
        <p:nvSpPr>
          <p:cNvPr id="1959" name="Google Shape;1959;p30"/>
          <p:cNvSpPr txBox="1">
            <a:spLocks noGrp="1"/>
          </p:cNvSpPr>
          <p:nvPr>
            <p:ph type="title"/>
          </p:nvPr>
        </p:nvSpPr>
        <p:spPr>
          <a:xfrm>
            <a:off x="319188" y="188583"/>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0" dirty="0">
                <a:solidFill>
                  <a:schemeClr val="tx1">
                    <a:lumMod val="65000"/>
                    <a:lumOff val="35000"/>
                  </a:schemeClr>
                </a:solidFill>
                <a:latin typeface="Montserrat ExtraLight" pitchFamily="2" charset="77"/>
              </a:rPr>
              <a:t>As reported by the FTC in 2022</a:t>
            </a:r>
            <a:endParaRPr sz="2400" b="0" dirty="0">
              <a:solidFill>
                <a:schemeClr val="tx1">
                  <a:lumMod val="65000"/>
                  <a:lumOff val="35000"/>
                </a:schemeClr>
              </a:solidFill>
              <a:latin typeface="Montserrat ExtraLight" pitchFamily="2" charset="77"/>
            </a:endParaRPr>
          </a:p>
        </p:txBody>
      </p:sp>
      <p:grpSp>
        <p:nvGrpSpPr>
          <p:cNvPr id="1960" name="Google Shape;1960;p30"/>
          <p:cNvGrpSpPr/>
          <p:nvPr/>
        </p:nvGrpSpPr>
        <p:grpSpPr>
          <a:xfrm>
            <a:off x="3598607" y="1656654"/>
            <a:ext cx="2120311" cy="2125153"/>
            <a:chOff x="4103636" y="1310849"/>
            <a:chExt cx="2120311" cy="2125153"/>
          </a:xfrm>
        </p:grpSpPr>
        <p:sp>
          <p:nvSpPr>
            <p:cNvPr id="1961" name="Google Shape;1961;p30"/>
            <p:cNvSpPr/>
            <p:nvPr/>
          </p:nvSpPr>
          <p:spPr>
            <a:xfrm>
              <a:off x="5066911" y="2499213"/>
              <a:ext cx="418050" cy="242450"/>
            </a:xfrm>
            <a:custGeom>
              <a:avLst/>
              <a:gdLst/>
              <a:ahLst/>
              <a:cxnLst/>
              <a:rect l="l" t="t" r="r" b="b"/>
              <a:pathLst>
                <a:path w="14158" h="8211" extrusionOk="0">
                  <a:moveTo>
                    <a:pt x="4086" y="1"/>
                  </a:moveTo>
                  <a:cubicBezTo>
                    <a:pt x="3790" y="1"/>
                    <a:pt x="3495" y="66"/>
                    <a:pt x="3275" y="197"/>
                  </a:cubicBezTo>
                  <a:lnTo>
                    <a:pt x="1787" y="1055"/>
                  </a:lnTo>
                  <a:lnTo>
                    <a:pt x="346" y="1888"/>
                  </a:lnTo>
                  <a:cubicBezTo>
                    <a:pt x="120" y="2031"/>
                    <a:pt x="1" y="2210"/>
                    <a:pt x="1" y="2376"/>
                  </a:cubicBezTo>
                  <a:lnTo>
                    <a:pt x="1" y="2400"/>
                  </a:lnTo>
                  <a:lnTo>
                    <a:pt x="1" y="2436"/>
                  </a:lnTo>
                  <a:cubicBezTo>
                    <a:pt x="13" y="2436"/>
                    <a:pt x="13" y="2448"/>
                    <a:pt x="13" y="2460"/>
                  </a:cubicBezTo>
                  <a:lnTo>
                    <a:pt x="13" y="2495"/>
                  </a:lnTo>
                  <a:cubicBezTo>
                    <a:pt x="13" y="2495"/>
                    <a:pt x="25" y="2507"/>
                    <a:pt x="25" y="2519"/>
                  </a:cubicBezTo>
                  <a:cubicBezTo>
                    <a:pt x="25" y="2531"/>
                    <a:pt x="48" y="2531"/>
                    <a:pt x="48" y="2555"/>
                  </a:cubicBezTo>
                  <a:cubicBezTo>
                    <a:pt x="48" y="2555"/>
                    <a:pt x="60" y="2567"/>
                    <a:pt x="60" y="2579"/>
                  </a:cubicBezTo>
                  <a:cubicBezTo>
                    <a:pt x="60" y="2591"/>
                    <a:pt x="72" y="2591"/>
                    <a:pt x="72" y="2614"/>
                  </a:cubicBezTo>
                  <a:cubicBezTo>
                    <a:pt x="96" y="2614"/>
                    <a:pt x="96" y="2626"/>
                    <a:pt x="108" y="2638"/>
                  </a:cubicBezTo>
                  <a:cubicBezTo>
                    <a:pt x="108" y="2650"/>
                    <a:pt x="108" y="2650"/>
                    <a:pt x="120" y="2674"/>
                  </a:cubicBezTo>
                  <a:lnTo>
                    <a:pt x="156" y="2698"/>
                  </a:lnTo>
                  <a:lnTo>
                    <a:pt x="179" y="2733"/>
                  </a:lnTo>
                  <a:cubicBezTo>
                    <a:pt x="191" y="2733"/>
                    <a:pt x="215" y="2745"/>
                    <a:pt x="227" y="2757"/>
                  </a:cubicBezTo>
                  <a:cubicBezTo>
                    <a:pt x="239" y="2757"/>
                    <a:pt x="239" y="2769"/>
                    <a:pt x="251" y="2769"/>
                  </a:cubicBezTo>
                  <a:cubicBezTo>
                    <a:pt x="275" y="2793"/>
                    <a:pt x="298" y="2805"/>
                    <a:pt x="334" y="2817"/>
                  </a:cubicBezTo>
                  <a:lnTo>
                    <a:pt x="9300" y="7996"/>
                  </a:lnTo>
                  <a:lnTo>
                    <a:pt x="9395" y="8044"/>
                  </a:lnTo>
                  <a:cubicBezTo>
                    <a:pt x="9407" y="8044"/>
                    <a:pt x="9407" y="8055"/>
                    <a:pt x="9419" y="8055"/>
                  </a:cubicBezTo>
                  <a:cubicBezTo>
                    <a:pt x="9442" y="8067"/>
                    <a:pt x="9466" y="8067"/>
                    <a:pt x="9478" y="8091"/>
                  </a:cubicBezTo>
                  <a:cubicBezTo>
                    <a:pt x="9514" y="8103"/>
                    <a:pt x="9562" y="8115"/>
                    <a:pt x="9597" y="8127"/>
                  </a:cubicBezTo>
                  <a:cubicBezTo>
                    <a:pt x="9621" y="8151"/>
                    <a:pt x="9633" y="8151"/>
                    <a:pt x="9645" y="8151"/>
                  </a:cubicBezTo>
                  <a:cubicBezTo>
                    <a:pt x="9681" y="8151"/>
                    <a:pt x="9693" y="8163"/>
                    <a:pt x="9716" y="8163"/>
                  </a:cubicBezTo>
                  <a:cubicBezTo>
                    <a:pt x="9740" y="8175"/>
                    <a:pt x="9752" y="8175"/>
                    <a:pt x="9764" y="8175"/>
                  </a:cubicBezTo>
                  <a:cubicBezTo>
                    <a:pt x="9776" y="8186"/>
                    <a:pt x="9812" y="8186"/>
                    <a:pt x="9823" y="8186"/>
                  </a:cubicBezTo>
                  <a:cubicBezTo>
                    <a:pt x="9835" y="8210"/>
                    <a:pt x="9859" y="8210"/>
                    <a:pt x="9871" y="8210"/>
                  </a:cubicBezTo>
                  <a:lnTo>
                    <a:pt x="10335" y="8210"/>
                  </a:lnTo>
                  <a:cubicBezTo>
                    <a:pt x="10371" y="8210"/>
                    <a:pt x="10419" y="8210"/>
                    <a:pt x="10466" y="8186"/>
                  </a:cubicBezTo>
                  <a:cubicBezTo>
                    <a:pt x="10478" y="8175"/>
                    <a:pt x="10490" y="8175"/>
                    <a:pt x="10514" y="8175"/>
                  </a:cubicBezTo>
                  <a:cubicBezTo>
                    <a:pt x="10526" y="8175"/>
                    <a:pt x="10550" y="8163"/>
                    <a:pt x="10574" y="8163"/>
                  </a:cubicBezTo>
                  <a:cubicBezTo>
                    <a:pt x="10585" y="8163"/>
                    <a:pt x="10597" y="8151"/>
                    <a:pt x="10609" y="8151"/>
                  </a:cubicBezTo>
                  <a:cubicBezTo>
                    <a:pt x="10633" y="8151"/>
                    <a:pt x="10657" y="8127"/>
                    <a:pt x="10669" y="8127"/>
                  </a:cubicBezTo>
                  <a:cubicBezTo>
                    <a:pt x="10693" y="8127"/>
                    <a:pt x="10693" y="8115"/>
                    <a:pt x="10705" y="8115"/>
                  </a:cubicBezTo>
                  <a:cubicBezTo>
                    <a:pt x="10728" y="8115"/>
                    <a:pt x="10764" y="8103"/>
                    <a:pt x="10788" y="8091"/>
                  </a:cubicBezTo>
                  <a:cubicBezTo>
                    <a:pt x="10812" y="8091"/>
                    <a:pt x="10812" y="8067"/>
                    <a:pt x="10824" y="8067"/>
                  </a:cubicBezTo>
                  <a:cubicBezTo>
                    <a:pt x="10847" y="8055"/>
                    <a:pt x="10895" y="8032"/>
                    <a:pt x="10931" y="8008"/>
                  </a:cubicBezTo>
                  <a:lnTo>
                    <a:pt x="12371" y="7174"/>
                  </a:lnTo>
                  <a:lnTo>
                    <a:pt x="13860" y="6317"/>
                  </a:lnTo>
                  <a:cubicBezTo>
                    <a:pt x="13884" y="6305"/>
                    <a:pt x="13907" y="6281"/>
                    <a:pt x="13931" y="6270"/>
                  </a:cubicBezTo>
                  <a:lnTo>
                    <a:pt x="13943" y="6258"/>
                  </a:lnTo>
                  <a:cubicBezTo>
                    <a:pt x="13967" y="6258"/>
                    <a:pt x="13979" y="6246"/>
                    <a:pt x="13991" y="6222"/>
                  </a:cubicBezTo>
                  <a:lnTo>
                    <a:pt x="14003" y="6210"/>
                  </a:lnTo>
                  <a:lnTo>
                    <a:pt x="14038" y="6186"/>
                  </a:lnTo>
                  <a:lnTo>
                    <a:pt x="14050" y="6162"/>
                  </a:lnTo>
                  <a:lnTo>
                    <a:pt x="14086" y="6139"/>
                  </a:lnTo>
                  <a:cubicBezTo>
                    <a:pt x="14086" y="6127"/>
                    <a:pt x="14098" y="6127"/>
                    <a:pt x="14098" y="6103"/>
                  </a:cubicBezTo>
                  <a:cubicBezTo>
                    <a:pt x="14098" y="6103"/>
                    <a:pt x="14110" y="6091"/>
                    <a:pt x="14110" y="6079"/>
                  </a:cubicBezTo>
                  <a:cubicBezTo>
                    <a:pt x="14122" y="6067"/>
                    <a:pt x="14122" y="6067"/>
                    <a:pt x="14122" y="6043"/>
                  </a:cubicBezTo>
                  <a:cubicBezTo>
                    <a:pt x="14122" y="6043"/>
                    <a:pt x="14145" y="6031"/>
                    <a:pt x="14145" y="6020"/>
                  </a:cubicBezTo>
                  <a:lnTo>
                    <a:pt x="14145" y="5984"/>
                  </a:lnTo>
                  <a:cubicBezTo>
                    <a:pt x="14157" y="5984"/>
                    <a:pt x="14157" y="5972"/>
                    <a:pt x="14157" y="5960"/>
                  </a:cubicBezTo>
                  <a:lnTo>
                    <a:pt x="14157" y="5924"/>
                  </a:lnTo>
                  <a:lnTo>
                    <a:pt x="14157" y="5912"/>
                  </a:lnTo>
                  <a:cubicBezTo>
                    <a:pt x="14157" y="5734"/>
                    <a:pt x="14050" y="5555"/>
                    <a:pt x="13884" y="5377"/>
                  </a:cubicBezTo>
                  <a:lnTo>
                    <a:pt x="4906" y="197"/>
                  </a:lnTo>
                  <a:cubicBezTo>
                    <a:pt x="4680" y="66"/>
                    <a:pt x="4382" y="1"/>
                    <a:pt x="40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0"/>
            <p:cNvSpPr/>
            <p:nvPr/>
          </p:nvSpPr>
          <p:spPr>
            <a:xfrm>
              <a:off x="5066557" y="2573238"/>
              <a:ext cx="418405" cy="184252"/>
            </a:xfrm>
            <a:custGeom>
              <a:avLst/>
              <a:gdLst/>
              <a:ahLst/>
              <a:cxnLst/>
              <a:rect l="l" t="t" r="r" b="b"/>
              <a:pathLst>
                <a:path w="14170" h="6240" extrusionOk="0">
                  <a:moveTo>
                    <a:pt x="1" y="0"/>
                  </a:moveTo>
                  <a:lnTo>
                    <a:pt x="1" y="429"/>
                  </a:lnTo>
                  <a:cubicBezTo>
                    <a:pt x="1" y="607"/>
                    <a:pt x="120" y="774"/>
                    <a:pt x="346" y="905"/>
                  </a:cubicBezTo>
                  <a:lnTo>
                    <a:pt x="9312" y="6084"/>
                  </a:lnTo>
                  <a:lnTo>
                    <a:pt x="9407" y="6132"/>
                  </a:lnTo>
                  <a:cubicBezTo>
                    <a:pt x="9419" y="6132"/>
                    <a:pt x="9419" y="6144"/>
                    <a:pt x="9431" y="6144"/>
                  </a:cubicBezTo>
                  <a:cubicBezTo>
                    <a:pt x="9466" y="6144"/>
                    <a:pt x="9478" y="6156"/>
                    <a:pt x="9490" y="6156"/>
                  </a:cubicBezTo>
                  <a:cubicBezTo>
                    <a:pt x="9526" y="6180"/>
                    <a:pt x="9574" y="6191"/>
                    <a:pt x="9609" y="6203"/>
                  </a:cubicBezTo>
                  <a:lnTo>
                    <a:pt x="9657" y="6203"/>
                  </a:lnTo>
                  <a:cubicBezTo>
                    <a:pt x="9693" y="6203"/>
                    <a:pt x="9705" y="6215"/>
                    <a:pt x="9728" y="6215"/>
                  </a:cubicBezTo>
                  <a:lnTo>
                    <a:pt x="9776" y="6215"/>
                  </a:lnTo>
                  <a:cubicBezTo>
                    <a:pt x="9788" y="6239"/>
                    <a:pt x="9824" y="6239"/>
                    <a:pt x="9835" y="6239"/>
                  </a:cubicBezTo>
                  <a:lnTo>
                    <a:pt x="10359" y="6239"/>
                  </a:lnTo>
                  <a:cubicBezTo>
                    <a:pt x="10407" y="6239"/>
                    <a:pt x="10443" y="6215"/>
                    <a:pt x="10490" y="6215"/>
                  </a:cubicBezTo>
                  <a:lnTo>
                    <a:pt x="10526" y="6215"/>
                  </a:lnTo>
                  <a:cubicBezTo>
                    <a:pt x="10538" y="6215"/>
                    <a:pt x="10562" y="6203"/>
                    <a:pt x="10586" y="6203"/>
                  </a:cubicBezTo>
                  <a:cubicBezTo>
                    <a:pt x="10597" y="6203"/>
                    <a:pt x="10609" y="6191"/>
                    <a:pt x="10621" y="6191"/>
                  </a:cubicBezTo>
                  <a:cubicBezTo>
                    <a:pt x="10645" y="6191"/>
                    <a:pt x="10669" y="6180"/>
                    <a:pt x="10681" y="6180"/>
                  </a:cubicBezTo>
                  <a:lnTo>
                    <a:pt x="10705" y="6180"/>
                  </a:lnTo>
                  <a:cubicBezTo>
                    <a:pt x="10705" y="6156"/>
                    <a:pt x="10717" y="6156"/>
                    <a:pt x="10717" y="6156"/>
                  </a:cubicBezTo>
                  <a:cubicBezTo>
                    <a:pt x="10740" y="6156"/>
                    <a:pt x="10776" y="6144"/>
                    <a:pt x="10800" y="6132"/>
                  </a:cubicBezTo>
                  <a:cubicBezTo>
                    <a:pt x="10824" y="6132"/>
                    <a:pt x="10824" y="6120"/>
                    <a:pt x="10836" y="6120"/>
                  </a:cubicBezTo>
                  <a:cubicBezTo>
                    <a:pt x="10859" y="6096"/>
                    <a:pt x="10907" y="6072"/>
                    <a:pt x="10943" y="6060"/>
                  </a:cubicBezTo>
                  <a:lnTo>
                    <a:pt x="12800" y="4965"/>
                  </a:lnTo>
                  <a:lnTo>
                    <a:pt x="13860" y="4358"/>
                  </a:lnTo>
                  <a:cubicBezTo>
                    <a:pt x="13860" y="4346"/>
                    <a:pt x="13872" y="4346"/>
                    <a:pt x="13872" y="4346"/>
                  </a:cubicBezTo>
                  <a:cubicBezTo>
                    <a:pt x="13884" y="4346"/>
                    <a:pt x="13884" y="4334"/>
                    <a:pt x="13896" y="4334"/>
                  </a:cubicBezTo>
                  <a:cubicBezTo>
                    <a:pt x="13919" y="4310"/>
                    <a:pt x="13931" y="4310"/>
                    <a:pt x="13943" y="4298"/>
                  </a:cubicBezTo>
                  <a:lnTo>
                    <a:pt x="13979" y="4275"/>
                  </a:lnTo>
                  <a:cubicBezTo>
                    <a:pt x="13979" y="4251"/>
                    <a:pt x="13991" y="4251"/>
                    <a:pt x="14003" y="4239"/>
                  </a:cubicBezTo>
                  <a:lnTo>
                    <a:pt x="14003" y="4227"/>
                  </a:lnTo>
                  <a:lnTo>
                    <a:pt x="14050" y="4179"/>
                  </a:lnTo>
                  <a:lnTo>
                    <a:pt x="14062" y="4167"/>
                  </a:lnTo>
                  <a:cubicBezTo>
                    <a:pt x="14062" y="4155"/>
                    <a:pt x="14074" y="4155"/>
                    <a:pt x="14074" y="4132"/>
                  </a:cubicBezTo>
                  <a:lnTo>
                    <a:pt x="14098" y="4120"/>
                  </a:lnTo>
                  <a:lnTo>
                    <a:pt x="14098" y="4108"/>
                  </a:lnTo>
                  <a:cubicBezTo>
                    <a:pt x="14110" y="4096"/>
                    <a:pt x="14110" y="4072"/>
                    <a:pt x="14122" y="4060"/>
                  </a:cubicBezTo>
                  <a:cubicBezTo>
                    <a:pt x="14122" y="4060"/>
                    <a:pt x="14134" y="4048"/>
                    <a:pt x="14134" y="4036"/>
                  </a:cubicBezTo>
                  <a:cubicBezTo>
                    <a:pt x="14157" y="4013"/>
                    <a:pt x="14157" y="4001"/>
                    <a:pt x="14157" y="4001"/>
                  </a:cubicBezTo>
                  <a:cubicBezTo>
                    <a:pt x="14169" y="4001"/>
                    <a:pt x="14169" y="3989"/>
                    <a:pt x="14169" y="3977"/>
                  </a:cubicBezTo>
                  <a:lnTo>
                    <a:pt x="14169" y="3941"/>
                  </a:lnTo>
                  <a:lnTo>
                    <a:pt x="14169" y="3917"/>
                  </a:lnTo>
                  <a:lnTo>
                    <a:pt x="14169" y="3882"/>
                  </a:lnTo>
                  <a:lnTo>
                    <a:pt x="14169" y="3393"/>
                  </a:lnTo>
                  <a:cubicBezTo>
                    <a:pt x="14169" y="3405"/>
                    <a:pt x="14169" y="3405"/>
                    <a:pt x="14157" y="3477"/>
                  </a:cubicBezTo>
                  <a:lnTo>
                    <a:pt x="14157" y="3501"/>
                  </a:lnTo>
                  <a:lnTo>
                    <a:pt x="14157" y="3524"/>
                  </a:lnTo>
                  <a:cubicBezTo>
                    <a:pt x="14134" y="3524"/>
                    <a:pt x="14134" y="3536"/>
                    <a:pt x="14134" y="3560"/>
                  </a:cubicBezTo>
                  <a:lnTo>
                    <a:pt x="14134" y="3584"/>
                  </a:lnTo>
                  <a:cubicBezTo>
                    <a:pt x="14134" y="3596"/>
                    <a:pt x="14122" y="3596"/>
                    <a:pt x="14122" y="3620"/>
                  </a:cubicBezTo>
                  <a:cubicBezTo>
                    <a:pt x="14110" y="3632"/>
                    <a:pt x="14110" y="3632"/>
                    <a:pt x="14110" y="3643"/>
                  </a:cubicBezTo>
                  <a:cubicBezTo>
                    <a:pt x="14110" y="3643"/>
                    <a:pt x="14098" y="3655"/>
                    <a:pt x="14098" y="3679"/>
                  </a:cubicBezTo>
                  <a:cubicBezTo>
                    <a:pt x="14098" y="3691"/>
                    <a:pt x="14074" y="3691"/>
                    <a:pt x="14074" y="3703"/>
                  </a:cubicBezTo>
                  <a:lnTo>
                    <a:pt x="14050" y="3739"/>
                  </a:lnTo>
                  <a:lnTo>
                    <a:pt x="14038" y="3751"/>
                  </a:lnTo>
                  <a:lnTo>
                    <a:pt x="14003" y="3774"/>
                  </a:lnTo>
                  <a:lnTo>
                    <a:pt x="13991" y="3798"/>
                  </a:lnTo>
                  <a:cubicBezTo>
                    <a:pt x="13979" y="3798"/>
                    <a:pt x="13955" y="3810"/>
                    <a:pt x="13943" y="3822"/>
                  </a:cubicBezTo>
                  <a:lnTo>
                    <a:pt x="13931" y="3834"/>
                  </a:lnTo>
                  <a:cubicBezTo>
                    <a:pt x="13919" y="3858"/>
                    <a:pt x="13884" y="3870"/>
                    <a:pt x="13860" y="3882"/>
                  </a:cubicBezTo>
                  <a:lnTo>
                    <a:pt x="12372" y="4751"/>
                  </a:lnTo>
                  <a:lnTo>
                    <a:pt x="10919" y="5584"/>
                  </a:lnTo>
                  <a:cubicBezTo>
                    <a:pt x="10895" y="5608"/>
                    <a:pt x="10859" y="5620"/>
                    <a:pt x="10824" y="5644"/>
                  </a:cubicBezTo>
                  <a:cubicBezTo>
                    <a:pt x="10824" y="5644"/>
                    <a:pt x="10800" y="5656"/>
                    <a:pt x="10788" y="5656"/>
                  </a:cubicBezTo>
                  <a:cubicBezTo>
                    <a:pt x="10764" y="5668"/>
                    <a:pt x="10728" y="5668"/>
                    <a:pt x="10705" y="5679"/>
                  </a:cubicBezTo>
                  <a:cubicBezTo>
                    <a:pt x="10681" y="5703"/>
                    <a:pt x="10681" y="5703"/>
                    <a:pt x="10669" y="5703"/>
                  </a:cubicBezTo>
                  <a:cubicBezTo>
                    <a:pt x="10657" y="5703"/>
                    <a:pt x="10621" y="5715"/>
                    <a:pt x="10609" y="5715"/>
                  </a:cubicBezTo>
                  <a:cubicBezTo>
                    <a:pt x="10597" y="5715"/>
                    <a:pt x="10586" y="5727"/>
                    <a:pt x="10562" y="5727"/>
                  </a:cubicBezTo>
                  <a:cubicBezTo>
                    <a:pt x="10550" y="5727"/>
                    <a:pt x="10526" y="5739"/>
                    <a:pt x="10502" y="5739"/>
                  </a:cubicBezTo>
                  <a:cubicBezTo>
                    <a:pt x="10490" y="5763"/>
                    <a:pt x="10478" y="5763"/>
                    <a:pt x="10467" y="5763"/>
                  </a:cubicBezTo>
                  <a:cubicBezTo>
                    <a:pt x="10419" y="5763"/>
                    <a:pt x="10371" y="5775"/>
                    <a:pt x="10324" y="5775"/>
                  </a:cubicBezTo>
                  <a:lnTo>
                    <a:pt x="9871" y="5775"/>
                  </a:lnTo>
                  <a:cubicBezTo>
                    <a:pt x="9847" y="5763"/>
                    <a:pt x="9835" y="5763"/>
                    <a:pt x="9824" y="5763"/>
                  </a:cubicBezTo>
                  <a:cubicBezTo>
                    <a:pt x="9812" y="5763"/>
                    <a:pt x="9776" y="5739"/>
                    <a:pt x="9764" y="5739"/>
                  </a:cubicBezTo>
                  <a:cubicBezTo>
                    <a:pt x="9752" y="5727"/>
                    <a:pt x="9728" y="5727"/>
                    <a:pt x="9716" y="5727"/>
                  </a:cubicBezTo>
                  <a:cubicBezTo>
                    <a:pt x="9693" y="5727"/>
                    <a:pt x="9669" y="5715"/>
                    <a:pt x="9645" y="5715"/>
                  </a:cubicBezTo>
                  <a:cubicBezTo>
                    <a:pt x="9633" y="5703"/>
                    <a:pt x="9609" y="5703"/>
                    <a:pt x="9597" y="5703"/>
                  </a:cubicBezTo>
                  <a:cubicBezTo>
                    <a:pt x="9550" y="5679"/>
                    <a:pt x="9526" y="5668"/>
                    <a:pt x="9478" y="5656"/>
                  </a:cubicBezTo>
                  <a:cubicBezTo>
                    <a:pt x="9466" y="5644"/>
                    <a:pt x="9431" y="5644"/>
                    <a:pt x="9419" y="5620"/>
                  </a:cubicBezTo>
                  <a:cubicBezTo>
                    <a:pt x="9407" y="5620"/>
                    <a:pt x="9407" y="5608"/>
                    <a:pt x="9395" y="5608"/>
                  </a:cubicBezTo>
                  <a:lnTo>
                    <a:pt x="9300" y="5560"/>
                  </a:lnTo>
                  <a:lnTo>
                    <a:pt x="322" y="381"/>
                  </a:lnTo>
                  <a:cubicBezTo>
                    <a:pt x="299" y="369"/>
                    <a:pt x="287" y="357"/>
                    <a:pt x="251" y="345"/>
                  </a:cubicBezTo>
                  <a:cubicBezTo>
                    <a:pt x="239" y="345"/>
                    <a:pt x="239" y="322"/>
                    <a:pt x="227" y="322"/>
                  </a:cubicBezTo>
                  <a:cubicBezTo>
                    <a:pt x="203" y="322"/>
                    <a:pt x="191" y="310"/>
                    <a:pt x="180" y="298"/>
                  </a:cubicBezTo>
                  <a:cubicBezTo>
                    <a:pt x="168" y="286"/>
                    <a:pt x="168" y="262"/>
                    <a:pt x="144" y="262"/>
                  </a:cubicBezTo>
                  <a:lnTo>
                    <a:pt x="120" y="238"/>
                  </a:lnTo>
                  <a:cubicBezTo>
                    <a:pt x="120" y="226"/>
                    <a:pt x="108" y="226"/>
                    <a:pt x="108" y="203"/>
                  </a:cubicBezTo>
                  <a:cubicBezTo>
                    <a:pt x="84" y="203"/>
                    <a:pt x="84" y="191"/>
                    <a:pt x="72" y="179"/>
                  </a:cubicBezTo>
                  <a:cubicBezTo>
                    <a:pt x="72" y="167"/>
                    <a:pt x="60" y="167"/>
                    <a:pt x="60" y="143"/>
                  </a:cubicBezTo>
                  <a:cubicBezTo>
                    <a:pt x="60" y="143"/>
                    <a:pt x="49" y="131"/>
                    <a:pt x="49" y="119"/>
                  </a:cubicBezTo>
                  <a:cubicBezTo>
                    <a:pt x="25" y="107"/>
                    <a:pt x="25" y="107"/>
                    <a:pt x="25" y="84"/>
                  </a:cubicBezTo>
                  <a:cubicBezTo>
                    <a:pt x="25" y="84"/>
                    <a:pt x="13" y="72"/>
                    <a:pt x="13" y="60"/>
                  </a:cubicBezTo>
                  <a:lnTo>
                    <a:pt x="13" y="24"/>
                  </a:lnTo>
                  <a:cubicBezTo>
                    <a:pt x="1" y="24"/>
                    <a:pt x="1" y="1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0"/>
            <p:cNvSpPr/>
            <p:nvPr/>
          </p:nvSpPr>
          <p:spPr>
            <a:xfrm>
              <a:off x="5117551" y="2500364"/>
              <a:ext cx="367411" cy="219507"/>
            </a:xfrm>
            <a:custGeom>
              <a:avLst/>
              <a:gdLst/>
              <a:ahLst/>
              <a:cxnLst/>
              <a:rect l="l" t="t" r="r" b="b"/>
              <a:pathLst>
                <a:path w="12443" h="7434" extrusionOk="0">
                  <a:moveTo>
                    <a:pt x="2304" y="1"/>
                  </a:moveTo>
                  <a:cubicBezTo>
                    <a:pt x="2007" y="1"/>
                    <a:pt x="1709" y="69"/>
                    <a:pt x="1489" y="206"/>
                  </a:cubicBezTo>
                  <a:lnTo>
                    <a:pt x="0" y="1063"/>
                  </a:lnTo>
                  <a:lnTo>
                    <a:pt x="10609" y="7195"/>
                  </a:lnTo>
                  <a:lnTo>
                    <a:pt x="11026" y="7433"/>
                  </a:lnTo>
                  <a:lnTo>
                    <a:pt x="12085" y="6826"/>
                  </a:lnTo>
                  <a:cubicBezTo>
                    <a:pt x="12085" y="6826"/>
                    <a:pt x="12097" y="6826"/>
                    <a:pt x="12097" y="6814"/>
                  </a:cubicBezTo>
                  <a:cubicBezTo>
                    <a:pt x="12109" y="6814"/>
                    <a:pt x="12109" y="6802"/>
                    <a:pt x="12121" y="6802"/>
                  </a:cubicBezTo>
                  <a:cubicBezTo>
                    <a:pt x="12145" y="6778"/>
                    <a:pt x="12157" y="6778"/>
                    <a:pt x="12169" y="6766"/>
                  </a:cubicBezTo>
                  <a:lnTo>
                    <a:pt x="12204" y="6731"/>
                  </a:lnTo>
                  <a:cubicBezTo>
                    <a:pt x="12216" y="6719"/>
                    <a:pt x="12228" y="6719"/>
                    <a:pt x="12228" y="6707"/>
                  </a:cubicBezTo>
                  <a:lnTo>
                    <a:pt x="12228" y="6695"/>
                  </a:lnTo>
                  <a:lnTo>
                    <a:pt x="12276" y="6647"/>
                  </a:lnTo>
                  <a:lnTo>
                    <a:pt x="12288" y="6635"/>
                  </a:lnTo>
                  <a:cubicBezTo>
                    <a:pt x="12299" y="6612"/>
                    <a:pt x="12299" y="6612"/>
                    <a:pt x="12299" y="6600"/>
                  </a:cubicBezTo>
                  <a:lnTo>
                    <a:pt x="12323" y="6588"/>
                  </a:lnTo>
                  <a:lnTo>
                    <a:pt x="12323" y="6576"/>
                  </a:lnTo>
                  <a:cubicBezTo>
                    <a:pt x="12335" y="6552"/>
                    <a:pt x="12335" y="6540"/>
                    <a:pt x="12347" y="6528"/>
                  </a:cubicBezTo>
                  <a:cubicBezTo>
                    <a:pt x="12347" y="6516"/>
                    <a:pt x="12359" y="6492"/>
                    <a:pt x="12359" y="6492"/>
                  </a:cubicBezTo>
                  <a:cubicBezTo>
                    <a:pt x="12359" y="6481"/>
                    <a:pt x="12359" y="6481"/>
                    <a:pt x="12383" y="6469"/>
                  </a:cubicBezTo>
                  <a:cubicBezTo>
                    <a:pt x="12383" y="6457"/>
                    <a:pt x="12383" y="6433"/>
                    <a:pt x="12395" y="6433"/>
                  </a:cubicBezTo>
                  <a:lnTo>
                    <a:pt x="12395" y="6409"/>
                  </a:lnTo>
                  <a:lnTo>
                    <a:pt x="12395" y="6373"/>
                  </a:lnTo>
                  <a:lnTo>
                    <a:pt x="12395" y="6350"/>
                  </a:lnTo>
                  <a:lnTo>
                    <a:pt x="12395" y="5861"/>
                  </a:lnTo>
                  <a:lnTo>
                    <a:pt x="12442" y="5873"/>
                  </a:lnTo>
                  <a:cubicBezTo>
                    <a:pt x="12442" y="5695"/>
                    <a:pt x="12335" y="5516"/>
                    <a:pt x="12097" y="5385"/>
                  </a:cubicBezTo>
                  <a:lnTo>
                    <a:pt x="3120" y="206"/>
                  </a:lnTo>
                  <a:cubicBezTo>
                    <a:pt x="2899" y="69"/>
                    <a:pt x="2602" y="1"/>
                    <a:pt x="23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0"/>
            <p:cNvSpPr/>
            <p:nvPr/>
          </p:nvSpPr>
          <p:spPr>
            <a:xfrm>
              <a:off x="4892906" y="1758663"/>
              <a:ext cx="834979" cy="1076514"/>
            </a:xfrm>
            <a:custGeom>
              <a:avLst/>
              <a:gdLst/>
              <a:ahLst/>
              <a:cxnLst/>
              <a:rect l="l" t="t" r="r" b="b"/>
              <a:pathLst>
                <a:path w="28278" h="36458" extrusionOk="0">
                  <a:moveTo>
                    <a:pt x="1000" y="0"/>
                  </a:moveTo>
                  <a:cubicBezTo>
                    <a:pt x="977" y="0"/>
                    <a:pt x="965" y="0"/>
                    <a:pt x="953" y="24"/>
                  </a:cubicBezTo>
                  <a:cubicBezTo>
                    <a:pt x="941" y="24"/>
                    <a:pt x="917" y="24"/>
                    <a:pt x="905" y="36"/>
                  </a:cubicBezTo>
                  <a:cubicBezTo>
                    <a:pt x="893" y="36"/>
                    <a:pt x="881" y="48"/>
                    <a:pt x="857" y="48"/>
                  </a:cubicBezTo>
                  <a:lnTo>
                    <a:pt x="822" y="48"/>
                  </a:lnTo>
                  <a:cubicBezTo>
                    <a:pt x="798" y="48"/>
                    <a:pt x="786" y="60"/>
                    <a:pt x="774" y="60"/>
                  </a:cubicBezTo>
                  <a:lnTo>
                    <a:pt x="762" y="60"/>
                  </a:lnTo>
                  <a:cubicBezTo>
                    <a:pt x="738" y="60"/>
                    <a:pt x="738" y="60"/>
                    <a:pt x="727" y="84"/>
                  </a:cubicBezTo>
                  <a:cubicBezTo>
                    <a:pt x="715" y="84"/>
                    <a:pt x="703" y="96"/>
                    <a:pt x="703" y="96"/>
                  </a:cubicBezTo>
                  <a:cubicBezTo>
                    <a:pt x="679" y="96"/>
                    <a:pt x="667" y="108"/>
                    <a:pt x="655" y="108"/>
                  </a:cubicBezTo>
                  <a:cubicBezTo>
                    <a:pt x="286" y="334"/>
                    <a:pt x="48" y="798"/>
                    <a:pt x="48" y="1465"/>
                  </a:cubicBezTo>
                  <a:lnTo>
                    <a:pt x="0" y="18658"/>
                  </a:lnTo>
                  <a:cubicBezTo>
                    <a:pt x="0" y="19991"/>
                    <a:pt x="941" y="21610"/>
                    <a:pt x="2096" y="22289"/>
                  </a:cubicBezTo>
                  <a:lnTo>
                    <a:pt x="26146" y="36172"/>
                  </a:lnTo>
                  <a:cubicBezTo>
                    <a:pt x="26480" y="36365"/>
                    <a:pt x="26798" y="36458"/>
                    <a:pt x="27083" y="36458"/>
                  </a:cubicBezTo>
                  <a:cubicBezTo>
                    <a:pt x="27307" y="36458"/>
                    <a:pt x="27509" y="36401"/>
                    <a:pt x="27682" y="36291"/>
                  </a:cubicBezTo>
                  <a:cubicBezTo>
                    <a:pt x="27694" y="36291"/>
                    <a:pt x="27706" y="36279"/>
                    <a:pt x="27706" y="36279"/>
                  </a:cubicBezTo>
                  <a:cubicBezTo>
                    <a:pt x="27710" y="36283"/>
                    <a:pt x="27714" y="36284"/>
                    <a:pt x="27718" y="36284"/>
                  </a:cubicBezTo>
                  <a:cubicBezTo>
                    <a:pt x="27726" y="36284"/>
                    <a:pt x="27734" y="36279"/>
                    <a:pt x="27742" y="36279"/>
                  </a:cubicBezTo>
                  <a:cubicBezTo>
                    <a:pt x="27754" y="36255"/>
                    <a:pt x="27778" y="36255"/>
                    <a:pt x="27778" y="36243"/>
                  </a:cubicBezTo>
                  <a:lnTo>
                    <a:pt x="27801" y="36219"/>
                  </a:lnTo>
                  <a:lnTo>
                    <a:pt x="27837" y="36183"/>
                  </a:lnTo>
                  <a:lnTo>
                    <a:pt x="27861" y="36160"/>
                  </a:lnTo>
                  <a:lnTo>
                    <a:pt x="27897" y="36124"/>
                  </a:lnTo>
                  <a:cubicBezTo>
                    <a:pt x="27908" y="36112"/>
                    <a:pt x="27908" y="36100"/>
                    <a:pt x="27920" y="36100"/>
                  </a:cubicBezTo>
                  <a:lnTo>
                    <a:pt x="27932" y="36076"/>
                  </a:lnTo>
                  <a:lnTo>
                    <a:pt x="27956" y="36064"/>
                  </a:lnTo>
                  <a:cubicBezTo>
                    <a:pt x="27968" y="36053"/>
                    <a:pt x="27968" y="36041"/>
                    <a:pt x="27980" y="36041"/>
                  </a:cubicBezTo>
                  <a:cubicBezTo>
                    <a:pt x="27992" y="36017"/>
                    <a:pt x="27992" y="36005"/>
                    <a:pt x="28016" y="36005"/>
                  </a:cubicBezTo>
                  <a:cubicBezTo>
                    <a:pt x="28028" y="35993"/>
                    <a:pt x="28028" y="35981"/>
                    <a:pt x="28039" y="35957"/>
                  </a:cubicBezTo>
                  <a:cubicBezTo>
                    <a:pt x="28039" y="35945"/>
                    <a:pt x="28051" y="35933"/>
                    <a:pt x="28051" y="35933"/>
                  </a:cubicBezTo>
                  <a:cubicBezTo>
                    <a:pt x="28075" y="35922"/>
                    <a:pt x="28075" y="35898"/>
                    <a:pt x="28087" y="35886"/>
                  </a:cubicBezTo>
                  <a:cubicBezTo>
                    <a:pt x="28087" y="35874"/>
                    <a:pt x="28099" y="35874"/>
                    <a:pt x="28099" y="35862"/>
                  </a:cubicBezTo>
                  <a:lnTo>
                    <a:pt x="28099" y="35838"/>
                  </a:lnTo>
                  <a:cubicBezTo>
                    <a:pt x="28099" y="35826"/>
                    <a:pt x="28111" y="35814"/>
                    <a:pt x="28111" y="35802"/>
                  </a:cubicBezTo>
                  <a:cubicBezTo>
                    <a:pt x="28111" y="35779"/>
                    <a:pt x="28135" y="35767"/>
                    <a:pt x="28135" y="35755"/>
                  </a:cubicBezTo>
                  <a:cubicBezTo>
                    <a:pt x="28135" y="35743"/>
                    <a:pt x="28147" y="35719"/>
                    <a:pt x="28147" y="35707"/>
                  </a:cubicBezTo>
                  <a:cubicBezTo>
                    <a:pt x="28147" y="35695"/>
                    <a:pt x="28159" y="35683"/>
                    <a:pt x="28159" y="35660"/>
                  </a:cubicBezTo>
                  <a:cubicBezTo>
                    <a:pt x="28159" y="35648"/>
                    <a:pt x="28170" y="35636"/>
                    <a:pt x="28170" y="35600"/>
                  </a:cubicBezTo>
                  <a:lnTo>
                    <a:pt x="28170" y="35588"/>
                  </a:lnTo>
                  <a:cubicBezTo>
                    <a:pt x="28170" y="35576"/>
                    <a:pt x="28170" y="35576"/>
                    <a:pt x="28182" y="35564"/>
                  </a:cubicBezTo>
                  <a:cubicBezTo>
                    <a:pt x="28182" y="35541"/>
                    <a:pt x="28206" y="35517"/>
                    <a:pt x="28206" y="35505"/>
                  </a:cubicBezTo>
                  <a:lnTo>
                    <a:pt x="28206" y="35481"/>
                  </a:lnTo>
                  <a:lnTo>
                    <a:pt x="28206" y="35457"/>
                  </a:lnTo>
                  <a:cubicBezTo>
                    <a:pt x="28206" y="35445"/>
                    <a:pt x="28206" y="35410"/>
                    <a:pt x="28218" y="35398"/>
                  </a:cubicBezTo>
                  <a:lnTo>
                    <a:pt x="28218" y="35362"/>
                  </a:lnTo>
                  <a:lnTo>
                    <a:pt x="28218" y="35338"/>
                  </a:lnTo>
                  <a:cubicBezTo>
                    <a:pt x="28218" y="35326"/>
                    <a:pt x="28218" y="35291"/>
                    <a:pt x="28230" y="35267"/>
                  </a:cubicBezTo>
                  <a:lnTo>
                    <a:pt x="28230" y="35243"/>
                  </a:lnTo>
                  <a:lnTo>
                    <a:pt x="28230" y="35219"/>
                  </a:lnTo>
                  <a:lnTo>
                    <a:pt x="28230" y="35148"/>
                  </a:lnTo>
                  <a:lnTo>
                    <a:pt x="28230" y="35124"/>
                  </a:lnTo>
                  <a:lnTo>
                    <a:pt x="28230" y="35100"/>
                  </a:lnTo>
                  <a:lnTo>
                    <a:pt x="28230" y="34981"/>
                  </a:lnTo>
                  <a:lnTo>
                    <a:pt x="28278" y="17788"/>
                  </a:lnTo>
                  <a:cubicBezTo>
                    <a:pt x="28278" y="17717"/>
                    <a:pt x="28278" y="17622"/>
                    <a:pt x="28266" y="17550"/>
                  </a:cubicBezTo>
                  <a:lnTo>
                    <a:pt x="28266" y="17538"/>
                  </a:lnTo>
                  <a:cubicBezTo>
                    <a:pt x="28266" y="17467"/>
                    <a:pt x="28242" y="17372"/>
                    <a:pt x="28230" y="17288"/>
                  </a:cubicBezTo>
                  <a:cubicBezTo>
                    <a:pt x="28218" y="17193"/>
                    <a:pt x="28206" y="17122"/>
                    <a:pt x="28182" y="17026"/>
                  </a:cubicBezTo>
                  <a:lnTo>
                    <a:pt x="28182" y="17003"/>
                  </a:lnTo>
                  <a:cubicBezTo>
                    <a:pt x="28170" y="16931"/>
                    <a:pt x="28147" y="16836"/>
                    <a:pt x="28123" y="16764"/>
                  </a:cubicBezTo>
                  <a:lnTo>
                    <a:pt x="28123" y="16753"/>
                  </a:lnTo>
                  <a:cubicBezTo>
                    <a:pt x="28099" y="16657"/>
                    <a:pt x="28063" y="16586"/>
                    <a:pt x="28039" y="16491"/>
                  </a:cubicBezTo>
                  <a:lnTo>
                    <a:pt x="28039" y="16479"/>
                  </a:lnTo>
                  <a:cubicBezTo>
                    <a:pt x="28004" y="16407"/>
                    <a:pt x="27980" y="16312"/>
                    <a:pt x="27932" y="16241"/>
                  </a:cubicBezTo>
                  <a:lnTo>
                    <a:pt x="27932" y="16229"/>
                  </a:lnTo>
                  <a:cubicBezTo>
                    <a:pt x="27908" y="16157"/>
                    <a:pt x="27861" y="16062"/>
                    <a:pt x="27813" y="15991"/>
                  </a:cubicBezTo>
                  <a:cubicBezTo>
                    <a:pt x="27813" y="15991"/>
                    <a:pt x="27813" y="15979"/>
                    <a:pt x="27801" y="15979"/>
                  </a:cubicBezTo>
                  <a:cubicBezTo>
                    <a:pt x="27766" y="15919"/>
                    <a:pt x="27730" y="15836"/>
                    <a:pt x="27694" y="15776"/>
                  </a:cubicBezTo>
                  <a:cubicBezTo>
                    <a:pt x="27682" y="15764"/>
                    <a:pt x="27682" y="15752"/>
                    <a:pt x="27670" y="15717"/>
                  </a:cubicBezTo>
                  <a:cubicBezTo>
                    <a:pt x="27635" y="15681"/>
                    <a:pt x="27623" y="15645"/>
                    <a:pt x="27587" y="15598"/>
                  </a:cubicBezTo>
                  <a:lnTo>
                    <a:pt x="27504" y="15467"/>
                  </a:lnTo>
                  <a:cubicBezTo>
                    <a:pt x="27456" y="15395"/>
                    <a:pt x="27408" y="15324"/>
                    <a:pt x="27349" y="15264"/>
                  </a:cubicBezTo>
                  <a:lnTo>
                    <a:pt x="27170" y="15038"/>
                  </a:lnTo>
                  <a:cubicBezTo>
                    <a:pt x="27111" y="14967"/>
                    <a:pt x="27051" y="14907"/>
                    <a:pt x="26992" y="14824"/>
                  </a:cubicBezTo>
                  <a:lnTo>
                    <a:pt x="26980" y="14812"/>
                  </a:lnTo>
                  <a:lnTo>
                    <a:pt x="26801" y="14633"/>
                  </a:lnTo>
                  <a:lnTo>
                    <a:pt x="26789" y="14621"/>
                  </a:lnTo>
                  <a:cubicBezTo>
                    <a:pt x="26730" y="14562"/>
                    <a:pt x="26670" y="14514"/>
                    <a:pt x="26611" y="14467"/>
                  </a:cubicBezTo>
                  <a:lnTo>
                    <a:pt x="26599" y="14455"/>
                  </a:lnTo>
                  <a:cubicBezTo>
                    <a:pt x="26539" y="14407"/>
                    <a:pt x="26480" y="14347"/>
                    <a:pt x="26396" y="14312"/>
                  </a:cubicBezTo>
                  <a:cubicBezTo>
                    <a:pt x="26396" y="14312"/>
                    <a:pt x="26384" y="14312"/>
                    <a:pt x="26384" y="14288"/>
                  </a:cubicBezTo>
                  <a:cubicBezTo>
                    <a:pt x="26313" y="14252"/>
                    <a:pt x="26254" y="14205"/>
                    <a:pt x="26182" y="14157"/>
                  </a:cubicBezTo>
                  <a:lnTo>
                    <a:pt x="2131" y="274"/>
                  </a:lnTo>
                  <a:lnTo>
                    <a:pt x="2036" y="227"/>
                  </a:lnTo>
                  <a:cubicBezTo>
                    <a:pt x="2036" y="227"/>
                    <a:pt x="2024" y="227"/>
                    <a:pt x="2024" y="215"/>
                  </a:cubicBezTo>
                  <a:cubicBezTo>
                    <a:pt x="2012" y="215"/>
                    <a:pt x="1989" y="203"/>
                    <a:pt x="1989" y="203"/>
                  </a:cubicBezTo>
                  <a:cubicBezTo>
                    <a:pt x="1977" y="179"/>
                    <a:pt x="1965" y="179"/>
                    <a:pt x="1953" y="167"/>
                  </a:cubicBezTo>
                  <a:cubicBezTo>
                    <a:pt x="1953" y="167"/>
                    <a:pt x="1929" y="167"/>
                    <a:pt x="1929" y="155"/>
                  </a:cubicBezTo>
                  <a:cubicBezTo>
                    <a:pt x="1917" y="155"/>
                    <a:pt x="1905" y="143"/>
                    <a:pt x="1893" y="143"/>
                  </a:cubicBezTo>
                  <a:cubicBezTo>
                    <a:pt x="1870" y="120"/>
                    <a:pt x="1846" y="120"/>
                    <a:pt x="1834" y="108"/>
                  </a:cubicBezTo>
                  <a:cubicBezTo>
                    <a:pt x="1810" y="108"/>
                    <a:pt x="1798" y="96"/>
                    <a:pt x="1786" y="96"/>
                  </a:cubicBezTo>
                  <a:cubicBezTo>
                    <a:pt x="1774" y="96"/>
                    <a:pt x="1750" y="84"/>
                    <a:pt x="1739" y="84"/>
                  </a:cubicBezTo>
                  <a:cubicBezTo>
                    <a:pt x="1727" y="84"/>
                    <a:pt x="1715" y="60"/>
                    <a:pt x="1691" y="60"/>
                  </a:cubicBezTo>
                  <a:cubicBezTo>
                    <a:pt x="1679" y="60"/>
                    <a:pt x="1667" y="48"/>
                    <a:pt x="1655" y="48"/>
                  </a:cubicBezTo>
                  <a:lnTo>
                    <a:pt x="1631" y="48"/>
                  </a:lnTo>
                  <a:cubicBezTo>
                    <a:pt x="1619" y="48"/>
                    <a:pt x="1608" y="36"/>
                    <a:pt x="1596" y="36"/>
                  </a:cubicBezTo>
                  <a:cubicBezTo>
                    <a:pt x="1572" y="36"/>
                    <a:pt x="1560" y="36"/>
                    <a:pt x="1560" y="24"/>
                  </a:cubicBezTo>
                  <a:lnTo>
                    <a:pt x="1548" y="24"/>
                  </a:lnTo>
                  <a:cubicBezTo>
                    <a:pt x="1536" y="24"/>
                    <a:pt x="1512" y="24"/>
                    <a:pt x="1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0"/>
            <p:cNvSpPr/>
            <p:nvPr/>
          </p:nvSpPr>
          <p:spPr>
            <a:xfrm>
              <a:off x="4913988" y="1750573"/>
              <a:ext cx="834979" cy="1085992"/>
            </a:xfrm>
            <a:custGeom>
              <a:avLst/>
              <a:gdLst/>
              <a:ahLst/>
              <a:cxnLst/>
              <a:rect l="l" t="t" r="r" b="b"/>
              <a:pathLst>
                <a:path w="28278" h="36779" extrusionOk="0">
                  <a:moveTo>
                    <a:pt x="1132" y="1"/>
                  </a:moveTo>
                  <a:cubicBezTo>
                    <a:pt x="1108" y="1"/>
                    <a:pt x="1072" y="13"/>
                    <a:pt x="1025" y="13"/>
                  </a:cubicBezTo>
                  <a:lnTo>
                    <a:pt x="1013" y="13"/>
                  </a:lnTo>
                  <a:cubicBezTo>
                    <a:pt x="965" y="24"/>
                    <a:pt x="929" y="24"/>
                    <a:pt x="882" y="36"/>
                  </a:cubicBezTo>
                  <a:lnTo>
                    <a:pt x="870" y="36"/>
                  </a:lnTo>
                  <a:cubicBezTo>
                    <a:pt x="846" y="36"/>
                    <a:pt x="822" y="60"/>
                    <a:pt x="810" y="72"/>
                  </a:cubicBezTo>
                  <a:cubicBezTo>
                    <a:pt x="786" y="72"/>
                    <a:pt x="786" y="72"/>
                    <a:pt x="775" y="84"/>
                  </a:cubicBezTo>
                  <a:cubicBezTo>
                    <a:pt x="751" y="96"/>
                    <a:pt x="715" y="120"/>
                    <a:pt x="703" y="132"/>
                  </a:cubicBezTo>
                  <a:lnTo>
                    <a:pt x="1" y="536"/>
                  </a:lnTo>
                  <a:cubicBezTo>
                    <a:pt x="13" y="536"/>
                    <a:pt x="36" y="513"/>
                    <a:pt x="48" y="513"/>
                  </a:cubicBezTo>
                  <a:cubicBezTo>
                    <a:pt x="60" y="513"/>
                    <a:pt x="72" y="501"/>
                    <a:pt x="72" y="501"/>
                  </a:cubicBezTo>
                  <a:cubicBezTo>
                    <a:pt x="96" y="501"/>
                    <a:pt x="96" y="489"/>
                    <a:pt x="108" y="489"/>
                  </a:cubicBezTo>
                  <a:lnTo>
                    <a:pt x="120" y="489"/>
                  </a:lnTo>
                  <a:cubicBezTo>
                    <a:pt x="132" y="489"/>
                    <a:pt x="155" y="477"/>
                    <a:pt x="167" y="477"/>
                  </a:cubicBezTo>
                  <a:lnTo>
                    <a:pt x="215" y="477"/>
                  </a:lnTo>
                  <a:cubicBezTo>
                    <a:pt x="227" y="477"/>
                    <a:pt x="239" y="453"/>
                    <a:pt x="251" y="453"/>
                  </a:cubicBezTo>
                  <a:cubicBezTo>
                    <a:pt x="274" y="453"/>
                    <a:pt x="286" y="453"/>
                    <a:pt x="298" y="441"/>
                  </a:cubicBezTo>
                  <a:cubicBezTo>
                    <a:pt x="310" y="441"/>
                    <a:pt x="334" y="441"/>
                    <a:pt x="346" y="429"/>
                  </a:cubicBezTo>
                  <a:lnTo>
                    <a:pt x="846" y="429"/>
                  </a:lnTo>
                  <a:cubicBezTo>
                    <a:pt x="870" y="429"/>
                    <a:pt x="882" y="429"/>
                    <a:pt x="894" y="441"/>
                  </a:cubicBezTo>
                  <a:lnTo>
                    <a:pt x="905" y="441"/>
                  </a:lnTo>
                  <a:cubicBezTo>
                    <a:pt x="929" y="441"/>
                    <a:pt x="941" y="441"/>
                    <a:pt x="941" y="453"/>
                  </a:cubicBezTo>
                  <a:cubicBezTo>
                    <a:pt x="953" y="453"/>
                    <a:pt x="965" y="453"/>
                    <a:pt x="989" y="477"/>
                  </a:cubicBezTo>
                  <a:lnTo>
                    <a:pt x="1001" y="477"/>
                  </a:lnTo>
                  <a:cubicBezTo>
                    <a:pt x="1013" y="477"/>
                    <a:pt x="1025" y="489"/>
                    <a:pt x="1048" y="489"/>
                  </a:cubicBezTo>
                  <a:cubicBezTo>
                    <a:pt x="1060" y="489"/>
                    <a:pt x="1072" y="501"/>
                    <a:pt x="1084" y="501"/>
                  </a:cubicBezTo>
                  <a:cubicBezTo>
                    <a:pt x="1108" y="501"/>
                    <a:pt x="1120" y="513"/>
                    <a:pt x="1132" y="513"/>
                  </a:cubicBezTo>
                  <a:cubicBezTo>
                    <a:pt x="1144" y="513"/>
                    <a:pt x="1167" y="536"/>
                    <a:pt x="1179" y="536"/>
                  </a:cubicBezTo>
                  <a:cubicBezTo>
                    <a:pt x="1191" y="548"/>
                    <a:pt x="1227" y="548"/>
                    <a:pt x="1239" y="560"/>
                  </a:cubicBezTo>
                  <a:cubicBezTo>
                    <a:pt x="1251" y="560"/>
                    <a:pt x="1263" y="572"/>
                    <a:pt x="1286" y="572"/>
                  </a:cubicBezTo>
                  <a:cubicBezTo>
                    <a:pt x="1286" y="572"/>
                    <a:pt x="1298" y="572"/>
                    <a:pt x="1298" y="596"/>
                  </a:cubicBezTo>
                  <a:cubicBezTo>
                    <a:pt x="1310" y="608"/>
                    <a:pt x="1322" y="608"/>
                    <a:pt x="1346" y="620"/>
                  </a:cubicBezTo>
                  <a:cubicBezTo>
                    <a:pt x="1358" y="620"/>
                    <a:pt x="1370" y="632"/>
                    <a:pt x="1370" y="632"/>
                  </a:cubicBezTo>
                  <a:cubicBezTo>
                    <a:pt x="1370" y="632"/>
                    <a:pt x="1382" y="632"/>
                    <a:pt x="1382" y="655"/>
                  </a:cubicBezTo>
                  <a:lnTo>
                    <a:pt x="1477" y="691"/>
                  </a:lnTo>
                  <a:lnTo>
                    <a:pt x="25528" y="14586"/>
                  </a:lnTo>
                  <a:cubicBezTo>
                    <a:pt x="25599" y="14621"/>
                    <a:pt x="25659" y="14669"/>
                    <a:pt x="25730" y="14717"/>
                  </a:cubicBezTo>
                  <a:cubicBezTo>
                    <a:pt x="25730" y="14717"/>
                    <a:pt x="25754" y="14717"/>
                    <a:pt x="25754" y="14729"/>
                  </a:cubicBezTo>
                  <a:cubicBezTo>
                    <a:pt x="25813" y="14776"/>
                    <a:pt x="25885" y="14824"/>
                    <a:pt x="25944" y="14883"/>
                  </a:cubicBezTo>
                  <a:lnTo>
                    <a:pt x="25956" y="14895"/>
                  </a:lnTo>
                  <a:cubicBezTo>
                    <a:pt x="26016" y="14943"/>
                    <a:pt x="26075" y="15002"/>
                    <a:pt x="26135" y="15038"/>
                  </a:cubicBezTo>
                  <a:lnTo>
                    <a:pt x="26147" y="15062"/>
                  </a:lnTo>
                  <a:lnTo>
                    <a:pt x="26325" y="15241"/>
                  </a:lnTo>
                  <a:lnTo>
                    <a:pt x="26349" y="15253"/>
                  </a:lnTo>
                  <a:cubicBezTo>
                    <a:pt x="26409" y="15312"/>
                    <a:pt x="26468" y="15383"/>
                    <a:pt x="26528" y="15455"/>
                  </a:cubicBezTo>
                  <a:lnTo>
                    <a:pt x="26706" y="15681"/>
                  </a:lnTo>
                  <a:cubicBezTo>
                    <a:pt x="26742" y="15753"/>
                    <a:pt x="26802" y="15812"/>
                    <a:pt x="26849" y="15895"/>
                  </a:cubicBezTo>
                  <a:lnTo>
                    <a:pt x="26944" y="16026"/>
                  </a:lnTo>
                  <a:cubicBezTo>
                    <a:pt x="26968" y="16074"/>
                    <a:pt x="26980" y="16098"/>
                    <a:pt x="27016" y="16145"/>
                  </a:cubicBezTo>
                  <a:cubicBezTo>
                    <a:pt x="27028" y="16157"/>
                    <a:pt x="27028" y="16169"/>
                    <a:pt x="27040" y="16205"/>
                  </a:cubicBezTo>
                  <a:cubicBezTo>
                    <a:pt x="27075" y="16265"/>
                    <a:pt x="27123" y="16336"/>
                    <a:pt x="27147" y="16395"/>
                  </a:cubicBezTo>
                  <a:cubicBezTo>
                    <a:pt x="27147" y="16395"/>
                    <a:pt x="27147" y="16407"/>
                    <a:pt x="27159" y="16407"/>
                  </a:cubicBezTo>
                  <a:cubicBezTo>
                    <a:pt x="27206" y="16491"/>
                    <a:pt x="27242" y="16574"/>
                    <a:pt x="27278" y="16646"/>
                  </a:cubicBezTo>
                  <a:lnTo>
                    <a:pt x="27278" y="16669"/>
                  </a:lnTo>
                  <a:cubicBezTo>
                    <a:pt x="27314" y="16741"/>
                    <a:pt x="27361" y="16824"/>
                    <a:pt x="27385" y="16907"/>
                  </a:cubicBezTo>
                  <a:lnTo>
                    <a:pt x="27385" y="16919"/>
                  </a:lnTo>
                  <a:cubicBezTo>
                    <a:pt x="27421" y="17003"/>
                    <a:pt x="27445" y="17086"/>
                    <a:pt x="27480" y="17169"/>
                  </a:cubicBezTo>
                  <a:lnTo>
                    <a:pt x="27480" y="17181"/>
                  </a:lnTo>
                  <a:cubicBezTo>
                    <a:pt x="27504" y="17265"/>
                    <a:pt x="27516" y="17348"/>
                    <a:pt x="27540" y="17419"/>
                  </a:cubicBezTo>
                  <a:lnTo>
                    <a:pt x="27540" y="17455"/>
                  </a:lnTo>
                  <a:cubicBezTo>
                    <a:pt x="27552" y="17538"/>
                    <a:pt x="27564" y="17622"/>
                    <a:pt x="27575" y="17705"/>
                  </a:cubicBezTo>
                  <a:cubicBezTo>
                    <a:pt x="27599" y="17800"/>
                    <a:pt x="27611" y="17872"/>
                    <a:pt x="27611" y="17955"/>
                  </a:cubicBezTo>
                  <a:lnTo>
                    <a:pt x="27611" y="17979"/>
                  </a:lnTo>
                  <a:lnTo>
                    <a:pt x="27611" y="18098"/>
                  </a:lnTo>
                  <a:lnTo>
                    <a:pt x="27611" y="18110"/>
                  </a:lnTo>
                  <a:lnTo>
                    <a:pt x="27611" y="18229"/>
                  </a:lnTo>
                  <a:lnTo>
                    <a:pt x="27564" y="35422"/>
                  </a:lnTo>
                  <a:lnTo>
                    <a:pt x="27564" y="35541"/>
                  </a:lnTo>
                  <a:lnTo>
                    <a:pt x="27564" y="35565"/>
                  </a:lnTo>
                  <a:lnTo>
                    <a:pt x="27564" y="35576"/>
                  </a:lnTo>
                  <a:lnTo>
                    <a:pt x="27564" y="35660"/>
                  </a:lnTo>
                  <a:lnTo>
                    <a:pt x="27564" y="35684"/>
                  </a:lnTo>
                  <a:lnTo>
                    <a:pt x="27564" y="35695"/>
                  </a:lnTo>
                  <a:cubicBezTo>
                    <a:pt x="27564" y="35731"/>
                    <a:pt x="27564" y="35743"/>
                    <a:pt x="27552" y="35779"/>
                  </a:cubicBezTo>
                  <a:lnTo>
                    <a:pt x="27552" y="35803"/>
                  </a:lnTo>
                  <a:lnTo>
                    <a:pt x="27552" y="35838"/>
                  </a:lnTo>
                  <a:cubicBezTo>
                    <a:pt x="27552" y="35850"/>
                    <a:pt x="27552" y="35874"/>
                    <a:pt x="27540" y="35898"/>
                  </a:cubicBezTo>
                  <a:lnTo>
                    <a:pt x="27540" y="35922"/>
                  </a:lnTo>
                  <a:lnTo>
                    <a:pt x="27540" y="35934"/>
                  </a:lnTo>
                  <a:cubicBezTo>
                    <a:pt x="27540" y="35957"/>
                    <a:pt x="27516" y="35981"/>
                    <a:pt x="27516" y="35993"/>
                  </a:cubicBezTo>
                  <a:cubicBezTo>
                    <a:pt x="27516" y="36017"/>
                    <a:pt x="27516" y="36017"/>
                    <a:pt x="27504" y="36029"/>
                  </a:cubicBezTo>
                  <a:lnTo>
                    <a:pt x="27504" y="36041"/>
                  </a:lnTo>
                  <a:cubicBezTo>
                    <a:pt x="27504" y="36053"/>
                    <a:pt x="27492" y="36076"/>
                    <a:pt x="27492" y="36100"/>
                  </a:cubicBezTo>
                  <a:cubicBezTo>
                    <a:pt x="27492" y="36112"/>
                    <a:pt x="27480" y="36136"/>
                    <a:pt x="27480" y="36148"/>
                  </a:cubicBezTo>
                  <a:cubicBezTo>
                    <a:pt x="27480" y="36160"/>
                    <a:pt x="27456" y="36172"/>
                    <a:pt x="27456" y="36196"/>
                  </a:cubicBezTo>
                  <a:cubicBezTo>
                    <a:pt x="27456" y="36207"/>
                    <a:pt x="27445" y="36219"/>
                    <a:pt x="27445" y="36231"/>
                  </a:cubicBezTo>
                  <a:cubicBezTo>
                    <a:pt x="27445" y="36255"/>
                    <a:pt x="27433" y="36267"/>
                    <a:pt x="27433" y="36279"/>
                  </a:cubicBezTo>
                  <a:lnTo>
                    <a:pt x="27433" y="36291"/>
                  </a:lnTo>
                  <a:cubicBezTo>
                    <a:pt x="27433" y="36315"/>
                    <a:pt x="27421" y="36315"/>
                    <a:pt x="27421" y="36327"/>
                  </a:cubicBezTo>
                  <a:cubicBezTo>
                    <a:pt x="27421" y="36338"/>
                    <a:pt x="27397" y="36350"/>
                    <a:pt x="27385" y="36374"/>
                  </a:cubicBezTo>
                  <a:cubicBezTo>
                    <a:pt x="27385" y="36386"/>
                    <a:pt x="27373" y="36398"/>
                    <a:pt x="27373" y="36398"/>
                  </a:cubicBezTo>
                  <a:cubicBezTo>
                    <a:pt x="27361" y="36410"/>
                    <a:pt x="27361" y="36434"/>
                    <a:pt x="27337" y="36446"/>
                  </a:cubicBezTo>
                  <a:cubicBezTo>
                    <a:pt x="27325" y="36457"/>
                    <a:pt x="27325" y="36469"/>
                    <a:pt x="27314" y="36469"/>
                  </a:cubicBezTo>
                  <a:cubicBezTo>
                    <a:pt x="27302" y="36493"/>
                    <a:pt x="27302" y="36505"/>
                    <a:pt x="27278" y="36505"/>
                  </a:cubicBezTo>
                  <a:lnTo>
                    <a:pt x="27266" y="36517"/>
                  </a:lnTo>
                  <a:lnTo>
                    <a:pt x="27254" y="36529"/>
                  </a:lnTo>
                  <a:cubicBezTo>
                    <a:pt x="27242" y="36553"/>
                    <a:pt x="27242" y="36565"/>
                    <a:pt x="27218" y="36565"/>
                  </a:cubicBezTo>
                  <a:lnTo>
                    <a:pt x="27194" y="36588"/>
                  </a:lnTo>
                  <a:lnTo>
                    <a:pt x="27159" y="36624"/>
                  </a:lnTo>
                  <a:lnTo>
                    <a:pt x="27135" y="36660"/>
                  </a:lnTo>
                  <a:lnTo>
                    <a:pt x="27099" y="36684"/>
                  </a:lnTo>
                  <a:lnTo>
                    <a:pt x="27087" y="36696"/>
                  </a:lnTo>
                  <a:cubicBezTo>
                    <a:pt x="27087" y="36696"/>
                    <a:pt x="27075" y="36696"/>
                    <a:pt x="27075" y="36719"/>
                  </a:cubicBezTo>
                  <a:cubicBezTo>
                    <a:pt x="27064" y="36731"/>
                    <a:pt x="27040" y="36731"/>
                    <a:pt x="27040" y="36743"/>
                  </a:cubicBezTo>
                  <a:cubicBezTo>
                    <a:pt x="27038" y="36744"/>
                    <a:pt x="27037" y="36746"/>
                    <a:pt x="27036" y="36747"/>
                  </a:cubicBezTo>
                  <a:lnTo>
                    <a:pt x="27036" y="36747"/>
                  </a:lnTo>
                  <a:lnTo>
                    <a:pt x="27683" y="36374"/>
                  </a:lnTo>
                  <a:cubicBezTo>
                    <a:pt x="27718" y="36362"/>
                    <a:pt x="27742" y="36327"/>
                    <a:pt x="27778" y="36315"/>
                  </a:cubicBezTo>
                  <a:lnTo>
                    <a:pt x="27790" y="36303"/>
                  </a:lnTo>
                  <a:cubicBezTo>
                    <a:pt x="27814" y="36267"/>
                    <a:pt x="27849" y="36255"/>
                    <a:pt x="27873" y="36219"/>
                  </a:cubicBezTo>
                  <a:lnTo>
                    <a:pt x="27956" y="36148"/>
                  </a:lnTo>
                  <a:lnTo>
                    <a:pt x="27968" y="36136"/>
                  </a:lnTo>
                  <a:cubicBezTo>
                    <a:pt x="27992" y="36100"/>
                    <a:pt x="28016" y="36076"/>
                    <a:pt x="28040" y="36041"/>
                  </a:cubicBezTo>
                  <a:cubicBezTo>
                    <a:pt x="28076" y="36005"/>
                    <a:pt x="28087" y="35957"/>
                    <a:pt x="28111" y="35910"/>
                  </a:cubicBezTo>
                  <a:cubicBezTo>
                    <a:pt x="28135" y="35886"/>
                    <a:pt x="28147" y="35838"/>
                    <a:pt x="28159" y="35803"/>
                  </a:cubicBezTo>
                  <a:lnTo>
                    <a:pt x="28159" y="35791"/>
                  </a:lnTo>
                  <a:cubicBezTo>
                    <a:pt x="28159" y="35779"/>
                    <a:pt x="28159" y="35779"/>
                    <a:pt x="28171" y="35767"/>
                  </a:cubicBezTo>
                  <a:cubicBezTo>
                    <a:pt x="28195" y="35743"/>
                    <a:pt x="28195" y="35719"/>
                    <a:pt x="28195" y="35707"/>
                  </a:cubicBezTo>
                  <a:lnTo>
                    <a:pt x="28195" y="35684"/>
                  </a:lnTo>
                  <a:cubicBezTo>
                    <a:pt x="28195" y="35672"/>
                    <a:pt x="28195" y="35672"/>
                    <a:pt x="28207" y="35660"/>
                  </a:cubicBezTo>
                  <a:cubicBezTo>
                    <a:pt x="28207" y="35636"/>
                    <a:pt x="28218" y="35612"/>
                    <a:pt x="28218" y="35600"/>
                  </a:cubicBezTo>
                  <a:lnTo>
                    <a:pt x="28218" y="35565"/>
                  </a:lnTo>
                  <a:lnTo>
                    <a:pt x="28218" y="35541"/>
                  </a:lnTo>
                  <a:cubicBezTo>
                    <a:pt x="28218" y="35517"/>
                    <a:pt x="28218" y="35505"/>
                    <a:pt x="28230" y="35493"/>
                  </a:cubicBezTo>
                  <a:lnTo>
                    <a:pt x="28230" y="35457"/>
                  </a:lnTo>
                  <a:lnTo>
                    <a:pt x="28230" y="35434"/>
                  </a:lnTo>
                  <a:lnTo>
                    <a:pt x="28230" y="35386"/>
                  </a:lnTo>
                  <a:lnTo>
                    <a:pt x="28230" y="35362"/>
                  </a:lnTo>
                  <a:lnTo>
                    <a:pt x="28230" y="35314"/>
                  </a:lnTo>
                  <a:lnTo>
                    <a:pt x="28230" y="35267"/>
                  </a:lnTo>
                  <a:lnTo>
                    <a:pt x="28230" y="35255"/>
                  </a:lnTo>
                  <a:lnTo>
                    <a:pt x="28230" y="35195"/>
                  </a:lnTo>
                  <a:lnTo>
                    <a:pt x="28230" y="35160"/>
                  </a:lnTo>
                  <a:lnTo>
                    <a:pt x="28230" y="35148"/>
                  </a:lnTo>
                  <a:lnTo>
                    <a:pt x="28230" y="35041"/>
                  </a:lnTo>
                  <a:lnTo>
                    <a:pt x="28278" y="17860"/>
                  </a:lnTo>
                  <a:cubicBezTo>
                    <a:pt x="28278" y="17646"/>
                    <a:pt x="28266" y="17622"/>
                    <a:pt x="28266" y="17586"/>
                  </a:cubicBezTo>
                  <a:lnTo>
                    <a:pt x="28266" y="17479"/>
                  </a:lnTo>
                  <a:lnTo>
                    <a:pt x="28266" y="17443"/>
                  </a:lnTo>
                  <a:lnTo>
                    <a:pt x="28266" y="17419"/>
                  </a:lnTo>
                  <a:lnTo>
                    <a:pt x="28266" y="17396"/>
                  </a:lnTo>
                  <a:cubicBezTo>
                    <a:pt x="28266" y="17360"/>
                    <a:pt x="28254" y="17324"/>
                    <a:pt x="28254" y="17288"/>
                  </a:cubicBezTo>
                  <a:cubicBezTo>
                    <a:pt x="28254" y="17265"/>
                    <a:pt x="28254" y="17217"/>
                    <a:pt x="28230" y="17181"/>
                  </a:cubicBezTo>
                  <a:cubicBezTo>
                    <a:pt x="28230" y="17157"/>
                    <a:pt x="28218" y="17122"/>
                    <a:pt x="28218" y="17086"/>
                  </a:cubicBezTo>
                  <a:cubicBezTo>
                    <a:pt x="28218" y="17050"/>
                    <a:pt x="28207" y="17003"/>
                    <a:pt x="28207" y="16979"/>
                  </a:cubicBezTo>
                  <a:cubicBezTo>
                    <a:pt x="28207" y="16967"/>
                    <a:pt x="28207" y="16943"/>
                    <a:pt x="28195" y="16931"/>
                  </a:cubicBezTo>
                  <a:lnTo>
                    <a:pt x="28195" y="16907"/>
                  </a:lnTo>
                  <a:cubicBezTo>
                    <a:pt x="28195" y="16884"/>
                    <a:pt x="28171" y="16872"/>
                    <a:pt x="28171" y="16860"/>
                  </a:cubicBezTo>
                  <a:cubicBezTo>
                    <a:pt x="28159" y="16824"/>
                    <a:pt x="28159" y="16788"/>
                    <a:pt x="28147" y="16753"/>
                  </a:cubicBezTo>
                  <a:cubicBezTo>
                    <a:pt x="28135" y="16729"/>
                    <a:pt x="28135" y="16693"/>
                    <a:pt x="28135" y="16681"/>
                  </a:cubicBezTo>
                  <a:lnTo>
                    <a:pt x="28135" y="16669"/>
                  </a:lnTo>
                  <a:lnTo>
                    <a:pt x="28135" y="16646"/>
                  </a:lnTo>
                  <a:cubicBezTo>
                    <a:pt x="28111" y="16622"/>
                    <a:pt x="28099" y="16574"/>
                    <a:pt x="28099" y="16550"/>
                  </a:cubicBezTo>
                  <a:cubicBezTo>
                    <a:pt x="28087" y="16515"/>
                    <a:pt x="28076" y="16467"/>
                    <a:pt x="28076" y="16443"/>
                  </a:cubicBezTo>
                  <a:lnTo>
                    <a:pt x="28076" y="16431"/>
                  </a:lnTo>
                  <a:lnTo>
                    <a:pt x="28076" y="16407"/>
                  </a:lnTo>
                  <a:cubicBezTo>
                    <a:pt x="28052" y="16384"/>
                    <a:pt x="28052" y="16372"/>
                    <a:pt x="28040" y="16348"/>
                  </a:cubicBezTo>
                  <a:cubicBezTo>
                    <a:pt x="28028" y="16324"/>
                    <a:pt x="28016" y="16276"/>
                    <a:pt x="27992" y="16253"/>
                  </a:cubicBezTo>
                  <a:cubicBezTo>
                    <a:pt x="27980" y="16217"/>
                    <a:pt x="27980" y="16205"/>
                    <a:pt x="27968" y="16169"/>
                  </a:cubicBezTo>
                  <a:lnTo>
                    <a:pt x="27968" y="16157"/>
                  </a:lnTo>
                  <a:lnTo>
                    <a:pt x="27968" y="16145"/>
                  </a:lnTo>
                  <a:cubicBezTo>
                    <a:pt x="27956" y="16110"/>
                    <a:pt x="27933" y="16074"/>
                    <a:pt x="27921" y="16038"/>
                  </a:cubicBezTo>
                  <a:cubicBezTo>
                    <a:pt x="27909" y="16014"/>
                    <a:pt x="27897" y="15967"/>
                    <a:pt x="27861" y="15931"/>
                  </a:cubicBezTo>
                  <a:cubicBezTo>
                    <a:pt x="27861" y="15931"/>
                    <a:pt x="27861" y="15919"/>
                    <a:pt x="27849" y="15919"/>
                  </a:cubicBezTo>
                  <a:cubicBezTo>
                    <a:pt x="27849" y="15919"/>
                    <a:pt x="27849" y="15907"/>
                    <a:pt x="27837" y="15907"/>
                  </a:cubicBezTo>
                  <a:lnTo>
                    <a:pt x="27790" y="15812"/>
                  </a:lnTo>
                  <a:cubicBezTo>
                    <a:pt x="27778" y="15788"/>
                    <a:pt x="27742" y="15741"/>
                    <a:pt x="27730" y="15717"/>
                  </a:cubicBezTo>
                  <a:cubicBezTo>
                    <a:pt x="27718" y="15693"/>
                    <a:pt x="27718" y="15669"/>
                    <a:pt x="27695" y="15657"/>
                  </a:cubicBezTo>
                  <a:lnTo>
                    <a:pt x="27683" y="15633"/>
                  </a:lnTo>
                  <a:cubicBezTo>
                    <a:pt x="27671" y="15610"/>
                    <a:pt x="27635" y="15574"/>
                    <a:pt x="27623" y="15550"/>
                  </a:cubicBezTo>
                  <a:lnTo>
                    <a:pt x="27540" y="15419"/>
                  </a:lnTo>
                  <a:lnTo>
                    <a:pt x="27516" y="15395"/>
                  </a:lnTo>
                  <a:cubicBezTo>
                    <a:pt x="27480" y="15336"/>
                    <a:pt x="27433" y="15264"/>
                    <a:pt x="27385" y="15205"/>
                  </a:cubicBezTo>
                  <a:cubicBezTo>
                    <a:pt x="27361" y="15157"/>
                    <a:pt x="27325" y="15133"/>
                    <a:pt x="27302" y="15086"/>
                  </a:cubicBezTo>
                  <a:cubicBezTo>
                    <a:pt x="27266" y="15062"/>
                    <a:pt x="27254" y="15026"/>
                    <a:pt x="27218" y="14979"/>
                  </a:cubicBezTo>
                  <a:lnTo>
                    <a:pt x="27135" y="14895"/>
                  </a:lnTo>
                  <a:cubicBezTo>
                    <a:pt x="27099" y="14860"/>
                    <a:pt x="27075" y="14836"/>
                    <a:pt x="27064" y="14800"/>
                  </a:cubicBezTo>
                  <a:lnTo>
                    <a:pt x="27040" y="14788"/>
                  </a:lnTo>
                  <a:lnTo>
                    <a:pt x="27028" y="14776"/>
                  </a:lnTo>
                  <a:lnTo>
                    <a:pt x="26968" y="14717"/>
                  </a:lnTo>
                  <a:lnTo>
                    <a:pt x="26885" y="14621"/>
                  </a:lnTo>
                  <a:lnTo>
                    <a:pt x="26849" y="14598"/>
                  </a:lnTo>
                  <a:lnTo>
                    <a:pt x="26837" y="14586"/>
                  </a:lnTo>
                  <a:lnTo>
                    <a:pt x="26790" y="14538"/>
                  </a:lnTo>
                  <a:cubicBezTo>
                    <a:pt x="26766" y="14502"/>
                    <a:pt x="26730" y="14479"/>
                    <a:pt x="26706" y="14467"/>
                  </a:cubicBezTo>
                  <a:cubicBezTo>
                    <a:pt x="26683" y="14443"/>
                    <a:pt x="26671" y="14431"/>
                    <a:pt x="26659" y="14431"/>
                  </a:cubicBezTo>
                  <a:lnTo>
                    <a:pt x="26647" y="14419"/>
                  </a:lnTo>
                  <a:lnTo>
                    <a:pt x="26611" y="14383"/>
                  </a:lnTo>
                  <a:cubicBezTo>
                    <a:pt x="26587" y="14360"/>
                    <a:pt x="26552" y="14348"/>
                    <a:pt x="26528" y="14312"/>
                  </a:cubicBezTo>
                  <a:cubicBezTo>
                    <a:pt x="26504" y="14300"/>
                    <a:pt x="26480" y="14288"/>
                    <a:pt x="26468" y="14264"/>
                  </a:cubicBezTo>
                  <a:cubicBezTo>
                    <a:pt x="26468" y="14264"/>
                    <a:pt x="26444" y="14264"/>
                    <a:pt x="26444" y="14252"/>
                  </a:cubicBezTo>
                  <a:cubicBezTo>
                    <a:pt x="26444" y="14252"/>
                    <a:pt x="26432" y="14252"/>
                    <a:pt x="26432" y="14240"/>
                  </a:cubicBezTo>
                  <a:cubicBezTo>
                    <a:pt x="26409" y="14229"/>
                    <a:pt x="26373" y="14193"/>
                    <a:pt x="26349" y="14181"/>
                  </a:cubicBezTo>
                  <a:cubicBezTo>
                    <a:pt x="26313" y="14169"/>
                    <a:pt x="26290" y="14133"/>
                    <a:pt x="26254" y="14121"/>
                  </a:cubicBezTo>
                  <a:lnTo>
                    <a:pt x="26242" y="14110"/>
                  </a:lnTo>
                  <a:lnTo>
                    <a:pt x="2191" y="215"/>
                  </a:lnTo>
                  <a:cubicBezTo>
                    <a:pt x="2156" y="203"/>
                    <a:pt x="2144" y="191"/>
                    <a:pt x="2120" y="191"/>
                  </a:cubicBezTo>
                  <a:cubicBezTo>
                    <a:pt x="2096" y="191"/>
                    <a:pt x="2096" y="179"/>
                    <a:pt x="2084" y="179"/>
                  </a:cubicBezTo>
                  <a:cubicBezTo>
                    <a:pt x="2072" y="179"/>
                    <a:pt x="2060" y="155"/>
                    <a:pt x="2060" y="155"/>
                  </a:cubicBezTo>
                  <a:cubicBezTo>
                    <a:pt x="2037" y="155"/>
                    <a:pt x="2037" y="144"/>
                    <a:pt x="2025" y="144"/>
                  </a:cubicBezTo>
                  <a:cubicBezTo>
                    <a:pt x="2013" y="144"/>
                    <a:pt x="2001" y="132"/>
                    <a:pt x="1977" y="132"/>
                  </a:cubicBezTo>
                  <a:cubicBezTo>
                    <a:pt x="1965" y="132"/>
                    <a:pt x="1965" y="120"/>
                    <a:pt x="1953" y="120"/>
                  </a:cubicBezTo>
                  <a:lnTo>
                    <a:pt x="1941" y="120"/>
                  </a:lnTo>
                  <a:cubicBezTo>
                    <a:pt x="1906" y="96"/>
                    <a:pt x="1882" y="84"/>
                    <a:pt x="1846" y="84"/>
                  </a:cubicBezTo>
                  <a:cubicBezTo>
                    <a:pt x="1822" y="72"/>
                    <a:pt x="1787" y="72"/>
                    <a:pt x="1763" y="60"/>
                  </a:cubicBezTo>
                  <a:lnTo>
                    <a:pt x="1739" y="60"/>
                  </a:lnTo>
                  <a:cubicBezTo>
                    <a:pt x="1727" y="60"/>
                    <a:pt x="1727" y="60"/>
                    <a:pt x="1715" y="36"/>
                  </a:cubicBezTo>
                  <a:cubicBezTo>
                    <a:pt x="1703" y="36"/>
                    <a:pt x="1679" y="24"/>
                    <a:pt x="1667" y="24"/>
                  </a:cubicBezTo>
                  <a:lnTo>
                    <a:pt x="1656" y="24"/>
                  </a:lnTo>
                  <a:cubicBezTo>
                    <a:pt x="1644" y="24"/>
                    <a:pt x="1620" y="24"/>
                    <a:pt x="1620" y="13"/>
                  </a:cubicBezTo>
                  <a:lnTo>
                    <a:pt x="1560" y="13"/>
                  </a:lnTo>
                  <a:cubicBezTo>
                    <a:pt x="1548" y="13"/>
                    <a:pt x="1537" y="13"/>
                    <a:pt x="1537" y="1"/>
                  </a:cubicBezTo>
                  <a:close/>
                  <a:moveTo>
                    <a:pt x="27036" y="36747"/>
                  </a:moveTo>
                  <a:lnTo>
                    <a:pt x="27022" y="36755"/>
                  </a:lnTo>
                  <a:lnTo>
                    <a:pt x="27022" y="36755"/>
                  </a:lnTo>
                  <a:cubicBezTo>
                    <a:pt x="27027" y="36755"/>
                    <a:pt x="27030" y="36753"/>
                    <a:pt x="27036" y="36747"/>
                  </a:cubicBezTo>
                  <a:close/>
                  <a:moveTo>
                    <a:pt x="27022" y="36755"/>
                  </a:moveTo>
                  <a:cubicBezTo>
                    <a:pt x="27020" y="36755"/>
                    <a:pt x="27018" y="36755"/>
                    <a:pt x="27016" y="36755"/>
                  </a:cubicBezTo>
                  <a:cubicBezTo>
                    <a:pt x="27010" y="36755"/>
                    <a:pt x="27008" y="36760"/>
                    <a:pt x="27004" y="36765"/>
                  </a:cubicBezTo>
                  <a:lnTo>
                    <a:pt x="27004" y="36765"/>
                  </a:lnTo>
                  <a:lnTo>
                    <a:pt x="27022" y="36755"/>
                  </a:lnTo>
                  <a:close/>
                  <a:moveTo>
                    <a:pt x="27004" y="36765"/>
                  </a:moveTo>
                  <a:lnTo>
                    <a:pt x="26980" y="36779"/>
                  </a:lnTo>
                  <a:cubicBezTo>
                    <a:pt x="26993" y="36779"/>
                    <a:pt x="26999" y="36772"/>
                    <a:pt x="27004" y="367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0"/>
            <p:cNvSpPr/>
            <p:nvPr/>
          </p:nvSpPr>
          <p:spPr>
            <a:xfrm>
              <a:off x="4928043" y="1805405"/>
              <a:ext cx="765028" cy="923945"/>
            </a:xfrm>
            <a:custGeom>
              <a:avLst/>
              <a:gdLst/>
              <a:ahLst/>
              <a:cxnLst/>
              <a:rect l="l" t="t" r="r" b="b"/>
              <a:pathLst>
                <a:path w="25909" h="31291" extrusionOk="0">
                  <a:moveTo>
                    <a:pt x="37" y="1"/>
                  </a:moveTo>
                  <a:lnTo>
                    <a:pt x="1" y="16253"/>
                  </a:lnTo>
                  <a:lnTo>
                    <a:pt x="25861" y="31291"/>
                  </a:lnTo>
                  <a:lnTo>
                    <a:pt x="25909" y="15015"/>
                  </a:lnTo>
                  <a:lnTo>
                    <a:pt x="3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0"/>
            <p:cNvSpPr/>
            <p:nvPr/>
          </p:nvSpPr>
          <p:spPr>
            <a:xfrm>
              <a:off x="4986065" y="1310849"/>
              <a:ext cx="305698" cy="474891"/>
            </a:xfrm>
            <a:custGeom>
              <a:avLst/>
              <a:gdLst/>
              <a:ahLst/>
              <a:cxnLst/>
              <a:rect l="l" t="t" r="r" b="b"/>
              <a:pathLst>
                <a:path w="10353" h="16083" extrusionOk="0">
                  <a:moveTo>
                    <a:pt x="1774" y="5784"/>
                  </a:moveTo>
                  <a:cubicBezTo>
                    <a:pt x="2013" y="5880"/>
                    <a:pt x="2274" y="5987"/>
                    <a:pt x="2584" y="6094"/>
                  </a:cubicBezTo>
                  <a:lnTo>
                    <a:pt x="2608" y="6094"/>
                  </a:lnTo>
                  <a:cubicBezTo>
                    <a:pt x="3192" y="6281"/>
                    <a:pt x="3709" y="6348"/>
                    <a:pt x="4148" y="6348"/>
                  </a:cubicBezTo>
                  <a:cubicBezTo>
                    <a:pt x="4577" y="6348"/>
                    <a:pt x="4933" y="6283"/>
                    <a:pt x="5203" y="6201"/>
                  </a:cubicBezTo>
                  <a:cubicBezTo>
                    <a:pt x="5608" y="6082"/>
                    <a:pt x="5834" y="5927"/>
                    <a:pt x="5834" y="5927"/>
                  </a:cubicBezTo>
                  <a:cubicBezTo>
                    <a:pt x="5834" y="5927"/>
                    <a:pt x="6204" y="7535"/>
                    <a:pt x="7811" y="9118"/>
                  </a:cubicBezTo>
                  <a:cubicBezTo>
                    <a:pt x="8109" y="9368"/>
                    <a:pt x="8382" y="9571"/>
                    <a:pt x="8632" y="9737"/>
                  </a:cubicBezTo>
                  <a:lnTo>
                    <a:pt x="8632" y="9963"/>
                  </a:lnTo>
                  <a:lnTo>
                    <a:pt x="8835" y="10083"/>
                  </a:lnTo>
                  <a:lnTo>
                    <a:pt x="8823" y="10975"/>
                  </a:lnTo>
                  <a:cubicBezTo>
                    <a:pt x="8823" y="11285"/>
                    <a:pt x="8692" y="11499"/>
                    <a:pt x="8490" y="11559"/>
                  </a:cubicBezTo>
                  <a:cubicBezTo>
                    <a:pt x="8406" y="11976"/>
                    <a:pt x="8311" y="12404"/>
                    <a:pt x="8144" y="12797"/>
                  </a:cubicBezTo>
                  <a:cubicBezTo>
                    <a:pt x="7821" y="13529"/>
                    <a:pt x="7302" y="14116"/>
                    <a:pt x="6441" y="14116"/>
                  </a:cubicBezTo>
                  <a:cubicBezTo>
                    <a:pt x="6098" y="14116"/>
                    <a:pt x="5700" y="14023"/>
                    <a:pt x="5239" y="13809"/>
                  </a:cubicBezTo>
                  <a:cubicBezTo>
                    <a:pt x="5227" y="13785"/>
                    <a:pt x="5192" y="13785"/>
                    <a:pt x="5180" y="13773"/>
                  </a:cubicBezTo>
                  <a:cubicBezTo>
                    <a:pt x="5168" y="13773"/>
                    <a:pt x="5168" y="13762"/>
                    <a:pt x="5156" y="13762"/>
                  </a:cubicBezTo>
                  <a:lnTo>
                    <a:pt x="5120" y="13762"/>
                  </a:lnTo>
                  <a:cubicBezTo>
                    <a:pt x="3513" y="12642"/>
                    <a:pt x="2667" y="10928"/>
                    <a:pt x="2239" y="9392"/>
                  </a:cubicBezTo>
                  <a:cubicBezTo>
                    <a:pt x="2215" y="9368"/>
                    <a:pt x="2215" y="9321"/>
                    <a:pt x="2203" y="9273"/>
                  </a:cubicBezTo>
                  <a:cubicBezTo>
                    <a:pt x="2060" y="8737"/>
                    <a:pt x="1965" y="8225"/>
                    <a:pt x="1893" y="7761"/>
                  </a:cubicBezTo>
                  <a:cubicBezTo>
                    <a:pt x="1679" y="7463"/>
                    <a:pt x="1560" y="7118"/>
                    <a:pt x="1560" y="6796"/>
                  </a:cubicBezTo>
                  <a:lnTo>
                    <a:pt x="1560" y="5880"/>
                  </a:lnTo>
                  <a:lnTo>
                    <a:pt x="1774" y="5999"/>
                  </a:lnTo>
                  <a:lnTo>
                    <a:pt x="1774" y="5784"/>
                  </a:lnTo>
                  <a:close/>
                  <a:moveTo>
                    <a:pt x="3369" y="1"/>
                  </a:moveTo>
                  <a:cubicBezTo>
                    <a:pt x="2884" y="1"/>
                    <a:pt x="2439" y="144"/>
                    <a:pt x="2072" y="450"/>
                  </a:cubicBezTo>
                  <a:cubicBezTo>
                    <a:pt x="965" y="1343"/>
                    <a:pt x="0" y="4153"/>
                    <a:pt x="0" y="6022"/>
                  </a:cubicBezTo>
                  <a:lnTo>
                    <a:pt x="0" y="6046"/>
                  </a:lnTo>
                  <a:cubicBezTo>
                    <a:pt x="0" y="6582"/>
                    <a:pt x="36" y="7106"/>
                    <a:pt x="108" y="7606"/>
                  </a:cubicBezTo>
                  <a:cubicBezTo>
                    <a:pt x="119" y="7749"/>
                    <a:pt x="131" y="7868"/>
                    <a:pt x="167" y="7987"/>
                  </a:cubicBezTo>
                  <a:cubicBezTo>
                    <a:pt x="179" y="8106"/>
                    <a:pt x="215" y="8237"/>
                    <a:pt x="239" y="8356"/>
                  </a:cubicBezTo>
                  <a:cubicBezTo>
                    <a:pt x="274" y="8475"/>
                    <a:pt x="286" y="8594"/>
                    <a:pt x="310" y="8713"/>
                  </a:cubicBezTo>
                  <a:cubicBezTo>
                    <a:pt x="334" y="8785"/>
                    <a:pt x="346" y="8856"/>
                    <a:pt x="369" y="8940"/>
                  </a:cubicBezTo>
                  <a:lnTo>
                    <a:pt x="369" y="8951"/>
                  </a:lnTo>
                  <a:cubicBezTo>
                    <a:pt x="369" y="8975"/>
                    <a:pt x="393" y="8999"/>
                    <a:pt x="393" y="9023"/>
                  </a:cubicBezTo>
                  <a:cubicBezTo>
                    <a:pt x="393" y="9035"/>
                    <a:pt x="405" y="9070"/>
                    <a:pt x="405" y="9082"/>
                  </a:cubicBezTo>
                  <a:lnTo>
                    <a:pt x="453" y="9261"/>
                  </a:lnTo>
                  <a:cubicBezTo>
                    <a:pt x="477" y="9356"/>
                    <a:pt x="489" y="9428"/>
                    <a:pt x="524" y="9511"/>
                  </a:cubicBezTo>
                  <a:cubicBezTo>
                    <a:pt x="524" y="9535"/>
                    <a:pt x="524" y="9535"/>
                    <a:pt x="536" y="9547"/>
                  </a:cubicBezTo>
                  <a:cubicBezTo>
                    <a:pt x="572" y="9630"/>
                    <a:pt x="596" y="9713"/>
                    <a:pt x="608" y="9785"/>
                  </a:cubicBezTo>
                  <a:cubicBezTo>
                    <a:pt x="643" y="9868"/>
                    <a:pt x="667" y="9952"/>
                    <a:pt x="703" y="10035"/>
                  </a:cubicBezTo>
                  <a:cubicBezTo>
                    <a:pt x="715" y="10071"/>
                    <a:pt x="715" y="10094"/>
                    <a:pt x="727" y="10130"/>
                  </a:cubicBezTo>
                  <a:cubicBezTo>
                    <a:pt x="750" y="10190"/>
                    <a:pt x="774" y="10225"/>
                    <a:pt x="786" y="10285"/>
                  </a:cubicBezTo>
                  <a:cubicBezTo>
                    <a:pt x="822" y="10380"/>
                    <a:pt x="870" y="10464"/>
                    <a:pt x="893" y="10547"/>
                  </a:cubicBezTo>
                  <a:cubicBezTo>
                    <a:pt x="929" y="10618"/>
                    <a:pt x="953" y="10690"/>
                    <a:pt x="1001" y="10761"/>
                  </a:cubicBezTo>
                  <a:cubicBezTo>
                    <a:pt x="1048" y="10868"/>
                    <a:pt x="1108" y="10975"/>
                    <a:pt x="1143" y="11083"/>
                  </a:cubicBezTo>
                  <a:cubicBezTo>
                    <a:pt x="1191" y="11154"/>
                    <a:pt x="1227" y="11226"/>
                    <a:pt x="1262" y="11297"/>
                  </a:cubicBezTo>
                  <a:cubicBezTo>
                    <a:pt x="1286" y="11333"/>
                    <a:pt x="1298" y="11356"/>
                    <a:pt x="1310" y="11380"/>
                  </a:cubicBezTo>
                  <a:cubicBezTo>
                    <a:pt x="1358" y="11452"/>
                    <a:pt x="1382" y="11511"/>
                    <a:pt x="1429" y="11583"/>
                  </a:cubicBezTo>
                  <a:cubicBezTo>
                    <a:pt x="1429" y="11595"/>
                    <a:pt x="1441" y="11595"/>
                    <a:pt x="1441" y="11618"/>
                  </a:cubicBezTo>
                  <a:cubicBezTo>
                    <a:pt x="1465" y="11630"/>
                    <a:pt x="1477" y="11654"/>
                    <a:pt x="1477" y="11678"/>
                  </a:cubicBezTo>
                  <a:cubicBezTo>
                    <a:pt x="1489" y="11702"/>
                    <a:pt x="1524" y="11737"/>
                    <a:pt x="1536" y="11773"/>
                  </a:cubicBezTo>
                  <a:cubicBezTo>
                    <a:pt x="1548" y="11809"/>
                    <a:pt x="1560" y="11833"/>
                    <a:pt x="1584" y="11857"/>
                  </a:cubicBezTo>
                  <a:cubicBezTo>
                    <a:pt x="1608" y="11892"/>
                    <a:pt x="1643" y="11940"/>
                    <a:pt x="1655" y="11976"/>
                  </a:cubicBezTo>
                  <a:cubicBezTo>
                    <a:pt x="1679" y="12011"/>
                    <a:pt x="1715" y="12059"/>
                    <a:pt x="1727" y="12095"/>
                  </a:cubicBezTo>
                  <a:cubicBezTo>
                    <a:pt x="1739" y="12118"/>
                    <a:pt x="1774" y="12154"/>
                    <a:pt x="1798" y="12190"/>
                  </a:cubicBezTo>
                  <a:cubicBezTo>
                    <a:pt x="1822" y="12226"/>
                    <a:pt x="1846" y="12249"/>
                    <a:pt x="1882" y="12297"/>
                  </a:cubicBezTo>
                  <a:cubicBezTo>
                    <a:pt x="1917" y="12357"/>
                    <a:pt x="1965" y="12428"/>
                    <a:pt x="2013" y="12488"/>
                  </a:cubicBezTo>
                  <a:cubicBezTo>
                    <a:pt x="2013" y="12511"/>
                    <a:pt x="2024" y="12511"/>
                    <a:pt x="2024" y="12523"/>
                  </a:cubicBezTo>
                  <a:cubicBezTo>
                    <a:pt x="2060" y="12571"/>
                    <a:pt x="2084" y="12607"/>
                    <a:pt x="2120" y="12642"/>
                  </a:cubicBezTo>
                  <a:cubicBezTo>
                    <a:pt x="2144" y="12690"/>
                    <a:pt x="2191" y="12726"/>
                    <a:pt x="2215" y="12773"/>
                  </a:cubicBezTo>
                  <a:cubicBezTo>
                    <a:pt x="2251" y="12809"/>
                    <a:pt x="2274" y="12845"/>
                    <a:pt x="2310" y="12880"/>
                  </a:cubicBezTo>
                  <a:cubicBezTo>
                    <a:pt x="2358" y="12928"/>
                    <a:pt x="2382" y="12988"/>
                    <a:pt x="2429" y="13023"/>
                  </a:cubicBezTo>
                  <a:cubicBezTo>
                    <a:pt x="2501" y="13119"/>
                    <a:pt x="2572" y="13190"/>
                    <a:pt x="2632" y="13285"/>
                  </a:cubicBezTo>
                  <a:cubicBezTo>
                    <a:pt x="2691" y="13357"/>
                    <a:pt x="2775" y="13428"/>
                    <a:pt x="2834" y="13488"/>
                  </a:cubicBezTo>
                  <a:lnTo>
                    <a:pt x="3013" y="13666"/>
                  </a:lnTo>
                  <a:lnTo>
                    <a:pt x="3036" y="13702"/>
                  </a:lnTo>
                  <a:cubicBezTo>
                    <a:pt x="3084" y="13762"/>
                    <a:pt x="3144" y="13797"/>
                    <a:pt x="3203" y="13845"/>
                  </a:cubicBezTo>
                  <a:lnTo>
                    <a:pt x="3263" y="13904"/>
                  </a:lnTo>
                  <a:cubicBezTo>
                    <a:pt x="3322" y="13964"/>
                    <a:pt x="3382" y="14012"/>
                    <a:pt x="3441" y="14071"/>
                  </a:cubicBezTo>
                  <a:cubicBezTo>
                    <a:pt x="3513" y="14143"/>
                    <a:pt x="3608" y="14214"/>
                    <a:pt x="3679" y="14274"/>
                  </a:cubicBezTo>
                  <a:cubicBezTo>
                    <a:pt x="3739" y="14321"/>
                    <a:pt x="3798" y="14369"/>
                    <a:pt x="3846" y="14416"/>
                  </a:cubicBezTo>
                  <a:cubicBezTo>
                    <a:pt x="3906" y="14452"/>
                    <a:pt x="3941" y="14500"/>
                    <a:pt x="4001" y="14535"/>
                  </a:cubicBezTo>
                  <a:cubicBezTo>
                    <a:pt x="4025" y="14547"/>
                    <a:pt x="4037" y="14559"/>
                    <a:pt x="4049" y="14559"/>
                  </a:cubicBezTo>
                  <a:cubicBezTo>
                    <a:pt x="4096" y="14595"/>
                    <a:pt x="4120" y="14619"/>
                    <a:pt x="4168" y="14655"/>
                  </a:cubicBezTo>
                  <a:lnTo>
                    <a:pt x="4179" y="14666"/>
                  </a:lnTo>
                  <a:cubicBezTo>
                    <a:pt x="4227" y="14714"/>
                    <a:pt x="4287" y="14738"/>
                    <a:pt x="4334" y="14785"/>
                  </a:cubicBezTo>
                  <a:cubicBezTo>
                    <a:pt x="4572" y="14964"/>
                    <a:pt x="4822" y="15107"/>
                    <a:pt x="5072" y="15262"/>
                  </a:cubicBezTo>
                  <a:cubicBezTo>
                    <a:pt x="5992" y="15794"/>
                    <a:pt x="6863" y="16082"/>
                    <a:pt x="7612" y="16082"/>
                  </a:cubicBezTo>
                  <a:cubicBezTo>
                    <a:pt x="7784" y="16082"/>
                    <a:pt x="7950" y="16067"/>
                    <a:pt x="8109" y="16036"/>
                  </a:cubicBezTo>
                  <a:cubicBezTo>
                    <a:pt x="8144" y="16036"/>
                    <a:pt x="8168" y="16024"/>
                    <a:pt x="8216" y="16024"/>
                  </a:cubicBezTo>
                  <a:cubicBezTo>
                    <a:pt x="8228" y="16024"/>
                    <a:pt x="8251" y="16024"/>
                    <a:pt x="8251" y="16000"/>
                  </a:cubicBezTo>
                  <a:cubicBezTo>
                    <a:pt x="8263" y="16000"/>
                    <a:pt x="8275" y="15988"/>
                    <a:pt x="8311" y="15988"/>
                  </a:cubicBezTo>
                  <a:cubicBezTo>
                    <a:pt x="8323" y="15988"/>
                    <a:pt x="8347" y="15976"/>
                    <a:pt x="8370" y="15976"/>
                  </a:cubicBezTo>
                  <a:lnTo>
                    <a:pt x="8501" y="15928"/>
                  </a:lnTo>
                  <a:cubicBezTo>
                    <a:pt x="8549" y="15917"/>
                    <a:pt x="8585" y="15905"/>
                    <a:pt x="8621" y="15869"/>
                  </a:cubicBezTo>
                  <a:cubicBezTo>
                    <a:pt x="8632" y="15857"/>
                    <a:pt x="8668" y="15857"/>
                    <a:pt x="8680" y="15845"/>
                  </a:cubicBezTo>
                  <a:cubicBezTo>
                    <a:pt x="8692" y="15821"/>
                    <a:pt x="8728" y="15821"/>
                    <a:pt x="8740" y="15809"/>
                  </a:cubicBezTo>
                  <a:cubicBezTo>
                    <a:pt x="8847" y="15750"/>
                    <a:pt x="8930" y="15690"/>
                    <a:pt x="9025" y="15619"/>
                  </a:cubicBezTo>
                  <a:lnTo>
                    <a:pt x="9061" y="15571"/>
                  </a:lnTo>
                  <a:cubicBezTo>
                    <a:pt x="9121" y="15524"/>
                    <a:pt x="9168" y="15488"/>
                    <a:pt x="9216" y="15428"/>
                  </a:cubicBezTo>
                  <a:lnTo>
                    <a:pt x="9263" y="15381"/>
                  </a:lnTo>
                  <a:cubicBezTo>
                    <a:pt x="9275" y="15369"/>
                    <a:pt x="9287" y="15333"/>
                    <a:pt x="9299" y="15321"/>
                  </a:cubicBezTo>
                  <a:cubicBezTo>
                    <a:pt x="9335" y="15286"/>
                    <a:pt x="9347" y="15262"/>
                    <a:pt x="9383" y="15226"/>
                  </a:cubicBezTo>
                  <a:cubicBezTo>
                    <a:pt x="9525" y="15047"/>
                    <a:pt x="9644" y="14833"/>
                    <a:pt x="9764" y="14571"/>
                  </a:cubicBezTo>
                  <a:cubicBezTo>
                    <a:pt x="9775" y="14547"/>
                    <a:pt x="9799" y="14512"/>
                    <a:pt x="9799" y="14500"/>
                  </a:cubicBezTo>
                  <a:cubicBezTo>
                    <a:pt x="9799" y="14488"/>
                    <a:pt x="9811" y="14440"/>
                    <a:pt x="9823" y="14416"/>
                  </a:cubicBezTo>
                  <a:cubicBezTo>
                    <a:pt x="9835" y="14381"/>
                    <a:pt x="9835" y="14357"/>
                    <a:pt x="9859" y="14321"/>
                  </a:cubicBezTo>
                  <a:cubicBezTo>
                    <a:pt x="9871" y="14297"/>
                    <a:pt x="9871" y="14262"/>
                    <a:pt x="9883" y="14238"/>
                  </a:cubicBezTo>
                  <a:lnTo>
                    <a:pt x="9978" y="13964"/>
                  </a:lnTo>
                  <a:cubicBezTo>
                    <a:pt x="9990" y="13940"/>
                    <a:pt x="9990" y="13904"/>
                    <a:pt x="10002" y="13881"/>
                  </a:cubicBezTo>
                  <a:cubicBezTo>
                    <a:pt x="10014" y="13821"/>
                    <a:pt x="10037" y="13738"/>
                    <a:pt x="10049" y="13678"/>
                  </a:cubicBezTo>
                  <a:cubicBezTo>
                    <a:pt x="10061" y="13607"/>
                    <a:pt x="10073" y="13547"/>
                    <a:pt x="10097" y="13476"/>
                  </a:cubicBezTo>
                  <a:cubicBezTo>
                    <a:pt x="10097" y="13440"/>
                    <a:pt x="10109" y="13404"/>
                    <a:pt x="10109" y="13369"/>
                  </a:cubicBezTo>
                  <a:cubicBezTo>
                    <a:pt x="10109" y="13345"/>
                    <a:pt x="10121" y="13297"/>
                    <a:pt x="10121" y="13261"/>
                  </a:cubicBezTo>
                  <a:cubicBezTo>
                    <a:pt x="10133" y="13190"/>
                    <a:pt x="10133" y="13119"/>
                    <a:pt x="10156" y="13047"/>
                  </a:cubicBezTo>
                  <a:lnTo>
                    <a:pt x="10156" y="13023"/>
                  </a:lnTo>
                  <a:cubicBezTo>
                    <a:pt x="10168" y="12928"/>
                    <a:pt x="10180" y="12809"/>
                    <a:pt x="10180" y="12690"/>
                  </a:cubicBezTo>
                  <a:cubicBezTo>
                    <a:pt x="10180" y="12642"/>
                    <a:pt x="10180" y="12595"/>
                    <a:pt x="10192" y="12571"/>
                  </a:cubicBezTo>
                  <a:lnTo>
                    <a:pt x="10192" y="12476"/>
                  </a:lnTo>
                  <a:lnTo>
                    <a:pt x="10192" y="12416"/>
                  </a:lnTo>
                  <a:cubicBezTo>
                    <a:pt x="10192" y="12297"/>
                    <a:pt x="10216" y="12178"/>
                    <a:pt x="10216" y="12059"/>
                  </a:cubicBezTo>
                  <a:lnTo>
                    <a:pt x="10216" y="11928"/>
                  </a:lnTo>
                  <a:lnTo>
                    <a:pt x="10216" y="11880"/>
                  </a:lnTo>
                  <a:cubicBezTo>
                    <a:pt x="10257" y="11894"/>
                    <a:pt x="10285" y="11900"/>
                    <a:pt x="10304" y="11900"/>
                  </a:cubicBezTo>
                  <a:cubicBezTo>
                    <a:pt x="10353" y="11900"/>
                    <a:pt x="10347" y="11863"/>
                    <a:pt x="10347" y="11821"/>
                  </a:cubicBezTo>
                  <a:lnTo>
                    <a:pt x="10347" y="11749"/>
                  </a:lnTo>
                  <a:cubicBezTo>
                    <a:pt x="10347" y="11583"/>
                    <a:pt x="10335" y="11404"/>
                    <a:pt x="10299" y="11214"/>
                  </a:cubicBezTo>
                  <a:cubicBezTo>
                    <a:pt x="10299" y="11190"/>
                    <a:pt x="10299" y="11154"/>
                    <a:pt x="10287" y="11130"/>
                  </a:cubicBezTo>
                  <a:cubicBezTo>
                    <a:pt x="10252" y="10904"/>
                    <a:pt x="10228" y="10654"/>
                    <a:pt x="10192" y="10392"/>
                  </a:cubicBezTo>
                  <a:cubicBezTo>
                    <a:pt x="10192" y="10368"/>
                    <a:pt x="10180" y="10333"/>
                    <a:pt x="10180" y="10309"/>
                  </a:cubicBezTo>
                  <a:cubicBezTo>
                    <a:pt x="10168" y="10249"/>
                    <a:pt x="10168" y="10190"/>
                    <a:pt x="10156" y="10118"/>
                  </a:cubicBezTo>
                  <a:lnTo>
                    <a:pt x="10109" y="9892"/>
                  </a:lnTo>
                  <a:cubicBezTo>
                    <a:pt x="10097" y="9832"/>
                    <a:pt x="10097" y="9785"/>
                    <a:pt x="10073" y="9725"/>
                  </a:cubicBezTo>
                  <a:cubicBezTo>
                    <a:pt x="10061" y="9654"/>
                    <a:pt x="10049" y="9559"/>
                    <a:pt x="10037" y="9487"/>
                  </a:cubicBezTo>
                  <a:cubicBezTo>
                    <a:pt x="9883" y="8725"/>
                    <a:pt x="9692" y="7927"/>
                    <a:pt x="9466" y="7154"/>
                  </a:cubicBezTo>
                  <a:cubicBezTo>
                    <a:pt x="9442" y="7070"/>
                    <a:pt x="9418" y="6987"/>
                    <a:pt x="9394" y="6915"/>
                  </a:cubicBezTo>
                  <a:cubicBezTo>
                    <a:pt x="9394" y="6892"/>
                    <a:pt x="9383" y="6868"/>
                    <a:pt x="9383" y="6832"/>
                  </a:cubicBezTo>
                  <a:cubicBezTo>
                    <a:pt x="9347" y="6761"/>
                    <a:pt x="9335" y="6677"/>
                    <a:pt x="9299" y="6594"/>
                  </a:cubicBezTo>
                  <a:cubicBezTo>
                    <a:pt x="9287" y="6558"/>
                    <a:pt x="9275" y="6511"/>
                    <a:pt x="9263" y="6451"/>
                  </a:cubicBezTo>
                  <a:lnTo>
                    <a:pt x="9216" y="6320"/>
                  </a:lnTo>
                  <a:lnTo>
                    <a:pt x="9121" y="6046"/>
                  </a:lnTo>
                  <a:cubicBezTo>
                    <a:pt x="9085" y="5915"/>
                    <a:pt x="9037" y="5796"/>
                    <a:pt x="8990" y="5665"/>
                  </a:cubicBezTo>
                  <a:cubicBezTo>
                    <a:pt x="8978" y="5618"/>
                    <a:pt x="8966" y="5558"/>
                    <a:pt x="8930" y="5511"/>
                  </a:cubicBezTo>
                  <a:cubicBezTo>
                    <a:pt x="8906" y="5451"/>
                    <a:pt x="8882" y="5380"/>
                    <a:pt x="8859" y="5320"/>
                  </a:cubicBezTo>
                  <a:cubicBezTo>
                    <a:pt x="8680" y="4856"/>
                    <a:pt x="8490" y="4415"/>
                    <a:pt x="8287" y="4034"/>
                  </a:cubicBezTo>
                  <a:cubicBezTo>
                    <a:pt x="7489" y="2451"/>
                    <a:pt x="6346" y="1224"/>
                    <a:pt x="5180" y="558"/>
                  </a:cubicBezTo>
                  <a:cubicBezTo>
                    <a:pt x="4562" y="198"/>
                    <a:pt x="3938" y="1"/>
                    <a:pt x="33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0"/>
            <p:cNvSpPr/>
            <p:nvPr/>
          </p:nvSpPr>
          <p:spPr>
            <a:xfrm>
              <a:off x="5038447" y="1481636"/>
              <a:ext cx="202175" cy="123071"/>
            </a:xfrm>
            <a:custGeom>
              <a:avLst/>
              <a:gdLst/>
              <a:ahLst/>
              <a:cxnLst/>
              <a:rect l="l" t="t" r="r" b="b"/>
              <a:pathLst>
                <a:path w="6847" h="4168" extrusionOk="0">
                  <a:moveTo>
                    <a:pt x="0" y="0"/>
                  </a:moveTo>
                  <a:lnTo>
                    <a:pt x="0" y="227"/>
                  </a:lnTo>
                  <a:lnTo>
                    <a:pt x="3025" y="1965"/>
                  </a:lnTo>
                  <a:lnTo>
                    <a:pt x="3025" y="2405"/>
                  </a:lnTo>
                  <a:lnTo>
                    <a:pt x="3822" y="2870"/>
                  </a:lnTo>
                  <a:lnTo>
                    <a:pt x="3822" y="2429"/>
                  </a:lnTo>
                  <a:lnTo>
                    <a:pt x="6847" y="4168"/>
                  </a:lnTo>
                  <a:lnTo>
                    <a:pt x="6847" y="3941"/>
                  </a:lnTo>
                  <a:cubicBezTo>
                    <a:pt x="6608" y="3775"/>
                    <a:pt x="6335" y="3572"/>
                    <a:pt x="6037" y="3334"/>
                  </a:cubicBezTo>
                  <a:cubicBezTo>
                    <a:pt x="4430" y="1751"/>
                    <a:pt x="4060" y="143"/>
                    <a:pt x="4060" y="143"/>
                  </a:cubicBezTo>
                  <a:cubicBezTo>
                    <a:pt x="4060" y="143"/>
                    <a:pt x="3834" y="298"/>
                    <a:pt x="3441" y="417"/>
                  </a:cubicBezTo>
                  <a:cubicBezTo>
                    <a:pt x="3165" y="499"/>
                    <a:pt x="2806" y="564"/>
                    <a:pt x="2375" y="564"/>
                  </a:cubicBezTo>
                  <a:cubicBezTo>
                    <a:pt x="1935" y="564"/>
                    <a:pt x="1418" y="497"/>
                    <a:pt x="834" y="310"/>
                  </a:cubicBezTo>
                  <a:lnTo>
                    <a:pt x="822" y="310"/>
                  </a:lnTo>
                  <a:cubicBezTo>
                    <a:pt x="500" y="203"/>
                    <a:pt x="239" y="108"/>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0"/>
            <p:cNvSpPr/>
            <p:nvPr/>
          </p:nvSpPr>
          <p:spPr>
            <a:xfrm>
              <a:off x="5041960" y="1539274"/>
              <a:ext cx="195147" cy="149468"/>
            </a:xfrm>
            <a:custGeom>
              <a:avLst/>
              <a:gdLst/>
              <a:ahLst/>
              <a:cxnLst/>
              <a:rect l="l" t="t" r="r" b="b"/>
              <a:pathLst>
                <a:path w="6609" h="5062" extrusionOk="0">
                  <a:moveTo>
                    <a:pt x="0" y="1"/>
                  </a:moveTo>
                  <a:cubicBezTo>
                    <a:pt x="72" y="453"/>
                    <a:pt x="167" y="977"/>
                    <a:pt x="310" y="1513"/>
                  </a:cubicBezTo>
                  <a:cubicBezTo>
                    <a:pt x="322" y="1561"/>
                    <a:pt x="322" y="1608"/>
                    <a:pt x="346" y="1632"/>
                  </a:cubicBezTo>
                  <a:cubicBezTo>
                    <a:pt x="441" y="1704"/>
                    <a:pt x="596" y="1799"/>
                    <a:pt x="762" y="1882"/>
                  </a:cubicBezTo>
                  <a:cubicBezTo>
                    <a:pt x="1345" y="2234"/>
                    <a:pt x="2179" y="2635"/>
                    <a:pt x="2813" y="2635"/>
                  </a:cubicBezTo>
                  <a:cubicBezTo>
                    <a:pt x="2995" y="2635"/>
                    <a:pt x="3160" y="2602"/>
                    <a:pt x="3299" y="2525"/>
                  </a:cubicBezTo>
                  <a:cubicBezTo>
                    <a:pt x="3918" y="3585"/>
                    <a:pt x="5073" y="4382"/>
                    <a:pt x="5835" y="4823"/>
                  </a:cubicBezTo>
                  <a:cubicBezTo>
                    <a:pt x="6001" y="4918"/>
                    <a:pt x="6144" y="5002"/>
                    <a:pt x="6263" y="5061"/>
                  </a:cubicBezTo>
                  <a:cubicBezTo>
                    <a:pt x="6430" y="4668"/>
                    <a:pt x="6537" y="4240"/>
                    <a:pt x="6608" y="3823"/>
                  </a:cubicBezTo>
                  <a:lnTo>
                    <a:pt x="6608" y="3823"/>
                  </a:lnTo>
                  <a:cubicBezTo>
                    <a:pt x="6573" y="3828"/>
                    <a:pt x="6537" y="3831"/>
                    <a:pt x="6501" y="3831"/>
                  </a:cubicBezTo>
                  <a:cubicBezTo>
                    <a:pt x="6381" y="3831"/>
                    <a:pt x="6258" y="3798"/>
                    <a:pt x="6120" y="3716"/>
                  </a:cubicBezTo>
                  <a:lnTo>
                    <a:pt x="4537" y="2811"/>
                  </a:lnTo>
                  <a:cubicBezTo>
                    <a:pt x="4072" y="2537"/>
                    <a:pt x="3715" y="1918"/>
                    <a:pt x="3703" y="1394"/>
                  </a:cubicBezTo>
                  <a:lnTo>
                    <a:pt x="2906" y="930"/>
                  </a:lnTo>
                  <a:cubicBezTo>
                    <a:pt x="2889" y="1290"/>
                    <a:pt x="2701" y="1497"/>
                    <a:pt x="2438" y="1497"/>
                  </a:cubicBezTo>
                  <a:cubicBezTo>
                    <a:pt x="2327" y="1497"/>
                    <a:pt x="2203" y="1460"/>
                    <a:pt x="2072" y="1382"/>
                  </a:cubicBezTo>
                  <a:lnTo>
                    <a:pt x="489" y="477"/>
                  </a:lnTo>
                  <a:cubicBezTo>
                    <a:pt x="310" y="370"/>
                    <a:pt x="131" y="19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0"/>
            <p:cNvSpPr/>
            <p:nvPr/>
          </p:nvSpPr>
          <p:spPr>
            <a:xfrm>
              <a:off x="5031773" y="1484087"/>
              <a:ext cx="95285" cy="99921"/>
            </a:xfrm>
            <a:custGeom>
              <a:avLst/>
              <a:gdLst/>
              <a:ahLst/>
              <a:cxnLst/>
              <a:rect l="l" t="t" r="r" b="b"/>
              <a:pathLst>
                <a:path w="3227" h="3384" extrusionOk="0">
                  <a:moveTo>
                    <a:pt x="0" y="1"/>
                  </a:moveTo>
                  <a:lnTo>
                    <a:pt x="0" y="917"/>
                  </a:lnTo>
                  <a:cubicBezTo>
                    <a:pt x="0" y="1239"/>
                    <a:pt x="119" y="1584"/>
                    <a:pt x="322" y="1882"/>
                  </a:cubicBezTo>
                  <a:cubicBezTo>
                    <a:pt x="465" y="2072"/>
                    <a:pt x="643" y="2251"/>
                    <a:pt x="822" y="2358"/>
                  </a:cubicBezTo>
                  <a:lnTo>
                    <a:pt x="2393" y="3263"/>
                  </a:lnTo>
                  <a:cubicBezTo>
                    <a:pt x="2529" y="3345"/>
                    <a:pt x="2656" y="3383"/>
                    <a:pt x="2770" y="3383"/>
                  </a:cubicBezTo>
                  <a:cubicBezTo>
                    <a:pt x="3035" y="3383"/>
                    <a:pt x="3218" y="3173"/>
                    <a:pt x="3227" y="2822"/>
                  </a:cubicBezTo>
                  <a:lnTo>
                    <a:pt x="2512" y="2406"/>
                  </a:lnTo>
                  <a:lnTo>
                    <a:pt x="2512" y="1906"/>
                  </a:lnTo>
                  <a:lnTo>
                    <a:pt x="3227" y="2311"/>
                  </a:lnTo>
                  <a:lnTo>
                    <a:pt x="3227" y="1870"/>
                  </a:lnTo>
                  <a:lnTo>
                    <a:pt x="203" y="12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0"/>
            <p:cNvSpPr/>
            <p:nvPr/>
          </p:nvSpPr>
          <p:spPr>
            <a:xfrm>
              <a:off x="5151301" y="1552650"/>
              <a:ext cx="95994" cy="100128"/>
            </a:xfrm>
            <a:custGeom>
              <a:avLst/>
              <a:gdLst/>
              <a:ahLst/>
              <a:cxnLst/>
              <a:rect l="l" t="t" r="r" b="b"/>
              <a:pathLst>
                <a:path w="3251" h="3391" extrusionOk="0">
                  <a:moveTo>
                    <a:pt x="0" y="0"/>
                  </a:moveTo>
                  <a:lnTo>
                    <a:pt x="0" y="453"/>
                  </a:lnTo>
                  <a:lnTo>
                    <a:pt x="715" y="870"/>
                  </a:lnTo>
                  <a:lnTo>
                    <a:pt x="715" y="1358"/>
                  </a:lnTo>
                  <a:lnTo>
                    <a:pt x="0" y="941"/>
                  </a:lnTo>
                  <a:lnTo>
                    <a:pt x="0" y="941"/>
                  </a:lnTo>
                  <a:cubicBezTo>
                    <a:pt x="12" y="1465"/>
                    <a:pt x="393" y="2084"/>
                    <a:pt x="834" y="2358"/>
                  </a:cubicBezTo>
                  <a:lnTo>
                    <a:pt x="2417" y="3263"/>
                  </a:lnTo>
                  <a:cubicBezTo>
                    <a:pt x="2545" y="3348"/>
                    <a:pt x="2672" y="3390"/>
                    <a:pt x="2783" y="3390"/>
                  </a:cubicBezTo>
                  <a:cubicBezTo>
                    <a:pt x="2827" y="3390"/>
                    <a:pt x="2868" y="3383"/>
                    <a:pt x="2905" y="3370"/>
                  </a:cubicBezTo>
                  <a:cubicBezTo>
                    <a:pt x="3108" y="3310"/>
                    <a:pt x="3251" y="3096"/>
                    <a:pt x="3251" y="2786"/>
                  </a:cubicBezTo>
                  <a:lnTo>
                    <a:pt x="3251" y="1882"/>
                  </a:lnTo>
                  <a:lnTo>
                    <a:pt x="3025" y="175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0"/>
            <p:cNvSpPr/>
            <p:nvPr/>
          </p:nvSpPr>
          <p:spPr>
            <a:xfrm>
              <a:off x="5105947" y="1540337"/>
              <a:ext cx="66466" cy="52411"/>
            </a:xfrm>
            <a:custGeom>
              <a:avLst/>
              <a:gdLst/>
              <a:ahLst/>
              <a:cxnLst/>
              <a:rect l="l" t="t" r="r" b="b"/>
              <a:pathLst>
                <a:path w="2251" h="1775" extrusionOk="0">
                  <a:moveTo>
                    <a:pt x="0" y="1"/>
                  </a:moveTo>
                  <a:lnTo>
                    <a:pt x="0" y="477"/>
                  </a:lnTo>
                  <a:lnTo>
                    <a:pt x="739" y="894"/>
                  </a:lnTo>
                  <a:lnTo>
                    <a:pt x="1536" y="1358"/>
                  </a:lnTo>
                  <a:lnTo>
                    <a:pt x="2251" y="1775"/>
                  </a:lnTo>
                  <a:lnTo>
                    <a:pt x="2251" y="1298"/>
                  </a:lnTo>
                  <a:lnTo>
                    <a:pt x="1536" y="882"/>
                  </a:lnTo>
                  <a:lnTo>
                    <a:pt x="739" y="406"/>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0"/>
            <p:cNvSpPr/>
            <p:nvPr/>
          </p:nvSpPr>
          <p:spPr>
            <a:xfrm>
              <a:off x="5052147" y="1588496"/>
              <a:ext cx="174419" cy="139163"/>
            </a:xfrm>
            <a:custGeom>
              <a:avLst/>
              <a:gdLst/>
              <a:ahLst/>
              <a:cxnLst/>
              <a:rect l="l" t="t" r="r" b="b"/>
              <a:pathLst>
                <a:path w="5907" h="4713" extrusionOk="0">
                  <a:moveTo>
                    <a:pt x="1" y="1"/>
                  </a:moveTo>
                  <a:cubicBezTo>
                    <a:pt x="429" y="1525"/>
                    <a:pt x="1275" y="3239"/>
                    <a:pt x="2882" y="4359"/>
                  </a:cubicBezTo>
                  <a:lnTo>
                    <a:pt x="2918" y="4359"/>
                  </a:lnTo>
                  <a:cubicBezTo>
                    <a:pt x="2930" y="4359"/>
                    <a:pt x="2930" y="4370"/>
                    <a:pt x="2942" y="4370"/>
                  </a:cubicBezTo>
                  <a:cubicBezTo>
                    <a:pt x="2954" y="4382"/>
                    <a:pt x="2989" y="4382"/>
                    <a:pt x="3001" y="4406"/>
                  </a:cubicBezTo>
                  <a:cubicBezTo>
                    <a:pt x="3462" y="4620"/>
                    <a:pt x="3860" y="4713"/>
                    <a:pt x="4203" y="4713"/>
                  </a:cubicBezTo>
                  <a:cubicBezTo>
                    <a:pt x="5064" y="4713"/>
                    <a:pt x="5583" y="4126"/>
                    <a:pt x="5906" y="3394"/>
                  </a:cubicBezTo>
                  <a:cubicBezTo>
                    <a:pt x="5799" y="3335"/>
                    <a:pt x="5656" y="3239"/>
                    <a:pt x="5490" y="3180"/>
                  </a:cubicBezTo>
                  <a:cubicBezTo>
                    <a:pt x="4728" y="2751"/>
                    <a:pt x="3573" y="1942"/>
                    <a:pt x="2954" y="894"/>
                  </a:cubicBezTo>
                  <a:cubicBezTo>
                    <a:pt x="2820" y="966"/>
                    <a:pt x="2661" y="997"/>
                    <a:pt x="2486" y="997"/>
                  </a:cubicBezTo>
                  <a:cubicBezTo>
                    <a:pt x="1851" y="997"/>
                    <a:pt x="1006" y="587"/>
                    <a:pt x="417" y="251"/>
                  </a:cubicBezTo>
                  <a:cubicBezTo>
                    <a:pt x="251" y="156"/>
                    <a:pt x="120" y="7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0"/>
            <p:cNvSpPr/>
            <p:nvPr/>
          </p:nvSpPr>
          <p:spPr>
            <a:xfrm>
              <a:off x="5138988" y="1613831"/>
              <a:ext cx="384" cy="30"/>
            </a:xfrm>
            <a:custGeom>
              <a:avLst/>
              <a:gdLst/>
              <a:ahLst/>
              <a:cxnLst/>
              <a:rect l="l" t="t" r="r" b="b"/>
              <a:pathLst>
                <a:path w="13" h="1" extrusionOk="0">
                  <a:moveTo>
                    <a:pt x="1" y="0"/>
                  </a:moveTo>
                  <a:lnTo>
                    <a:pt x="13" y="0"/>
                  </a:lnTo>
                  <a:lnTo>
                    <a:pt x="13" y="0"/>
                  </a:lnTo>
                  <a:close/>
                </a:path>
              </a:pathLst>
            </a:custGeom>
            <a:solidFill>
              <a:srgbClr val="2C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0"/>
            <p:cNvSpPr/>
            <p:nvPr/>
          </p:nvSpPr>
          <p:spPr>
            <a:xfrm>
              <a:off x="5138988" y="1717531"/>
              <a:ext cx="1801" cy="1093"/>
            </a:xfrm>
            <a:custGeom>
              <a:avLst/>
              <a:gdLst/>
              <a:ahLst/>
              <a:cxnLst/>
              <a:rect l="l" t="t" r="r" b="b"/>
              <a:pathLst>
                <a:path w="61" h="37" extrusionOk="0">
                  <a:moveTo>
                    <a:pt x="60" y="36"/>
                  </a:moveTo>
                  <a:lnTo>
                    <a:pt x="60" y="36"/>
                  </a:lnTo>
                  <a:cubicBezTo>
                    <a:pt x="48" y="12"/>
                    <a:pt x="13" y="12"/>
                    <a:pt x="1" y="0"/>
                  </a:cubicBezTo>
                  <a:cubicBezTo>
                    <a:pt x="13" y="12"/>
                    <a:pt x="48" y="12"/>
                    <a:pt x="60" y="36"/>
                  </a:cubicBezTo>
                  <a:close/>
                </a:path>
              </a:pathLst>
            </a:custGeom>
            <a:solidFill>
              <a:srgbClr val="2C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0"/>
            <p:cNvSpPr/>
            <p:nvPr/>
          </p:nvSpPr>
          <p:spPr>
            <a:xfrm>
              <a:off x="5138988" y="1613477"/>
              <a:ext cx="30" cy="384"/>
            </a:xfrm>
            <a:custGeom>
              <a:avLst/>
              <a:gdLst/>
              <a:ahLst/>
              <a:cxnLst/>
              <a:rect l="l" t="t" r="r" b="b"/>
              <a:pathLst>
                <a:path w="1" h="13" extrusionOk="0">
                  <a:moveTo>
                    <a:pt x="1" y="12"/>
                  </a:moveTo>
                  <a:lnTo>
                    <a:pt x="1" y="12"/>
                  </a:lnTo>
                  <a:lnTo>
                    <a:pt x="1" y="0"/>
                  </a:lnTo>
                  <a:close/>
                </a:path>
              </a:pathLst>
            </a:custGeom>
            <a:solidFill>
              <a:srgbClr val="2C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0"/>
            <p:cNvSpPr/>
            <p:nvPr/>
          </p:nvSpPr>
          <p:spPr>
            <a:xfrm>
              <a:off x="5034224" y="2067344"/>
              <a:ext cx="142765" cy="226535"/>
            </a:xfrm>
            <a:custGeom>
              <a:avLst/>
              <a:gdLst/>
              <a:ahLst/>
              <a:cxnLst/>
              <a:rect l="l" t="t" r="r" b="b"/>
              <a:pathLst>
                <a:path w="4835" h="7672" extrusionOk="0">
                  <a:moveTo>
                    <a:pt x="2060" y="0"/>
                  </a:moveTo>
                  <a:cubicBezTo>
                    <a:pt x="2048" y="0"/>
                    <a:pt x="2048" y="0"/>
                    <a:pt x="2025" y="12"/>
                  </a:cubicBezTo>
                  <a:lnTo>
                    <a:pt x="2001" y="12"/>
                  </a:lnTo>
                  <a:cubicBezTo>
                    <a:pt x="1989" y="12"/>
                    <a:pt x="1965" y="12"/>
                    <a:pt x="1965" y="24"/>
                  </a:cubicBezTo>
                  <a:lnTo>
                    <a:pt x="1941" y="24"/>
                  </a:lnTo>
                  <a:cubicBezTo>
                    <a:pt x="1929" y="24"/>
                    <a:pt x="1906" y="24"/>
                    <a:pt x="1894" y="48"/>
                  </a:cubicBezTo>
                  <a:lnTo>
                    <a:pt x="1870" y="48"/>
                  </a:lnTo>
                  <a:cubicBezTo>
                    <a:pt x="1846" y="48"/>
                    <a:pt x="1834" y="48"/>
                    <a:pt x="1822" y="60"/>
                  </a:cubicBezTo>
                  <a:lnTo>
                    <a:pt x="1786" y="60"/>
                  </a:lnTo>
                  <a:cubicBezTo>
                    <a:pt x="1751" y="72"/>
                    <a:pt x="1703" y="72"/>
                    <a:pt x="1656" y="83"/>
                  </a:cubicBezTo>
                  <a:cubicBezTo>
                    <a:pt x="1608" y="107"/>
                    <a:pt x="1572" y="107"/>
                    <a:pt x="1513" y="119"/>
                  </a:cubicBezTo>
                  <a:cubicBezTo>
                    <a:pt x="1465" y="119"/>
                    <a:pt x="1417" y="131"/>
                    <a:pt x="1358" y="131"/>
                  </a:cubicBezTo>
                  <a:lnTo>
                    <a:pt x="1346" y="131"/>
                  </a:lnTo>
                  <a:cubicBezTo>
                    <a:pt x="1298" y="131"/>
                    <a:pt x="1239" y="143"/>
                    <a:pt x="1191" y="143"/>
                  </a:cubicBezTo>
                  <a:lnTo>
                    <a:pt x="1179" y="143"/>
                  </a:lnTo>
                  <a:cubicBezTo>
                    <a:pt x="1120" y="143"/>
                    <a:pt x="1060" y="167"/>
                    <a:pt x="1001" y="167"/>
                  </a:cubicBezTo>
                  <a:lnTo>
                    <a:pt x="524" y="167"/>
                  </a:lnTo>
                  <a:cubicBezTo>
                    <a:pt x="477" y="167"/>
                    <a:pt x="441" y="143"/>
                    <a:pt x="382" y="143"/>
                  </a:cubicBezTo>
                  <a:lnTo>
                    <a:pt x="322" y="143"/>
                  </a:lnTo>
                  <a:cubicBezTo>
                    <a:pt x="286" y="143"/>
                    <a:pt x="262" y="131"/>
                    <a:pt x="215" y="131"/>
                  </a:cubicBezTo>
                  <a:lnTo>
                    <a:pt x="179" y="131"/>
                  </a:lnTo>
                  <a:cubicBezTo>
                    <a:pt x="155" y="131"/>
                    <a:pt x="120" y="119"/>
                    <a:pt x="96" y="119"/>
                  </a:cubicBezTo>
                  <a:lnTo>
                    <a:pt x="84" y="119"/>
                  </a:lnTo>
                  <a:cubicBezTo>
                    <a:pt x="60" y="119"/>
                    <a:pt x="48" y="119"/>
                    <a:pt x="48" y="107"/>
                  </a:cubicBezTo>
                  <a:cubicBezTo>
                    <a:pt x="36" y="107"/>
                    <a:pt x="24" y="83"/>
                    <a:pt x="1" y="83"/>
                  </a:cubicBezTo>
                  <a:lnTo>
                    <a:pt x="1" y="2703"/>
                  </a:lnTo>
                  <a:lnTo>
                    <a:pt x="1" y="3001"/>
                  </a:lnTo>
                  <a:cubicBezTo>
                    <a:pt x="1" y="3215"/>
                    <a:pt x="48" y="3453"/>
                    <a:pt x="120" y="3703"/>
                  </a:cubicBezTo>
                  <a:cubicBezTo>
                    <a:pt x="596" y="5882"/>
                    <a:pt x="2406" y="7644"/>
                    <a:pt x="2406" y="7644"/>
                  </a:cubicBezTo>
                  <a:cubicBezTo>
                    <a:pt x="2406" y="7644"/>
                    <a:pt x="2554" y="7671"/>
                    <a:pt x="2777" y="7671"/>
                  </a:cubicBezTo>
                  <a:cubicBezTo>
                    <a:pt x="3085" y="7671"/>
                    <a:pt x="3536" y="7619"/>
                    <a:pt x="3930" y="7370"/>
                  </a:cubicBezTo>
                  <a:cubicBezTo>
                    <a:pt x="3930" y="7370"/>
                    <a:pt x="3953" y="7370"/>
                    <a:pt x="3953" y="7346"/>
                  </a:cubicBezTo>
                  <a:cubicBezTo>
                    <a:pt x="3989" y="7424"/>
                    <a:pt x="4012" y="7443"/>
                    <a:pt x="4032" y="7443"/>
                  </a:cubicBezTo>
                  <a:cubicBezTo>
                    <a:pt x="4046" y="7443"/>
                    <a:pt x="4058" y="7434"/>
                    <a:pt x="4072" y="7430"/>
                  </a:cubicBezTo>
                  <a:lnTo>
                    <a:pt x="4084" y="7418"/>
                  </a:lnTo>
                  <a:cubicBezTo>
                    <a:pt x="4120" y="7394"/>
                    <a:pt x="4132" y="7382"/>
                    <a:pt x="4156" y="7358"/>
                  </a:cubicBezTo>
                  <a:lnTo>
                    <a:pt x="4180" y="7334"/>
                  </a:lnTo>
                  <a:cubicBezTo>
                    <a:pt x="4203" y="7322"/>
                    <a:pt x="4215" y="7299"/>
                    <a:pt x="4251" y="7263"/>
                  </a:cubicBezTo>
                  <a:lnTo>
                    <a:pt x="4263" y="7251"/>
                  </a:lnTo>
                  <a:lnTo>
                    <a:pt x="4323" y="7191"/>
                  </a:lnTo>
                  <a:lnTo>
                    <a:pt x="4334" y="7180"/>
                  </a:lnTo>
                  <a:cubicBezTo>
                    <a:pt x="4370" y="7144"/>
                    <a:pt x="4382" y="7120"/>
                    <a:pt x="4418" y="7084"/>
                  </a:cubicBezTo>
                  <a:lnTo>
                    <a:pt x="4430" y="7072"/>
                  </a:lnTo>
                  <a:cubicBezTo>
                    <a:pt x="4442" y="7037"/>
                    <a:pt x="4477" y="7013"/>
                    <a:pt x="4489" y="6977"/>
                  </a:cubicBezTo>
                  <a:cubicBezTo>
                    <a:pt x="4489" y="6977"/>
                    <a:pt x="4489" y="6965"/>
                    <a:pt x="4501" y="6965"/>
                  </a:cubicBezTo>
                  <a:cubicBezTo>
                    <a:pt x="4513" y="6930"/>
                    <a:pt x="4549" y="6906"/>
                    <a:pt x="4561" y="6858"/>
                  </a:cubicBezTo>
                  <a:cubicBezTo>
                    <a:pt x="4561" y="6846"/>
                    <a:pt x="4573" y="6846"/>
                    <a:pt x="4573" y="6834"/>
                  </a:cubicBezTo>
                  <a:cubicBezTo>
                    <a:pt x="4596" y="6799"/>
                    <a:pt x="4608" y="6751"/>
                    <a:pt x="4632" y="6727"/>
                  </a:cubicBezTo>
                  <a:lnTo>
                    <a:pt x="4632" y="6715"/>
                  </a:lnTo>
                  <a:cubicBezTo>
                    <a:pt x="4656" y="6668"/>
                    <a:pt x="4668" y="6632"/>
                    <a:pt x="4680" y="6596"/>
                  </a:cubicBezTo>
                  <a:cubicBezTo>
                    <a:pt x="4680" y="6572"/>
                    <a:pt x="4692" y="6572"/>
                    <a:pt x="4692" y="6560"/>
                  </a:cubicBezTo>
                  <a:lnTo>
                    <a:pt x="4739" y="6429"/>
                  </a:lnTo>
                  <a:cubicBezTo>
                    <a:pt x="4751" y="6394"/>
                    <a:pt x="4751" y="6382"/>
                    <a:pt x="4775" y="6358"/>
                  </a:cubicBezTo>
                  <a:lnTo>
                    <a:pt x="4775" y="6334"/>
                  </a:lnTo>
                  <a:cubicBezTo>
                    <a:pt x="4787" y="6310"/>
                    <a:pt x="4787" y="6299"/>
                    <a:pt x="4799" y="6263"/>
                  </a:cubicBezTo>
                  <a:lnTo>
                    <a:pt x="4799" y="6239"/>
                  </a:lnTo>
                  <a:cubicBezTo>
                    <a:pt x="4799" y="6215"/>
                    <a:pt x="4811" y="6203"/>
                    <a:pt x="4811" y="6191"/>
                  </a:cubicBezTo>
                  <a:lnTo>
                    <a:pt x="4811" y="6156"/>
                  </a:lnTo>
                  <a:cubicBezTo>
                    <a:pt x="4811" y="6144"/>
                    <a:pt x="4811" y="6132"/>
                    <a:pt x="4834" y="6120"/>
                  </a:cubicBezTo>
                  <a:lnTo>
                    <a:pt x="4834" y="6084"/>
                  </a:lnTo>
                  <a:lnTo>
                    <a:pt x="4834" y="6060"/>
                  </a:lnTo>
                  <a:lnTo>
                    <a:pt x="4834" y="6013"/>
                  </a:lnTo>
                  <a:lnTo>
                    <a:pt x="4834" y="5977"/>
                  </a:lnTo>
                  <a:lnTo>
                    <a:pt x="4834" y="5941"/>
                  </a:lnTo>
                  <a:lnTo>
                    <a:pt x="4834" y="5918"/>
                  </a:lnTo>
                  <a:lnTo>
                    <a:pt x="4834" y="5846"/>
                  </a:lnTo>
                  <a:lnTo>
                    <a:pt x="4834" y="5548"/>
                  </a:lnTo>
                  <a:lnTo>
                    <a:pt x="4834" y="2929"/>
                  </a:lnTo>
                  <a:cubicBezTo>
                    <a:pt x="4799" y="2905"/>
                    <a:pt x="4775" y="2881"/>
                    <a:pt x="4739" y="2858"/>
                  </a:cubicBezTo>
                  <a:cubicBezTo>
                    <a:pt x="4715" y="2822"/>
                    <a:pt x="4668" y="2798"/>
                    <a:pt x="4632" y="2750"/>
                  </a:cubicBezTo>
                  <a:lnTo>
                    <a:pt x="4561" y="2679"/>
                  </a:lnTo>
                  <a:lnTo>
                    <a:pt x="4549" y="2667"/>
                  </a:lnTo>
                  <a:lnTo>
                    <a:pt x="4501" y="2620"/>
                  </a:lnTo>
                  <a:lnTo>
                    <a:pt x="4453" y="2572"/>
                  </a:lnTo>
                  <a:lnTo>
                    <a:pt x="4334" y="2453"/>
                  </a:lnTo>
                  <a:lnTo>
                    <a:pt x="4323" y="2441"/>
                  </a:lnTo>
                  <a:lnTo>
                    <a:pt x="4311" y="2429"/>
                  </a:lnTo>
                  <a:lnTo>
                    <a:pt x="4251" y="2369"/>
                  </a:lnTo>
                  <a:cubicBezTo>
                    <a:pt x="4239" y="2346"/>
                    <a:pt x="4215" y="2334"/>
                    <a:pt x="4215" y="2322"/>
                  </a:cubicBezTo>
                  <a:lnTo>
                    <a:pt x="4144" y="2250"/>
                  </a:lnTo>
                  <a:lnTo>
                    <a:pt x="4120" y="2215"/>
                  </a:lnTo>
                  <a:cubicBezTo>
                    <a:pt x="4084" y="2167"/>
                    <a:pt x="4037" y="2131"/>
                    <a:pt x="4013" y="2084"/>
                  </a:cubicBezTo>
                  <a:lnTo>
                    <a:pt x="3977" y="2048"/>
                  </a:lnTo>
                  <a:cubicBezTo>
                    <a:pt x="3953" y="2024"/>
                    <a:pt x="3918" y="1977"/>
                    <a:pt x="3894" y="1953"/>
                  </a:cubicBezTo>
                  <a:lnTo>
                    <a:pt x="3870" y="1929"/>
                  </a:lnTo>
                  <a:lnTo>
                    <a:pt x="3870" y="1917"/>
                  </a:lnTo>
                  <a:cubicBezTo>
                    <a:pt x="3834" y="1858"/>
                    <a:pt x="3775" y="1798"/>
                    <a:pt x="3727" y="1738"/>
                  </a:cubicBezTo>
                  <a:cubicBezTo>
                    <a:pt x="3727" y="1727"/>
                    <a:pt x="3715" y="1727"/>
                    <a:pt x="3715" y="1715"/>
                  </a:cubicBezTo>
                  <a:cubicBezTo>
                    <a:pt x="3668" y="1655"/>
                    <a:pt x="3620" y="1596"/>
                    <a:pt x="3561" y="1536"/>
                  </a:cubicBezTo>
                  <a:cubicBezTo>
                    <a:pt x="3561" y="1536"/>
                    <a:pt x="3561" y="1512"/>
                    <a:pt x="3549" y="1512"/>
                  </a:cubicBezTo>
                  <a:lnTo>
                    <a:pt x="3537" y="1500"/>
                  </a:lnTo>
                  <a:cubicBezTo>
                    <a:pt x="3501" y="1453"/>
                    <a:pt x="3453" y="1417"/>
                    <a:pt x="3430" y="1369"/>
                  </a:cubicBezTo>
                  <a:cubicBezTo>
                    <a:pt x="3430" y="1369"/>
                    <a:pt x="3430" y="1357"/>
                    <a:pt x="3418" y="1357"/>
                  </a:cubicBezTo>
                  <a:cubicBezTo>
                    <a:pt x="3382" y="1310"/>
                    <a:pt x="3358" y="1274"/>
                    <a:pt x="3322" y="1238"/>
                  </a:cubicBezTo>
                  <a:cubicBezTo>
                    <a:pt x="3310" y="1215"/>
                    <a:pt x="3310" y="1203"/>
                    <a:pt x="3299" y="1203"/>
                  </a:cubicBezTo>
                  <a:cubicBezTo>
                    <a:pt x="3263" y="1155"/>
                    <a:pt x="3239" y="1119"/>
                    <a:pt x="3191" y="1072"/>
                  </a:cubicBezTo>
                  <a:lnTo>
                    <a:pt x="3096" y="941"/>
                  </a:lnTo>
                  <a:lnTo>
                    <a:pt x="3084" y="917"/>
                  </a:lnTo>
                  <a:cubicBezTo>
                    <a:pt x="3084" y="905"/>
                    <a:pt x="3072" y="905"/>
                    <a:pt x="3072" y="893"/>
                  </a:cubicBezTo>
                  <a:cubicBezTo>
                    <a:pt x="3060" y="881"/>
                    <a:pt x="3060" y="857"/>
                    <a:pt x="3037" y="857"/>
                  </a:cubicBezTo>
                  <a:cubicBezTo>
                    <a:pt x="3025" y="845"/>
                    <a:pt x="3013" y="822"/>
                    <a:pt x="3001" y="798"/>
                  </a:cubicBezTo>
                  <a:lnTo>
                    <a:pt x="2965" y="774"/>
                  </a:lnTo>
                  <a:cubicBezTo>
                    <a:pt x="2953" y="762"/>
                    <a:pt x="2941" y="726"/>
                    <a:pt x="2918" y="715"/>
                  </a:cubicBezTo>
                  <a:cubicBezTo>
                    <a:pt x="2918" y="703"/>
                    <a:pt x="2906" y="703"/>
                    <a:pt x="2906" y="679"/>
                  </a:cubicBezTo>
                  <a:cubicBezTo>
                    <a:pt x="2858" y="619"/>
                    <a:pt x="2834" y="584"/>
                    <a:pt x="2787" y="524"/>
                  </a:cubicBezTo>
                  <a:cubicBezTo>
                    <a:pt x="2787" y="500"/>
                    <a:pt x="2775" y="500"/>
                    <a:pt x="2775" y="488"/>
                  </a:cubicBezTo>
                  <a:cubicBezTo>
                    <a:pt x="2763" y="476"/>
                    <a:pt x="2739" y="464"/>
                    <a:pt x="2739" y="441"/>
                  </a:cubicBezTo>
                  <a:cubicBezTo>
                    <a:pt x="2739" y="429"/>
                    <a:pt x="2727" y="429"/>
                    <a:pt x="2727" y="417"/>
                  </a:cubicBezTo>
                  <a:cubicBezTo>
                    <a:pt x="2715" y="405"/>
                    <a:pt x="2715" y="381"/>
                    <a:pt x="2703" y="369"/>
                  </a:cubicBezTo>
                  <a:cubicBezTo>
                    <a:pt x="2703" y="357"/>
                    <a:pt x="2679" y="357"/>
                    <a:pt x="2679" y="345"/>
                  </a:cubicBezTo>
                  <a:cubicBezTo>
                    <a:pt x="2668" y="322"/>
                    <a:pt x="2668" y="310"/>
                    <a:pt x="2656" y="298"/>
                  </a:cubicBezTo>
                  <a:cubicBezTo>
                    <a:pt x="2656" y="286"/>
                    <a:pt x="2644" y="286"/>
                    <a:pt x="2644" y="262"/>
                  </a:cubicBezTo>
                  <a:cubicBezTo>
                    <a:pt x="2620" y="250"/>
                    <a:pt x="2620" y="238"/>
                    <a:pt x="2608" y="238"/>
                  </a:cubicBezTo>
                  <a:lnTo>
                    <a:pt x="2596" y="226"/>
                  </a:lnTo>
                  <a:cubicBezTo>
                    <a:pt x="2584" y="203"/>
                    <a:pt x="2584" y="191"/>
                    <a:pt x="2560" y="191"/>
                  </a:cubicBezTo>
                  <a:cubicBezTo>
                    <a:pt x="2560" y="191"/>
                    <a:pt x="2560" y="179"/>
                    <a:pt x="2548" y="179"/>
                  </a:cubicBezTo>
                  <a:cubicBezTo>
                    <a:pt x="2537" y="167"/>
                    <a:pt x="2537" y="143"/>
                    <a:pt x="2525" y="131"/>
                  </a:cubicBezTo>
                  <a:cubicBezTo>
                    <a:pt x="2501" y="119"/>
                    <a:pt x="2501" y="107"/>
                    <a:pt x="2489" y="83"/>
                  </a:cubicBezTo>
                  <a:cubicBezTo>
                    <a:pt x="2489" y="83"/>
                    <a:pt x="2489" y="72"/>
                    <a:pt x="2477" y="72"/>
                  </a:cubicBezTo>
                  <a:lnTo>
                    <a:pt x="2465" y="60"/>
                  </a:lnTo>
                  <a:cubicBezTo>
                    <a:pt x="2465" y="60"/>
                    <a:pt x="2465" y="48"/>
                    <a:pt x="2441" y="48"/>
                  </a:cubicBezTo>
                  <a:cubicBezTo>
                    <a:pt x="2441" y="48"/>
                    <a:pt x="2441" y="24"/>
                    <a:pt x="2429" y="24"/>
                  </a:cubicBezTo>
                  <a:lnTo>
                    <a:pt x="2429" y="12"/>
                  </a:lnTo>
                  <a:lnTo>
                    <a:pt x="24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0"/>
            <p:cNvSpPr/>
            <p:nvPr/>
          </p:nvSpPr>
          <p:spPr>
            <a:xfrm>
              <a:off x="5033516" y="2062058"/>
              <a:ext cx="154370" cy="227126"/>
            </a:xfrm>
            <a:custGeom>
              <a:avLst/>
              <a:gdLst/>
              <a:ahLst/>
              <a:cxnLst/>
              <a:rect l="l" t="t" r="r" b="b"/>
              <a:pathLst>
                <a:path w="5228" h="7692" extrusionOk="0">
                  <a:moveTo>
                    <a:pt x="2382" y="1"/>
                  </a:moveTo>
                  <a:cubicBezTo>
                    <a:pt x="2370" y="1"/>
                    <a:pt x="2346" y="1"/>
                    <a:pt x="2346" y="12"/>
                  </a:cubicBezTo>
                  <a:lnTo>
                    <a:pt x="2322" y="12"/>
                  </a:lnTo>
                  <a:cubicBezTo>
                    <a:pt x="2311" y="12"/>
                    <a:pt x="2287" y="12"/>
                    <a:pt x="2275" y="36"/>
                  </a:cubicBezTo>
                  <a:lnTo>
                    <a:pt x="2251" y="36"/>
                  </a:lnTo>
                  <a:cubicBezTo>
                    <a:pt x="2227" y="36"/>
                    <a:pt x="2215" y="36"/>
                    <a:pt x="2203" y="48"/>
                  </a:cubicBezTo>
                  <a:lnTo>
                    <a:pt x="2168" y="48"/>
                  </a:lnTo>
                  <a:cubicBezTo>
                    <a:pt x="2132" y="60"/>
                    <a:pt x="2084" y="60"/>
                    <a:pt x="2037" y="72"/>
                  </a:cubicBezTo>
                  <a:cubicBezTo>
                    <a:pt x="1989" y="96"/>
                    <a:pt x="1953" y="96"/>
                    <a:pt x="1894" y="108"/>
                  </a:cubicBezTo>
                  <a:cubicBezTo>
                    <a:pt x="1846" y="108"/>
                    <a:pt x="1799" y="120"/>
                    <a:pt x="1739" y="120"/>
                  </a:cubicBezTo>
                  <a:lnTo>
                    <a:pt x="1727" y="120"/>
                  </a:lnTo>
                  <a:cubicBezTo>
                    <a:pt x="1680" y="120"/>
                    <a:pt x="1620" y="132"/>
                    <a:pt x="1572" y="132"/>
                  </a:cubicBezTo>
                  <a:lnTo>
                    <a:pt x="1560" y="132"/>
                  </a:lnTo>
                  <a:cubicBezTo>
                    <a:pt x="1501" y="132"/>
                    <a:pt x="1441" y="155"/>
                    <a:pt x="1382" y="155"/>
                  </a:cubicBezTo>
                  <a:lnTo>
                    <a:pt x="906" y="155"/>
                  </a:lnTo>
                  <a:cubicBezTo>
                    <a:pt x="858" y="155"/>
                    <a:pt x="822" y="132"/>
                    <a:pt x="763" y="132"/>
                  </a:cubicBezTo>
                  <a:cubicBezTo>
                    <a:pt x="739" y="132"/>
                    <a:pt x="715" y="132"/>
                    <a:pt x="703" y="120"/>
                  </a:cubicBezTo>
                  <a:cubicBezTo>
                    <a:pt x="667" y="120"/>
                    <a:pt x="644" y="108"/>
                    <a:pt x="596" y="108"/>
                  </a:cubicBezTo>
                  <a:lnTo>
                    <a:pt x="560" y="108"/>
                  </a:lnTo>
                  <a:cubicBezTo>
                    <a:pt x="537" y="108"/>
                    <a:pt x="501" y="96"/>
                    <a:pt x="477" y="96"/>
                  </a:cubicBezTo>
                  <a:lnTo>
                    <a:pt x="465" y="96"/>
                  </a:lnTo>
                  <a:cubicBezTo>
                    <a:pt x="441" y="96"/>
                    <a:pt x="429" y="96"/>
                    <a:pt x="429" y="72"/>
                  </a:cubicBezTo>
                  <a:cubicBezTo>
                    <a:pt x="417" y="72"/>
                    <a:pt x="382" y="60"/>
                    <a:pt x="370" y="60"/>
                  </a:cubicBezTo>
                  <a:lnTo>
                    <a:pt x="1" y="286"/>
                  </a:lnTo>
                  <a:cubicBezTo>
                    <a:pt x="13" y="286"/>
                    <a:pt x="25" y="298"/>
                    <a:pt x="48" y="298"/>
                  </a:cubicBezTo>
                  <a:cubicBezTo>
                    <a:pt x="60" y="298"/>
                    <a:pt x="72" y="298"/>
                    <a:pt x="72" y="310"/>
                  </a:cubicBezTo>
                  <a:lnTo>
                    <a:pt x="84" y="310"/>
                  </a:lnTo>
                  <a:cubicBezTo>
                    <a:pt x="120" y="310"/>
                    <a:pt x="144" y="334"/>
                    <a:pt x="179" y="334"/>
                  </a:cubicBezTo>
                  <a:lnTo>
                    <a:pt x="203" y="334"/>
                  </a:lnTo>
                  <a:cubicBezTo>
                    <a:pt x="239" y="334"/>
                    <a:pt x="263" y="346"/>
                    <a:pt x="310" y="346"/>
                  </a:cubicBezTo>
                  <a:lnTo>
                    <a:pt x="370" y="346"/>
                  </a:lnTo>
                  <a:cubicBezTo>
                    <a:pt x="417" y="346"/>
                    <a:pt x="465" y="358"/>
                    <a:pt x="525" y="358"/>
                  </a:cubicBezTo>
                  <a:lnTo>
                    <a:pt x="1001" y="358"/>
                  </a:lnTo>
                  <a:cubicBezTo>
                    <a:pt x="1060" y="358"/>
                    <a:pt x="1120" y="346"/>
                    <a:pt x="1179" y="346"/>
                  </a:cubicBezTo>
                  <a:lnTo>
                    <a:pt x="1191" y="346"/>
                  </a:lnTo>
                  <a:cubicBezTo>
                    <a:pt x="1239" y="346"/>
                    <a:pt x="1299" y="334"/>
                    <a:pt x="1334" y="334"/>
                  </a:cubicBezTo>
                  <a:lnTo>
                    <a:pt x="1358" y="334"/>
                  </a:lnTo>
                  <a:cubicBezTo>
                    <a:pt x="1394" y="334"/>
                    <a:pt x="1453" y="310"/>
                    <a:pt x="1501" y="310"/>
                  </a:cubicBezTo>
                  <a:cubicBezTo>
                    <a:pt x="1549" y="310"/>
                    <a:pt x="1608" y="298"/>
                    <a:pt x="1656" y="286"/>
                  </a:cubicBezTo>
                  <a:cubicBezTo>
                    <a:pt x="1691" y="274"/>
                    <a:pt x="1739" y="274"/>
                    <a:pt x="1787" y="251"/>
                  </a:cubicBezTo>
                  <a:lnTo>
                    <a:pt x="1810" y="251"/>
                  </a:lnTo>
                  <a:cubicBezTo>
                    <a:pt x="1834" y="251"/>
                    <a:pt x="1846" y="251"/>
                    <a:pt x="1858" y="239"/>
                  </a:cubicBezTo>
                  <a:lnTo>
                    <a:pt x="1894" y="239"/>
                  </a:lnTo>
                  <a:cubicBezTo>
                    <a:pt x="1906" y="239"/>
                    <a:pt x="1918" y="239"/>
                    <a:pt x="1930" y="227"/>
                  </a:cubicBezTo>
                  <a:lnTo>
                    <a:pt x="1965" y="227"/>
                  </a:lnTo>
                  <a:cubicBezTo>
                    <a:pt x="1977" y="227"/>
                    <a:pt x="1989" y="227"/>
                    <a:pt x="1989" y="215"/>
                  </a:cubicBezTo>
                  <a:lnTo>
                    <a:pt x="2025" y="215"/>
                  </a:lnTo>
                  <a:cubicBezTo>
                    <a:pt x="2037" y="215"/>
                    <a:pt x="2037" y="215"/>
                    <a:pt x="2049" y="191"/>
                  </a:cubicBezTo>
                  <a:lnTo>
                    <a:pt x="2430" y="191"/>
                  </a:lnTo>
                  <a:lnTo>
                    <a:pt x="2430" y="215"/>
                  </a:lnTo>
                  <a:lnTo>
                    <a:pt x="2430" y="227"/>
                  </a:lnTo>
                  <a:cubicBezTo>
                    <a:pt x="2430" y="227"/>
                    <a:pt x="2430" y="239"/>
                    <a:pt x="2442" y="239"/>
                  </a:cubicBezTo>
                  <a:cubicBezTo>
                    <a:pt x="2442" y="239"/>
                    <a:pt x="2442" y="251"/>
                    <a:pt x="2453" y="251"/>
                  </a:cubicBezTo>
                  <a:lnTo>
                    <a:pt x="2465" y="274"/>
                  </a:lnTo>
                  <a:cubicBezTo>
                    <a:pt x="2465" y="274"/>
                    <a:pt x="2465" y="286"/>
                    <a:pt x="2489" y="286"/>
                  </a:cubicBezTo>
                  <a:cubicBezTo>
                    <a:pt x="2501" y="298"/>
                    <a:pt x="2501" y="310"/>
                    <a:pt x="2513" y="334"/>
                  </a:cubicBezTo>
                  <a:cubicBezTo>
                    <a:pt x="2525" y="346"/>
                    <a:pt x="2525" y="358"/>
                    <a:pt x="2549" y="370"/>
                  </a:cubicBezTo>
                  <a:cubicBezTo>
                    <a:pt x="2549" y="370"/>
                    <a:pt x="2549" y="393"/>
                    <a:pt x="2561" y="393"/>
                  </a:cubicBezTo>
                  <a:cubicBezTo>
                    <a:pt x="2572" y="405"/>
                    <a:pt x="2572" y="417"/>
                    <a:pt x="2584" y="417"/>
                  </a:cubicBezTo>
                  <a:lnTo>
                    <a:pt x="2608" y="429"/>
                  </a:lnTo>
                  <a:cubicBezTo>
                    <a:pt x="2620" y="453"/>
                    <a:pt x="2620" y="465"/>
                    <a:pt x="2632" y="465"/>
                  </a:cubicBezTo>
                  <a:cubicBezTo>
                    <a:pt x="2632" y="477"/>
                    <a:pt x="2644" y="477"/>
                    <a:pt x="2644" y="489"/>
                  </a:cubicBezTo>
                  <a:cubicBezTo>
                    <a:pt x="2668" y="513"/>
                    <a:pt x="2668" y="524"/>
                    <a:pt x="2680" y="536"/>
                  </a:cubicBezTo>
                  <a:cubicBezTo>
                    <a:pt x="2680" y="548"/>
                    <a:pt x="2692" y="548"/>
                    <a:pt x="2692" y="572"/>
                  </a:cubicBezTo>
                  <a:cubicBezTo>
                    <a:pt x="2703" y="584"/>
                    <a:pt x="2703" y="596"/>
                    <a:pt x="2727" y="608"/>
                  </a:cubicBezTo>
                  <a:cubicBezTo>
                    <a:pt x="2727" y="632"/>
                    <a:pt x="2739" y="632"/>
                    <a:pt x="2739" y="643"/>
                  </a:cubicBezTo>
                  <a:cubicBezTo>
                    <a:pt x="2751" y="655"/>
                    <a:pt x="2763" y="667"/>
                    <a:pt x="2763" y="691"/>
                  </a:cubicBezTo>
                  <a:cubicBezTo>
                    <a:pt x="2763" y="703"/>
                    <a:pt x="2787" y="703"/>
                    <a:pt x="2787" y="715"/>
                  </a:cubicBezTo>
                  <a:cubicBezTo>
                    <a:pt x="2811" y="763"/>
                    <a:pt x="2858" y="822"/>
                    <a:pt x="2906" y="882"/>
                  </a:cubicBezTo>
                  <a:cubicBezTo>
                    <a:pt x="2906" y="894"/>
                    <a:pt x="2918" y="894"/>
                    <a:pt x="2918" y="905"/>
                  </a:cubicBezTo>
                  <a:cubicBezTo>
                    <a:pt x="2930" y="929"/>
                    <a:pt x="2942" y="953"/>
                    <a:pt x="2965" y="965"/>
                  </a:cubicBezTo>
                  <a:lnTo>
                    <a:pt x="2989" y="1001"/>
                  </a:lnTo>
                  <a:cubicBezTo>
                    <a:pt x="3001" y="1013"/>
                    <a:pt x="3025" y="1024"/>
                    <a:pt x="3037" y="1060"/>
                  </a:cubicBezTo>
                  <a:cubicBezTo>
                    <a:pt x="3049" y="1072"/>
                    <a:pt x="3049" y="1084"/>
                    <a:pt x="3061" y="1084"/>
                  </a:cubicBezTo>
                  <a:cubicBezTo>
                    <a:pt x="3061" y="1108"/>
                    <a:pt x="3084" y="1108"/>
                    <a:pt x="3084" y="1120"/>
                  </a:cubicBezTo>
                  <a:lnTo>
                    <a:pt x="3096" y="1132"/>
                  </a:lnTo>
                  <a:lnTo>
                    <a:pt x="3180" y="1263"/>
                  </a:lnTo>
                  <a:cubicBezTo>
                    <a:pt x="3215" y="1310"/>
                    <a:pt x="3239" y="1358"/>
                    <a:pt x="3287" y="1405"/>
                  </a:cubicBezTo>
                  <a:cubicBezTo>
                    <a:pt x="3299" y="1417"/>
                    <a:pt x="3299" y="1429"/>
                    <a:pt x="3323" y="1429"/>
                  </a:cubicBezTo>
                  <a:cubicBezTo>
                    <a:pt x="3346" y="1477"/>
                    <a:pt x="3382" y="1501"/>
                    <a:pt x="3406" y="1548"/>
                  </a:cubicBezTo>
                  <a:cubicBezTo>
                    <a:pt x="3406" y="1548"/>
                    <a:pt x="3406" y="1560"/>
                    <a:pt x="3418" y="1560"/>
                  </a:cubicBezTo>
                  <a:cubicBezTo>
                    <a:pt x="3454" y="1608"/>
                    <a:pt x="3501" y="1656"/>
                    <a:pt x="3525" y="1703"/>
                  </a:cubicBezTo>
                  <a:lnTo>
                    <a:pt x="3537" y="1715"/>
                  </a:lnTo>
                  <a:cubicBezTo>
                    <a:pt x="3537" y="1715"/>
                    <a:pt x="3537" y="1727"/>
                    <a:pt x="3561" y="1727"/>
                  </a:cubicBezTo>
                  <a:cubicBezTo>
                    <a:pt x="3596" y="1786"/>
                    <a:pt x="3644" y="1846"/>
                    <a:pt x="3704" y="1906"/>
                  </a:cubicBezTo>
                  <a:cubicBezTo>
                    <a:pt x="3704" y="1917"/>
                    <a:pt x="3715" y="1917"/>
                    <a:pt x="3715" y="1941"/>
                  </a:cubicBezTo>
                  <a:cubicBezTo>
                    <a:pt x="3763" y="2001"/>
                    <a:pt x="3823" y="2060"/>
                    <a:pt x="3870" y="2120"/>
                  </a:cubicBezTo>
                  <a:lnTo>
                    <a:pt x="3870" y="2132"/>
                  </a:lnTo>
                  <a:lnTo>
                    <a:pt x="3882" y="2144"/>
                  </a:lnTo>
                  <a:cubicBezTo>
                    <a:pt x="3918" y="2179"/>
                    <a:pt x="3942" y="2215"/>
                    <a:pt x="3977" y="2251"/>
                  </a:cubicBezTo>
                  <a:lnTo>
                    <a:pt x="4001" y="2275"/>
                  </a:lnTo>
                  <a:cubicBezTo>
                    <a:pt x="4037" y="2322"/>
                    <a:pt x="4073" y="2370"/>
                    <a:pt x="4108" y="2418"/>
                  </a:cubicBezTo>
                  <a:lnTo>
                    <a:pt x="4132" y="2441"/>
                  </a:lnTo>
                  <a:lnTo>
                    <a:pt x="4216" y="2513"/>
                  </a:lnTo>
                  <a:cubicBezTo>
                    <a:pt x="4227" y="2537"/>
                    <a:pt x="4239" y="2548"/>
                    <a:pt x="4239" y="2560"/>
                  </a:cubicBezTo>
                  <a:cubicBezTo>
                    <a:pt x="4263" y="2596"/>
                    <a:pt x="4287" y="2608"/>
                    <a:pt x="4299" y="2620"/>
                  </a:cubicBezTo>
                  <a:lnTo>
                    <a:pt x="4323" y="2632"/>
                  </a:lnTo>
                  <a:lnTo>
                    <a:pt x="4335" y="2656"/>
                  </a:lnTo>
                  <a:cubicBezTo>
                    <a:pt x="4382" y="2691"/>
                    <a:pt x="4406" y="2739"/>
                    <a:pt x="4454" y="2775"/>
                  </a:cubicBezTo>
                  <a:lnTo>
                    <a:pt x="4489" y="2810"/>
                  </a:lnTo>
                  <a:lnTo>
                    <a:pt x="4537" y="2858"/>
                  </a:lnTo>
                  <a:lnTo>
                    <a:pt x="4549" y="2870"/>
                  </a:lnTo>
                  <a:lnTo>
                    <a:pt x="4632" y="2953"/>
                  </a:lnTo>
                  <a:cubicBezTo>
                    <a:pt x="4656" y="2977"/>
                    <a:pt x="4704" y="3013"/>
                    <a:pt x="4728" y="3049"/>
                  </a:cubicBezTo>
                  <a:cubicBezTo>
                    <a:pt x="4763" y="3084"/>
                    <a:pt x="4787" y="3096"/>
                    <a:pt x="4823" y="3132"/>
                  </a:cubicBezTo>
                  <a:lnTo>
                    <a:pt x="4823" y="5751"/>
                  </a:lnTo>
                  <a:lnTo>
                    <a:pt x="4823" y="6049"/>
                  </a:lnTo>
                  <a:lnTo>
                    <a:pt x="4823" y="6120"/>
                  </a:lnTo>
                  <a:lnTo>
                    <a:pt x="4823" y="6132"/>
                  </a:lnTo>
                  <a:lnTo>
                    <a:pt x="4823" y="6180"/>
                  </a:lnTo>
                  <a:lnTo>
                    <a:pt x="4823" y="6204"/>
                  </a:lnTo>
                  <a:lnTo>
                    <a:pt x="4823" y="6251"/>
                  </a:lnTo>
                  <a:lnTo>
                    <a:pt x="4823" y="6287"/>
                  </a:lnTo>
                  <a:lnTo>
                    <a:pt x="4823" y="6311"/>
                  </a:lnTo>
                  <a:cubicBezTo>
                    <a:pt x="4823" y="6323"/>
                    <a:pt x="4823" y="6347"/>
                    <a:pt x="4811" y="6358"/>
                  </a:cubicBezTo>
                  <a:lnTo>
                    <a:pt x="4811" y="6382"/>
                  </a:lnTo>
                  <a:cubicBezTo>
                    <a:pt x="4811" y="6406"/>
                    <a:pt x="4787" y="6418"/>
                    <a:pt x="4787" y="6430"/>
                  </a:cubicBezTo>
                  <a:lnTo>
                    <a:pt x="4787" y="6466"/>
                  </a:lnTo>
                  <a:cubicBezTo>
                    <a:pt x="4775" y="6489"/>
                    <a:pt x="4775" y="6501"/>
                    <a:pt x="4763" y="6537"/>
                  </a:cubicBezTo>
                  <a:lnTo>
                    <a:pt x="4763" y="6549"/>
                  </a:lnTo>
                  <a:cubicBezTo>
                    <a:pt x="4751" y="6585"/>
                    <a:pt x="4751" y="6597"/>
                    <a:pt x="4728" y="6620"/>
                  </a:cubicBezTo>
                  <a:cubicBezTo>
                    <a:pt x="4716" y="6668"/>
                    <a:pt x="4704" y="6704"/>
                    <a:pt x="4692" y="6739"/>
                  </a:cubicBezTo>
                  <a:lnTo>
                    <a:pt x="4692" y="6763"/>
                  </a:lnTo>
                  <a:cubicBezTo>
                    <a:pt x="4692" y="6775"/>
                    <a:pt x="4668" y="6775"/>
                    <a:pt x="4668" y="6787"/>
                  </a:cubicBezTo>
                  <a:cubicBezTo>
                    <a:pt x="4656" y="6835"/>
                    <a:pt x="4644" y="6859"/>
                    <a:pt x="4632" y="6906"/>
                  </a:cubicBezTo>
                  <a:lnTo>
                    <a:pt x="4632" y="6918"/>
                  </a:lnTo>
                  <a:cubicBezTo>
                    <a:pt x="4608" y="6954"/>
                    <a:pt x="4597" y="7001"/>
                    <a:pt x="4573" y="7025"/>
                  </a:cubicBezTo>
                  <a:cubicBezTo>
                    <a:pt x="4573" y="7037"/>
                    <a:pt x="4549" y="7037"/>
                    <a:pt x="4549" y="7061"/>
                  </a:cubicBezTo>
                  <a:cubicBezTo>
                    <a:pt x="4537" y="7085"/>
                    <a:pt x="4513" y="7132"/>
                    <a:pt x="4489" y="7156"/>
                  </a:cubicBezTo>
                  <a:cubicBezTo>
                    <a:pt x="4489" y="7156"/>
                    <a:pt x="4489" y="7180"/>
                    <a:pt x="4477" y="7180"/>
                  </a:cubicBezTo>
                  <a:cubicBezTo>
                    <a:pt x="4466" y="7204"/>
                    <a:pt x="4430" y="7240"/>
                    <a:pt x="4418" y="7263"/>
                  </a:cubicBezTo>
                  <a:lnTo>
                    <a:pt x="4406" y="7275"/>
                  </a:lnTo>
                  <a:cubicBezTo>
                    <a:pt x="4370" y="7311"/>
                    <a:pt x="4358" y="7335"/>
                    <a:pt x="4335" y="7370"/>
                  </a:cubicBezTo>
                  <a:lnTo>
                    <a:pt x="4311" y="7382"/>
                  </a:lnTo>
                  <a:cubicBezTo>
                    <a:pt x="4299" y="7418"/>
                    <a:pt x="4275" y="7430"/>
                    <a:pt x="4251" y="7442"/>
                  </a:cubicBezTo>
                  <a:lnTo>
                    <a:pt x="4239" y="7454"/>
                  </a:lnTo>
                  <a:lnTo>
                    <a:pt x="4168" y="7537"/>
                  </a:lnTo>
                  <a:lnTo>
                    <a:pt x="4156" y="7549"/>
                  </a:lnTo>
                  <a:cubicBezTo>
                    <a:pt x="4120" y="7561"/>
                    <a:pt x="4108" y="7573"/>
                    <a:pt x="4073" y="7609"/>
                  </a:cubicBezTo>
                  <a:lnTo>
                    <a:pt x="4061" y="7609"/>
                  </a:lnTo>
                  <a:cubicBezTo>
                    <a:pt x="4042" y="7618"/>
                    <a:pt x="4015" y="7643"/>
                    <a:pt x="3999" y="7659"/>
                  </a:cubicBezTo>
                  <a:lnTo>
                    <a:pt x="3999" y="7659"/>
                  </a:lnTo>
                  <a:lnTo>
                    <a:pt x="4311" y="7478"/>
                  </a:lnTo>
                  <a:cubicBezTo>
                    <a:pt x="4347" y="7454"/>
                    <a:pt x="4358" y="7442"/>
                    <a:pt x="4394" y="7430"/>
                  </a:cubicBezTo>
                  <a:lnTo>
                    <a:pt x="4406" y="7418"/>
                  </a:lnTo>
                  <a:cubicBezTo>
                    <a:pt x="4418" y="7394"/>
                    <a:pt x="4430" y="7382"/>
                    <a:pt x="4454" y="7382"/>
                  </a:cubicBezTo>
                  <a:cubicBezTo>
                    <a:pt x="4466" y="7382"/>
                    <a:pt x="4466" y="7370"/>
                    <a:pt x="4477" y="7370"/>
                  </a:cubicBezTo>
                  <a:lnTo>
                    <a:pt x="4525" y="7323"/>
                  </a:lnTo>
                  <a:lnTo>
                    <a:pt x="4537" y="7311"/>
                  </a:lnTo>
                  <a:cubicBezTo>
                    <a:pt x="4573" y="7299"/>
                    <a:pt x="4585" y="7263"/>
                    <a:pt x="4597" y="7251"/>
                  </a:cubicBezTo>
                  <a:lnTo>
                    <a:pt x="4608" y="7240"/>
                  </a:lnTo>
                  <a:lnTo>
                    <a:pt x="4668" y="7180"/>
                  </a:lnTo>
                  <a:lnTo>
                    <a:pt x="4692" y="7156"/>
                  </a:lnTo>
                  <a:lnTo>
                    <a:pt x="4728" y="7120"/>
                  </a:lnTo>
                  <a:cubicBezTo>
                    <a:pt x="4728" y="7097"/>
                    <a:pt x="4751" y="7097"/>
                    <a:pt x="4751" y="7085"/>
                  </a:cubicBezTo>
                  <a:cubicBezTo>
                    <a:pt x="4763" y="7073"/>
                    <a:pt x="4775" y="7037"/>
                    <a:pt x="4787" y="7025"/>
                  </a:cubicBezTo>
                  <a:lnTo>
                    <a:pt x="4811" y="7013"/>
                  </a:lnTo>
                  <a:cubicBezTo>
                    <a:pt x="4823" y="6978"/>
                    <a:pt x="4847" y="6954"/>
                    <a:pt x="4870" y="6942"/>
                  </a:cubicBezTo>
                  <a:cubicBezTo>
                    <a:pt x="4870" y="6942"/>
                    <a:pt x="4870" y="6918"/>
                    <a:pt x="4882" y="6918"/>
                  </a:cubicBezTo>
                  <a:cubicBezTo>
                    <a:pt x="4894" y="6906"/>
                    <a:pt x="4906" y="6882"/>
                    <a:pt x="4930" y="6847"/>
                  </a:cubicBezTo>
                  <a:cubicBezTo>
                    <a:pt x="4930" y="6835"/>
                    <a:pt x="4942" y="6835"/>
                    <a:pt x="4942" y="6823"/>
                  </a:cubicBezTo>
                  <a:cubicBezTo>
                    <a:pt x="4954" y="6799"/>
                    <a:pt x="4966" y="6775"/>
                    <a:pt x="4966" y="6763"/>
                  </a:cubicBezTo>
                  <a:cubicBezTo>
                    <a:pt x="4966" y="6763"/>
                    <a:pt x="4966" y="6739"/>
                    <a:pt x="4989" y="6739"/>
                  </a:cubicBezTo>
                  <a:lnTo>
                    <a:pt x="4989" y="6728"/>
                  </a:lnTo>
                  <a:cubicBezTo>
                    <a:pt x="4989" y="6716"/>
                    <a:pt x="5001" y="6704"/>
                    <a:pt x="5001" y="6680"/>
                  </a:cubicBezTo>
                  <a:cubicBezTo>
                    <a:pt x="5001" y="6668"/>
                    <a:pt x="5013" y="6656"/>
                    <a:pt x="5013" y="6644"/>
                  </a:cubicBezTo>
                  <a:cubicBezTo>
                    <a:pt x="5013" y="6620"/>
                    <a:pt x="5025" y="6608"/>
                    <a:pt x="5025" y="6597"/>
                  </a:cubicBezTo>
                  <a:cubicBezTo>
                    <a:pt x="5025" y="6585"/>
                    <a:pt x="5025" y="6585"/>
                    <a:pt x="5049" y="6561"/>
                  </a:cubicBezTo>
                  <a:lnTo>
                    <a:pt x="5049" y="6549"/>
                  </a:lnTo>
                  <a:cubicBezTo>
                    <a:pt x="5061" y="6501"/>
                    <a:pt x="5073" y="6478"/>
                    <a:pt x="5085" y="6430"/>
                  </a:cubicBezTo>
                  <a:cubicBezTo>
                    <a:pt x="5109" y="6406"/>
                    <a:pt x="5109" y="6382"/>
                    <a:pt x="5120" y="6358"/>
                  </a:cubicBezTo>
                  <a:lnTo>
                    <a:pt x="5120" y="6347"/>
                  </a:lnTo>
                  <a:cubicBezTo>
                    <a:pt x="5132" y="6311"/>
                    <a:pt x="5132" y="6299"/>
                    <a:pt x="5144" y="6263"/>
                  </a:cubicBezTo>
                  <a:lnTo>
                    <a:pt x="5144" y="6251"/>
                  </a:lnTo>
                  <a:lnTo>
                    <a:pt x="5144" y="6239"/>
                  </a:lnTo>
                  <a:cubicBezTo>
                    <a:pt x="5144" y="6227"/>
                    <a:pt x="5168" y="6204"/>
                    <a:pt x="5168" y="6192"/>
                  </a:cubicBezTo>
                  <a:lnTo>
                    <a:pt x="5168" y="6180"/>
                  </a:lnTo>
                  <a:cubicBezTo>
                    <a:pt x="5168" y="6168"/>
                    <a:pt x="5168" y="6144"/>
                    <a:pt x="5180" y="6132"/>
                  </a:cubicBezTo>
                  <a:lnTo>
                    <a:pt x="5180" y="6108"/>
                  </a:lnTo>
                  <a:lnTo>
                    <a:pt x="5180" y="6073"/>
                  </a:lnTo>
                  <a:lnTo>
                    <a:pt x="5180" y="6049"/>
                  </a:lnTo>
                  <a:lnTo>
                    <a:pt x="5180" y="6025"/>
                  </a:lnTo>
                  <a:lnTo>
                    <a:pt x="5180" y="6001"/>
                  </a:lnTo>
                  <a:lnTo>
                    <a:pt x="5180" y="5966"/>
                  </a:lnTo>
                  <a:lnTo>
                    <a:pt x="5180" y="5942"/>
                  </a:lnTo>
                  <a:lnTo>
                    <a:pt x="5180" y="5930"/>
                  </a:lnTo>
                  <a:lnTo>
                    <a:pt x="5180" y="5906"/>
                  </a:lnTo>
                  <a:lnTo>
                    <a:pt x="5180" y="5846"/>
                  </a:lnTo>
                  <a:lnTo>
                    <a:pt x="5180" y="5549"/>
                  </a:lnTo>
                  <a:lnTo>
                    <a:pt x="5192" y="2929"/>
                  </a:lnTo>
                  <a:cubicBezTo>
                    <a:pt x="5228" y="2918"/>
                    <a:pt x="5192" y="2894"/>
                    <a:pt x="5168" y="2858"/>
                  </a:cubicBezTo>
                  <a:cubicBezTo>
                    <a:pt x="5132" y="2834"/>
                    <a:pt x="5097" y="2799"/>
                    <a:pt x="5061" y="2751"/>
                  </a:cubicBezTo>
                  <a:cubicBezTo>
                    <a:pt x="5025" y="2727"/>
                    <a:pt x="5001" y="2691"/>
                    <a:pt x="4978" y="2679"/>
                  </a:cubicBezTo>
                  <a:lnTo>
                    <a:pt x="4954" y="2668"/>
                  </a:lnTo>
                  <a:lnTo>
                    <a:pt x="4870" y="2572"/>
                  </a:lnTo>
                  <a:lnTo>
                    <a:pt x="4751" y="2453"/>
                  </a:lnTo>
                  <a:cubicBezTo>
                    <a:pt x="4728" y="2441"/>
                    <a:pt x="4728" y="2429"/>
                    <a:pt x="4716" y="2429"/>
                  </a:cubicBezTo>
                  <a:cubicBezTo>
                    <a:pt x="4704" y="2406"/>
                    <a:pt x="4680" y="2382"/>
                    <a:pt x="4656" y="2358"/>
                  </a:cubicBezTo>
                  <a:cubicBezTo>
                    <a:pt x="4644" y="2334"/>
                    <a:pt x="4632" y="2322"/>
                    <a:pt x="4632" y="2310"/>
                  </a:cubicBezTo>
                  <a:lnTo>
                    <a:pt x="4549" y="2239"/>
                  </a:lnTo>
                  <a:lnTo>
                    <a:pt x="4525" y="2203"/>
                  </a:lnTo>
                  <a:cubicBezTo>
                    <a:pt x="4477" y="2156"/>
                    <a:pt x="4454" y="2108"/>
                    <a:pt x="4406" y="2072"/>
                  </a:cubicBezTo>
                  <a:lnTo>
                    <a:pt x="4370" y="2037"/>
                  </a:lnTo>
                  <a:cubicBezTo>
                    <a:pt x="4347" y="2013"/>
                    <a:pt x="4311" y="1965"/>
                    <a:pt x="4287" y="1941"/>
                  </a:cubicBezTo>
                  <a:lnTo>
                    <a:pt x="4251" y="1906"/>
                  </a:lnTo>
                  <a:cubicBezTo>
                    <a:pt x="4216" y="1846"/>
                    <a:pt x="4156" y="1786"/>
                    <a:pt x="4108" y="1727"/>
                  </a:cubicBezTo>
                  <a:cubicBezTo>
                    <a:pt x="4108" y="1715"/>
                    <a:pt x="4096" y="1715"/>
                    <a:pt x="4096" y="1703"/>
                  </a:cubicBezTo>
                  <a:cubicBezTo>
                    <a:pt x="4049" y="1644"/>
                    <a:pt x="4001" y="1584"/>
                    <a:pt x="3942" y="1525"/>
                  </a:cubicBezTo>
                  <a:lnTo>
                    <a:pt x="3918" y="1489"/>
                  </a:lnTo>
                  <a:cubicBezTo>
                    <a:pt x="3882" y="1441"/>
                    <a:pt x="3835" y="1405"/>
                    <a:pt x="3811" y="1358"/>
                  </a:cubicBezTo>
                  <a:cubicBezTo>
                    <a:pt x="3811" y="1358"/>
                    <a:pt x="3811" y="1346"/>
                    <a:pt x="3799" y="1346"/>
                  </a:cubicBezTo>
                  <a:cubicBezTo>
                    <a:pt x="3763" y="1298"/>
                    <a:pt x="3739" y="1251"/>
                    <a:pt x="3704" y="1227"/>
                  </a:cubicBezTo>
                  <a:cubicBezTo>
                    <a:pt x="3692" y="1203"/>
                    <a:pt x="3692" y="1191"/>
                    <a:pt x="3680" y="1191"/>
                  </a:cubicBezTo>
                  <a:cubicBezTo>
                    <a:pt x="3644" y="1144"/>
                    <a:pt x="3620" y="1108"/>
                    <a:pt x="3573" y="1060"/>
                  </a:cubicBezTo>
                  <a:lnTo>
                    <a:pt x="3477" y="929"/>
                  </a:lnTo>
                  <a:cubicBezTo>
                    <a:pt x="3465" y="905"/>
                    <a:pt x="3454" y="894"/>
                    <a:pt x="3454" y="882"/>
                  </a:cubicBezTo>
                  <a:cubicBezTo>
                    <a:pt x="3442" y="870"/>
                    <a:pt x="3442" y="846"/>
                    <a:pt x="3418" y="846"/>
                  </a:cubicBezTo>
                  <a:cubicBezTo>
                    <a:pt x="3406" y="834"/>
                    <a:pt x="3394" y="810"/>
                    <a:pt x="3382" y="786"/>
                  </a:cubicBezTo>
                  <a:lnTo>
                    <a:pt x="3346" y="763"/>
                  </a:lnTo>
                  <a:cubicBezTo>
                    <a:pt x="3334" y="751"/>
                    <a:pt x="3323" y="715"/>
                    <a:pt x="3299" y="703"/>
                  </a:cubicBezTo>
                  <a:cubicBezTo>
                    <a:pt x="3299" y="691"/>
                    <a:pt x="3287" y="691"/>
                    <a:pt x="3287" y="667"/>
                  </a:cubicBezTo>
                  <a:cubicBezTo>
                    <a:pt x="3275" y="643"/>
                    <a:pt x="3239" y="608"/>
                    <a:pt x="3227" y="596"/>
                  </a:cubicBezTo>
                  <a:cubicBezTo>
                    <a:pt x="3215" y="572"/>
                    <a:pt x="3204" y="548"/>
                    <a:pt x="3168" y="524"/>
                  </a:cubicBezTo>
                  <a:cubicBezTo>
                    <a:pt x="3168" y="513"/>
                    <a:pt x="3156" y="513"/>
                    <a:pt x="3156" y="489"/>
                  </a:cubicBezTo>
                  <a:cubicBezTo>
                    <a:pt x="3144" y="477"/>
                    <a:pt x="3120" y="465"/>
                    <a:pt x="3120" y="453"/>
                  </a:cubicBezTo>
                  <a:cubicBezTo>
                    <a:pt x="3120" y="429"/>
                    <a:pt x="3108" y="429"/>
                    <a:pt x="3108" y="417"/>
                  </a:cubicBezTo>
                  <a:cubicBezTo>
                    <a:pt x="3096" y="405"/>
                    <a:pt x="3096" y="393"/>
                    <a:pt x="3084" y="370"/>
                  </a:cubicBezTo>
                  <a:cubicBezTo>
                    <a:pt x="3084" y="358"/>
                    <a:pt x="3061" y="358"/>
                    <a:pt x="3061" y="346"/>
                  </a:cubicBezTo>
                  <a:cubicBezTo>
                    <a:pt x="3049" y="334"/>
                    <a:pt x="3049" y="310"/>
                    <a:pt x="3037" y="310"/>
                  </a:cubicBezTo>
                  <a:cubicBezTo>
                    <a:pt x="3037" y="298"/>
                    <a:pt x="3025" y="298"/>
                    <a:pt x="3025" y="286"/>
                  </a:cubicBezTo>
                  <a:cubicBezTo>
                    <a:pt x="3001" y="274"/>
                    <a:pt x="3001" y="251"/>
                    <a:pt x="2989" y="251"/>
                  </a:cubicBezTo>
                  <a:cubicBezTo>
                    <a:pt x="2989" y="239"/>
                    <a:pt x="2977" y="239"/>
                    <a:pt x="2977" y="239"/>
                  </a:cubicBezTo>
                  <a:cubicBezTo>
                    <a:pt x="2965" y="227"/>
                    <a:pt x="2965" y="215"/>
                    <a:pt x="2942" y="215"/>
                  </a:cubicBezTo>
                  <a:lnTo>
                    <a:pt x="2930" y="191"/>
                  </a:lnTo>
                  <a:cubicBezTo>
                    <a:pt x="2918" y="179"/>
                    <a:pt x="2918" y="167"/>
                    <a:pt x="2906" y="167"/>
                  </a:cubicBezTo>
                  <a:lnTo>
                    <a:pt x="2906" y="155"/>
                  </a:lnTo>
                  <a:cubicBezTo>
                    <a:pt x="2882" y="132"/>
                    <a:pt x="2882" y="120"/>
                    <a:pt x="2870" y="108"/>
                  </a:cubicBezTo>
                  <a:cubicBezTo>
                    <a:pt x="2870" y="108"/>
                    <a:pt x="2870" y="96"/>
                    <a:pt x="2858" y="96"/>
                  </a:cubicBezTo>
                  <a:lnTo>
                    <a:pt x="2846" y="72"/>
                  </a:lnTo>
                  <a:cubicBezTo>
                    <a:pt x="2846" y="72"/>
                    <a:pt x="2846" y="60"/>
                    <a:pt x="2823" y="60"/>
                  </a:cubicBezTo>
                  <a:cubicBezTo>
                    <a:pt x="2823" y="60"/>
                    <a:pt x="2823" y="48"/>
                    <a:pt x="2811" y="48"/>
                  </a:cubicBezTo>
                  <a:lnTo>
                    <a:pt x="2811" y="36"/>
                  </a:lnTo>
                  <a:lnTo>
                    <a:pt x="2811" y="12"/>
                  </a:lnTo>
                  <a:lnTo>
                    <a:pt x="2799" y="1"/>
                  </a:lnTo>
                  <a:close/>
                  <a:moveTo>
                    <a:pt x="3999" y="7659"/>
                  </a:moveTo>
                  <a:lnTo>
                    <a:pt x="3956" y="7684"/>
                  </a:lnTo>
                  <a:lnTo>
                    <a:pt x="3956" y="7684"/>
                  </a:lnTo>
                  <a:cubicBezTo>
                    <a:pt x="3961" y="7682"/>
                    <a:pt x="3969" y="7680"/>
                    <a:pt x="3977" y="7680"/>
                  </a:cubicBezTo>
                  <a:cubicBezTo>
                    <a:pt x="3977" y="7668"/>
                    <a:pt x="3989" y="7668"/>
                    <a:pt x="3989" y="7668"/>
                  </a:cubicBezTo>
                  <a:cubicBezTo>
                    <a:pt x="3992" y="7666"/>
                    <a:pt x="3995" y="7663"/>
                    <a:pt x="3999" y="7659"/>
                  </a:cubicBezTo>
                  <a:close/>
                  <a:moveTo>
                    <a:pt x="3956" y="7684"/>
                  </a:moveTo>
                  <a:cubicBezTo>
                    <a:pt x="3946" y="7687"/>
                    <a:pt x="3942" y="7692"/>
                    <a:pt x="3942" y="7692"/>
                  </a:cubicBezTo>
                  <a:lnTo>
                    <a:pt x="3956" y="7684"/>
                  </a:lnTo>
                  <a:close/>
                </a:path>
              </a:pathLst>
            </a:custGeom>
            <a:solidFill>
              <a:srgbClr val="B4B9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0"/>
            <p:cNvSpPr/>
            <p:nvPr/>
          </p:nvSpPr>
          <p:spPr>
            <a:xfrm>
              <a:off x="5078870" y="2112403"/>
              <a:ext cx="49252" cy="60413"/>
            </a:xfrm>
            <a:custGeom>
              <a:avLst/>
              <a:gdLst/>
              <a:ahLst/>
              <a:cxnLst/>
              <a:rect l="l" t="t" r="r" b="b"/>
              <a:pathLst>
                <a:path w="1668" h="2046" extrusionOk="0">
                  <a:moveTo>
                    <a:pt x="460" y="0"/>
                  </a:moveTo>
                  <a:cubicBezTo>
                    <a:pt x="186" y="0"/>
                    <a:pt x="1" y="222"/>
                    <a:pt x="1" y="593"/>
                  </a:cubicBezTo>
                  <a:lnTo>
                    <a:pt x="1" y="1082"/>
                  </a:lnTo>
                  <a:lnTo>
                    <a:pt x="132" y="1153"/>
                  </a:lnTo>
                  <a:lnTo>
                    <a:pt x="120" y="665"/>
                  </a:lnTo>
                  <a:cubicBezTo>
                    <a:pt x="120" y="345"/>
                    <a:pt x="274" y="162"/>
                    <a:pt x="508" y="162"/>
                  </a:cubicBezTo>
                  <a:cubicBezTo>
                    <a:pt x="605" y="162"/>
                    <a:pt x="715" y="194"/>
                    <a:pt x="834" y="260"/>
                  </a:cubicBezTo>
                  <a:cubicBezTo>
                    <a:pt x="1227" y="486"/>
                    <a:pt x="1537" y="1034"/>
                    <a:pt x="1537" y="1486"/>
                  </a:cubicBezTo>
                  <a:lnTo>
                    <a:pt x="1537" y="1975"/>
                  </a:lnTo>
                  <a:lnTo>
                    <a:pt x="1668" y="2046"/>
                  </a:lnTo>
                  <a:lnTo>
                    <a:pt x="1668" y="1558"/>
                  </a:lnTo>
                  <a:cubicBezTo>
                    <a:pt x="1668" y="1022"/>
                    <a:pt x="1298" y="379"/>
                    <a:pt x="834" y="117"/>
                  </a:cubicBezTo>
                  <a:cubicBezTo>
                    <a:pt x="699" y="38"/>
                    <a:pt x="572" y="0"/>
                    <a:pt x="460" y="0"/>
                  </a:cubicBez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0"/>
            <p:cNvSpPr/>
            <p:nvPr/>
          </p:nvSpPr>
          <p:spPr>
            <a:xfrm>
              <a:off x="5066232" y="2141605"/>
              <a:ext cx="73140" cy="112057"/>
            </a:xfrm>
            <a:custGeom>
              <a:avLst/>
              <a:gdLst/>
              <a:ahLst/>
              <a:cxnLst/>
              <a:rect l="l" t="t" r="r" b="b"/>
              <a:pathLst>
                <a:path w="2477" h="3795" extrusionOk="0">
                  <a:moveTo>
                    <a:pt x="1108" y="1238"/>
                  </a:moveTo>
                  <a:cubicBezTo>
                    <a:pt x="1151" y="1238"/>
                    <a:pt x="1199" y="1253"/>
                    <a:pt x="1250" y="1283"/>
                  </a:cubicBezTo>
                  <a:cubicBezTo>
                    <a:pt x="1429" y="1390"/>
                    <a:pt x="1560" y="1629"/>
                    <a:pt x="1560" y="1819"/>
                  </a:cubicBezTo>
                  <a:cubicBezTo>
                    <a:pt x="1560" y="1938"/>
                    <a:pt x="1512" y="2010"/>
                    <a:pt x="1441" y="2021"/>
                  </a:cubicBezTo>
                  <a:lnTo>
                    <a:pt x="1560" y="2855"/>
                  </a:lnTo>
                  <a:lnTo>
                    <a:pt x="929" y="2498"/>
                  </a:lnTo>
                  <a:lnTo>
                    <a:pt x="1048" y="1807"/>
                  </a:lnTo>
                  <a:cubicBezTo>
                    <a:pt x="976" y="1712"/>
                    <a:pt x="929" y="1581"/>
                    <a:pt x="929" y="1462"/>
                  </a:cubicBezTo>
                  <a:cubicBezTo>
                    <a:pt x="929" y="1326"/>
                    <a:pt x="1001" y="1238"/>
                    <a:pt x="1108" y="1238"/>
                  </a:cubicBezTo>
                  <a:close/>
                  <a:moveTo>
                    <a:pt x="191" y="0"/>
                  </a:moveTo>
                  <a:cubicBezTo>
                    <a:pt x="85" y="0"/>
                    <a:pt x="12" y="88"/>
                    <a:pt x="12" y="224"/>
                  </a:cubicBezTo>
                  <a:lnTo>
                    <a:pt x="12" y="1998"/>
                  </a:lnTo>
                  <a:lnTo>
                    <a:pt x="12" y="2140"/>
                  </a:lnTo>
                  <a:cubicBezTo>
                    <a:pt x="0" y="2355"/>
                    <a:pt x="143" y="2605"/>
                    <a:pt x="321" y="2700"/>
                  </a:cubicBezTo>
                  <a:lnTo>
                    <a:pt x="2155" y="3748"/>
                  </a:lnTo>
                  <a:cubicBezTo>
                    <a:pt x="2208" y="3780"/>
                    <a:pt x="2258" y="3795"/>
                    <a:pt x="2302" y="3795"/>
                  </a:cubicBezTo>
                  <a:cubicBezTo>
                    <a:pt x="2406" y="3795"/>
                    <a:pt x="2477" y="3711"/>
                    <a:pt x="2477" y="3569"/>
                  </a:cubicBezTo>
                  <a:lnTo>
                    <a:pt x="2477" y="1652"/>
                  </a:lnTo>
                  <a:cubicBezTo>
                    <a:pt x="2477" y="1450"/>
                    <a:pt x="2334" y="1212"/>
                    <a:pt x="2167" y="1105"/>
                  </a:cubicBezTo>
                  <a:lnTo>
                    <a:pt x="2096" y="1057"/>
                  </a:lnTo>
                  <a:lnTo>
                    <a:pt x="1965" y="986"/>
                  </a:lnTo>
                  <a:lnTo>
                    <a:pt x="548" y="164"/>
                  </a:lnTo>
                  <a:lnTo>
                    <a:pt x="417" y="93"/>
                  </a:lnTo>
                  <a:lnTo>
                    <a:pt x="333" y="45"/>
                  </a:lnTo>
                  <a:cubicBezTo>
                    <a:pt x="282" y="14"/>
                    <a:pt x="234" y="0"/>
                    <a:pt x="191" y="0"/>
                  </a:cubicBez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0"/>
            <p:cNvSpPr/>
            <p:nvPr/>
          </p:nvSpPr>
          <p:spPr>
            <a:xfrm>
              <a:off x="5093279" y="2178515"/>
              <a:ext cx="18661" cy="48100"/>
            </a:xfrm>
            <a:custGeom>
              <a:avLst/>
              <a:gdLst/>
              <a:ahLst/>
              <a:cxnLst/>
              <a:rect l="l" t="t" r="r" b="b"/>
              <a:pathLst>
                <a:path w="632" h="1629" extrusionOk="0">
                  <a:moveTo>
                    <a:pt x="171" y="0"/>
                  </a:moveTo>
                  <a:cubicBezTo>
                    <a:pt x="67" y="0"/>
                    <a:pt x="1" y="88"/>
                    <a:pt x="1" y="224"/>
                  </a:cubicBezTo>
                  <a:cubicBezTo>
                    <a:pt x="1" y="343"/>
                    <a:pt x="48" y="474"/>
                    <a:pt x="120" y="581"/>
                  </a:cubicBezTo>
                  <a:lnTo>
                    <a:pt x="1" y="1283"/>
                  </a:lnTo>
                  <a:lnTo>
                    <a:pt x="632" y="1629"/>
                  </a:lnTo>
                  <a:lnTo>
                    <a:pt x="632" y="1629"/>
                  </a:lnTo>
                  <a:lnTo>
                    <a:pt x="513" y="795"/>
                  </a:lnTo>
                  <a:cubicBezTo>
                    <a:pt x="584" y="760"/>
                    <a:pt x="632" y="688"/>
                    <a:pt x="632" y="581"/>
                  </a:cubicBezTo>
                  <a:cubicBezTo>
                    <a:pt x="632" y="390"/>
                    <a:pt x="489" y="140"/>
                    <a:pt x="310" y="45"/>
                  </a:cubicBezTo>
                  <a:cubicBezTo>
                    <a:pt x="259" y="14"/>
                    <a:pt x="212" y="0"/>
                    <a:pt x="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0"/>
            <p:cNvSpPr/>
            <p:nvPr/>
          </p:nvSpPr>
          <p:spPr>
            <a:xfrm>
              <a:off x="5857569" y="2594321"/>
              <a:ext cx="366023" cy="464379"/>
            </a:xfrm>
            <a:custGeom>
              <a:avLst/>
              <a:gdLst/>
              <a:ahLst/>
              <a:cxnLst/>
              <a:rect l="l" t="t" r="r" b="b"/>
              <a:pathLst>
                <a:path w="12396" h="15727" extrusionOk="0">
                  <a:moveTo>
                    <a:pt x="311" y="1"/>
                  </a:moveTo>
                  <a:cubicBezTo>
                    <a:pt x="132" y="84"/>
                    <a:pt x="13" y="298"/>
                    <a:pt x="13" y="608"/>
                  </a:cubicBezTo>
                  <a:lnTo>
                    <a:pt x="1" y="7918"/>
                  </a:lnTo>
                  <a:cubicBezTo>
                    <a:pt x="1" y="8502"/>
                    <a:pt x="406" y="9216"/>
                    <a:pt x="918" y="9514"/>
                  </a:cubicBezTo>
                  <a:lnTo>
                    <a:pt x="4192" y="11395"/>
                  </a:lnTo>
                  <a:lnTo>
                    <a:pt x="11479" y="15598"/>
                  </a:lnTo>
                  <a:cubicBezTo>
                    <a:pt x="11622" y="15685"/>
                    <a:pt x="11759" y="15726"/>
                    <a:pt x="11881" y="15726"/>
                  </a:cubicBezTo>
                  <a:cubicBezTo>
                    <a:pt x="12175" y="15726"/>
                    <a:pt x="12383" y="15486"/>
                    <a:pt x="12383" y="15074"/>
                  </a:cubicBezTo>
                  <a:lnTo>
                    <a:pt x="12395" y="7763"/>
                  </a:lnTo>
                  <a:cubicBezTo>
                    <a:pt x="12395" y="7454"/>
                    <a:pt x="12276" y="7109"/>
                    <a:pt x="12098" y="6811"/>
                  </a:cubicBezTo>
                  <a:lnTo>
                    <a:pt x="6192" y="8859"/>
                  </a:lnTo>
                  <a:lnTo>
                    <a:pt x="3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0"/>
            <p:cNvSpPr/>
            <p:nvPr/>
          </p:nvSpPr>
          <p:spPr>
            <a:xfrm>
              <a:off x="5866723" y="2593140"/>
              <a:ext cx="348070" cy="262765"/>
            </a:xfrm>
            <a:custGeom>
              <a:avLst/>
              <a:gdLst/>
              <a:ahLst/>
              <a:cxnLst/>
              <a:rect l="l" t="t" r="r" b="b"/>
              <a:pathLst>
                <a:path w="11788" h="8899" extrusionOk="0">
                  <a:moveTo>
                    <a:pt x="204" y="1"/>
                  </a:moveTo>
                  <a:cubicBezTo>
                    <a:pt x="131" y="1"/>
                    <a:pt x="62" y="14"/>
                    <a:pt x="1" y="41"/>
                  </a:cubicBezTo>
                  <a:lnTo>
                    <a:pt x="5882" y="8899"/>
                  </a:lnTo>
                  <a:lnTo>
                    <a:pt x="11788" y="6851"/>
                  </a:lnTo>
                  <a:cubicBezTo>
                    <a:pt x="11621" y="6589"/>
                    <a:pt x="11407" y="6363"/>
                    <a:pt x="11169" y="6220"/>
                  </a:cubicBezTo>
                  <a:lnTo>
                    <a:pt x="7894" y="4327"/>
                  </a:lnTo>
                  <a:lnTo>
                    <a:pt x="608" y="124"/>
                  </a:lnTo>
                  <a:cubicBezTo>
                    <a:pt x="472" y="41"/>
                    <a:pt x="331" y="1"/>
                    <a:pt x="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0"/>
            <p:cNvSpPr/>
            <p:nvPr/>
          </p:nvSpPr>
          <p:spPr>
            <a:xfrm>
              <a:off x="4314580" y="1726803"/>
              <a:ext cx="422243" cy="383798"/>
            </a:xfrm>
            <a:custGeom>
              <a:avLst/>
              <a:gdLst/>
              <a:ahLst/>
              <a:cxnLst/>
              <a:rect l="l" t="t" r="r" b="b"/>
              <a:pathLst>
                <a:path w="14300" h="12998" extrusionOk="0">
                  <a:moveTo>
                    <a:pt x="1129" y="2666"/>
                  </a:moveTo>
                  <a:cubicBezTo>
                    <a:pt x="1176" y="2666"/>
                    <a:pt x="1229" y="2681"/>
                    <a:pt x="1286" y="2711"/>
                  </a:cubicBezTo>
                  <a:lnTo>
                    <a:pt x="2787" y="3568"/>
                  </a:lnTo>
                  <a:cubicBezTo>
                    <a:pt x="2977" y="3687"/>
                    <a:pt x="3144" y="3961"/>
                    <a:pt x="3144" y="4187"/>
                  </a:cubicBezTo>
                  <a:lnTo>
                    <a:pt x="3144" y="4997"/>
                  </a:lnTo>
                  <a:cubicBezTo>
                    <a:pt x="3144" y="5160"/>
                    <a:pt x="3057" y="5255"/>
                    <a:pt x="2937" y="5255"/>
                  </a:cubicBezTo>
                  <a:cubicBezTo>
                    <a:pt x="2891" y="5255"/>
                    <a:pt x="2840" y="5241"/>
                    <a:pt x="2787" y="5211"/>
                  </a:cubicBezTo>
                  <a:lnTo>
                    <a:pt x="1286" y="4342"/>
                  </a:lnTo>
                  <a:cubicBezTo>
                    <a:pt x="1084" y="4223"/>
                    <a:pt x="929" y="3961"/>
                    <a:pt x="929" y="3735"/>
                  </a:cubicBezTo>
                  <a:lnTo>
                    <a:pt x="929" y="2913"/>
                  </a:lnTo>
                  <a:cubicBezTo>
                    <a:pt x="929" y="2759"/>
                    <a:pt x="1009" y="2666"/>
                    <a:pt x="1129" y="2666"/>
                  </a:cubicBezTo>
                  <a:close/>
                  <a:moveTo>
                    <a:pt x="12288" y="7365"/>
                  </a:moveTo>
                  <a:cubicBezTo>
                    <a:pt x="12350" y="7365"/>
                    <a:pt x="12419" y="7385"/>
                    <a:pt x="12490" y="7425"/>
                  </a:cubicBezTo>
                  <a:cubicBezTo>
                    <a:pt x="12621" y="7497"/>
                    <a:pt x="12740" y="7640"/>
                    <a:pt x="12835" y="7795"/>
                  </a:cubicBezTo>
                  <a:cubicBezTo>
                    <a:pt x="12868" y="7771"/>
                    <a:pt x="12906" y="7761"/>
                    <a:pt x="12948" y="7761"/>
                  </a:cubicBezTo>
                  <a:cubicBezTo>
                    <a:pt x="13013" y="7761"/>
                    <a:pt x="13089" y="7787"/>
                    <a:pt x="13169" y="7830"/>
                  </a:cubicBezTo>
                  <a:cubicBezTo>
                    <a:pt x="13443" y="7973"/>
                    <a:pt x="13645" y="8354"/>
                    <a:pt x="13645" y="8652"/>
                  </a:cubicBezTo>
                  <a:cubicBezTo>
                    <a:pt x="13645" y="8861"/>
                    <a:pt x="13545" y="8982"/>
                    <a:pt x="13391" y="8982"/>
                  </a:cubicBezTo>
                  <a:cubicBezTo>
                    <a:pt x="13326" y="8982"/>
                    <a:pt x="13250" y="8960"/>
                    <a:pt x="13169" y="8914"/>
                  </a:cubicBezTo>
                  <a:cubicBezTo>
                    <a:pt x="13038" y="8842"/>
                    <a:pt x="12919" y="8711"/>
                    <a:pt x="12835" y="8545"/>
                  </a:cubicBezTo>
                  <a:cubicBezTo>
                    <a:pt x="12796" y="8569"/>
                    <a:pt x="12752" y="8582"/>
                    <a:pt x="12705" y="8582"/>
                  </a:cubicBezTo>
                  <a:cubicBezTo>
                    <a:pt x="12639" y="8582"/>
                    <a:pt x="12567" y="8558"/>
                    <a:pt x="12490" y="8509"/>
                  </a:cubicBezTo>
                  <a:cubicBezTo>
                    <a:pt x="12216" y="8366"/>
                    <a:pt x="12014" y="7997"/>
                    <a:pt x="12014" y="7699"/>
                  </a:cubicBezTo>
                  <a:cubicBezTo>
                    <a:pt x="12022" y="7487"/>
                    <a:pt x="12134" y="7365"/>
                    <a:pt x="12288" y="7365"/>
                  </a:cubicBezTo>
                  <a:close/>
                  <a:moveTo>
                    <a:pt x="434" y="1"/>
                  </a:moveTo>
                  <a:cubicBezTo>
                    <a:pt x="185" y="1"/>
                    <a:pt x="12" y="195"/>
                    <a:pt x="12" y="532"/>
                  </a:cubicBezTo>
                  <a:lnTo>
                    <a:pt x="0" y="4044"/>
                  </a:lnTo>
                  <a:lnTo>
                    <a:pt x="0" y="4747"/>
                  </a:lnTo>
                  <a:lnTo>
                    <a:pt x="14288" y="12998"/>
                  </a:lnTo>
                  <a:lnTo>
                    <a:pt x="14300" y="8783"/>
                  </a:lnTo>
                  <a:cubicBezTo>
                    <a:pt x="14300" y="8307"/>
                    <a:pt x="13978" y="7723"/>
                    <a:pt x="13562" y="7485"/>
                  </a:cubicBezTo>
                  <a:lnTo>
                    <a:pt x="774" y="103"/>
                  </a:lnTo>
                  <a:cubicBezTo>
                    <a:pt x="653" y="34"/>
                    <a:pt x="537" y="1"/>
                    <a:pt x="4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0"/>
            <p:cNvSpPr/>
            <p:nvPr/>
          </p:nvSpPr>
          <p:spPr>
            <a:xfrm>
              <a:off x="4314580" y="1907009"/>
              <a:ext cx="421564" cy="302480"/>
            </a:xfrm>
            <a:custGeom>
              <a:avLst/>
              <a:gdLst/>
              <a:ahLst/>
              <a:cxnLst/>
              <a:rect l="l" t="t" r="r" b="b"/>
              <a:pathLst>
                <a:path w="14277" h="10244" extrusionOk="0">
                  <a:moveTo>
                    <a:pt x="0" y="1"/>
                  </a:moveTo>
                  <a:lnTo>
                    <a:pt x="0" y="1477"/>
                  </a:lnTo>
                  <a:cubicBezTo>
                    <a:pt x="0" y="1954"/>
                    <a:pt x="334" y="2525"/>
                    <a:pt x="751" y="2763"/>
                  </a:cubicBezTo>
                  <a:lnTo>
                    <a:pt x="13514" y="10133"/>
                  </a:lnTo>
                  <a:cubicBezTo>
                    <a:pt x="13639" y="10208"/>
                    <a:pt x="13757" y="10243"/>
                    <a:pt x="13862" y="10243"/>
                  </a:cubicBezTo>
                  <a:cubicBezTo>
                    <a:pt x="14107" y="10243"/>
                    <a:pt x="14276" y="10050"/>
                    <a:pt x="14276" y="9716"/>
                  </a:cubicBezTo>
                  <a:lnTo>
                    <a:pt x="14276" y="8240"/>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0"/>
            <p:cNvSpPr/>
            <p:nvPr/>
          </p:nvSpPr>
          <p:spPr>
            <a:xfrm>
              <a:off x="4314934" y="1867295"/>
              <a:ext cx="421535" cy="283021"/>
            </a:xfrm>
            <a:custGeom>
              <a:avLst/>
              <a:gdLst/>
              <a:ahLst/>
              <a:cxnLst/>
              <a:rect l="l" t="t" r="r" b="b"/>
              <a:pathLst>
                <a:path w="14276" h="9585" extrusionOk="0">
                  <a:moveTo>
                    <a:pt x="0" y="0"/>
                  </a:moveTo>
                  <a:lnTo>
                    <a:pt x="0" y="1346"/>
                  </a:lnTo>
                  <a:lnTo>
                    <a:pt x="14264" y="9585"/>
                  </a:lnTo>
                  <a:lnTo>
                    <a:pt x="14264" y="9573"/>
                  </a:lnTo>
                  <a:lnTo>
                    <a:pt x="14276" y="8240"/>
                  </a:lnTo>
                  <a:lnTo>
                    <a:pt x="0" y="0"/>
                  </a:ln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0"/>
            <p:cNvSpPr/>
            <p:nvPr/>
          </p:nvSpPr>
          <p:spPr>
            <a:xfrm>
              <a:off x="4342011" y="1804962"/>
              <a:ext cx="65403" cy="76890"/>
            </a:xfrm>
            <a:custGeom>
              <a:avLst/>
              <a:gdLst/>
              <a:ahLst/>
              <a:cxnLst/>
              <a:rect l="l" t="t" r="r" b="b"/>
              <a:pathLst>
                <a:path w="2215" h="2604" extrusionOk="0">
                  <a:moveTo>
                    <a:pt x="194" y="0"/>
                  </a:moveTo>
                  <a:cubicBezTo>
                    <a:pt x="77" y="0"/>
                    <a:pt x="0" y="95"/>
                    <a:pt x="0" y="254"/>
                  </a:cubicBezTo>
                  <a:lnTo>
                    <a:pt x="0" y="1076"/>
                  </a:lnTo>
                  <a:cubicBezTo>
                    <a:pt x="0" y="1302"/>
                    <a:pt x="155" y="1576"/>
                    <a:pt x="357" y="1683"/>
                  </a:cubicBezTo>
                  <a:lnTo>
                    <a:pt x="1858" y="2552"/>
                  </a:lnTo>
                  <a:cubicBezTo>
                    <a:pt x="1913" y="2587"/>
                    <a:pt x="1967" y="2603"/>
                    <a:pt x="2015" y="2603"/>
                  </a:cubicBezTo>
                  <a:cubicBezTo>
                    <a:pt x="2131" y="2603"/>
                    <a:pt x="2215" y="2506"/>
                    <a:pt x="2215" y="2338"/>
                  </a:cubicBezTo>
                  <a:lnTo>
                    <a:pt x="2215" y="1516"/>
                  </a:lnTo>
                  <a:cubicBezTo>
                    <a:pt x="2215" y="1302"/>
                    <a:pt x="2048" y="1016"/>
                    <a:pt x="1858" y="909"/>
                  </a:cubicBezTo>
                  <a:lnTo>
                    <a:pt x="357" y="52"/>
                  </a:lnTo>
                  <a:cubicBezTo>
                    <a:pt x="298" y="17"/>
                    <a:pt x="24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0"/>
            <p:cNvSpPr/>
            <p:nvPr/>
          </p:nvSpPr>
          <p:spPr>
            <a:xfrm>
              <a:off x="4669294" y="1944273"/>
              <a:ext cx="24301" cy="35935"/>
            </a:xfrm>
            <a:custGeom>
              <a:avLst/>
              <a:gdLst/>
              <a:ahLst/>
              <a:cxnLst/>
              <a:rect l="l" t="t" r="r" b="b"/>
              <a:pathLst>
                <a:path w="823" h="1217" extrusionOk="0">
                  <a:moveTo>
                    <a:pt x="263" y="0"/>
                  </a:moveTo>
                  <a:cubicBezTo>
                    <a:pt x="104" y="0"/>
                    <a:pt x="1" y="122"/>
                    <a:pt x="1" y="334"/>
                  </a:cubicBezTo>
                  <a:cubicBezTo>
                    <a:pt x="1" y="632"/>
                    <a:pt x="227" y="1001"/>
                    <a:pt x="477" y="1144"/>
                  </a:cubicBezTo>
                  <a:cubicBezTo>
                    <a:pt x="554" y="1193"/>
                    <a:pt x="626" y="1217"/>
                    <a:pt x="692" y="1217"/>
                  </a:cubicBezTo>
                  <a:cubicBezTo>
                    <a:pt x="739" y="1217"/>
                    <a:pt x="783" y="1204"/>
                    <a:pt x="822" y="1180"/>
                  </a:cubicBezTo>
                  <a:cubicBezTo>
                    <a:pt x="739" y="1025"/>
                    <a:pt x="680" y="870"/>
                    <a:pt x="680" y="727"/>
                  </a:cubicBezTo>
                  <a:cubicBezTo>
                    <a:pt x="680" y="584"/>
                    <a:pt x="727" y="477"/>
                    <a:pt x="822" y="430"/>
                  </a:cubicBezTo>
                  <a:cubicBezTo>
                    <a:pt x="727" y="287"/>
                    <a:pt x="608" y="156"/>
                    <a:pt x="477" y="60"/>
                  </a:cubicBezTo>
                  <a:cubicBezTo>
                    <a:pt x="399" y="20"/>
                    <a:pt x="326"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0"/>
            <p:cNvSpPr/>
            <p:nvPr/>
          </p:nvSpPr>
          <p:spPr>
            <a:xfrm>
              <a:off x="4689343" y="1955936"/>
              <a:ext cx="28140" cy="36083"/>
            </a:xfrm>
            <a:custGeom>
              <a:avLst/>
              <a:gdLst/>
              <a:ahLst/>
              <a:cxnLst/>
              <a:rect l="l" t="t" r="r" b="b"/>
              <a:pathLst>
                <a:path w="953" h="1222" extrusionOk="0">
                  <a:moveTo>
                    <a:pt x="256" y="1"/>
                  </a:moveTo>
                  <a:cubicBezTo>
                    <a:pt x="214" y="1"/>
                    <a:pt x="176" y="11"/>
                    <a:pt x="143" y="35"/>
                  </a:cubicBezTo>
                  <a:cubicBezTo>
                    <a:pt x="60" y="82"/>
                    <a:pt x="24" y="189"/>
                    <a:pt x="1" y="332"/>
                  </a:cubicBezTo>
                  <a:cubicBezTo>
                    <a:pt x="1" y="487"/>
                    <a:pt x="48" y="654"/>
                    <a:pt x="143" y="785"/>
                  </a:cubicBezTo>
                  <a:cubicBezTo>
                    <a:pt x="227" y="928"/>
                    <a:pt x="346" y="1070"/>
                    <a:pt x="477" y="1154"/>
                  </a:cubicBezTo>
                  <a:cubicBezTo>
                    <a:pt x="558" y="1200"/>
                    <a:pt x="634" y="1222"/>
                    <a:pt x="699" y="1222"/>
                  </a:cubicBezTo>
                  <a:cubicBezTo>
                    <a:pt x="853" y="1222"/>
                    <a:pt x="953" y="1101"/>
                    <a:pt x="953" y="892"/>
                  </a:cubicBezTo>
                  <a:cubicBezTo>
                    <a:pt x="953" y="594"/>
                    <a:pt x="751" y="213"/>
                    <a:pt x="477" y="70"/>
                  </a:cubicBezTo>
                  <a:cubicBezTo>
                    <a:pt x="397" y="27"/>
                    <a:pt x="321" y="1"/>
                    <a:pt x="2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0"/>
            <p:cNvSpPr/>
            <p:nvPr/>
          </p:nvSpPr>
          <p:spPr>
            <a:xfrm>
              <a:off x="6014744" y="2201340"/>
              <a:ext cx="209202" cy="335491"/>
            </a:xfrm>
            <a:custGeom>
              <a:avLst/>
              <a:gdLst/>
              <a:ahLst/>
              <a:cxnLst/>
              <a:rect l="l" t="t" r="r" b="b"/>
              <a:pathLst>
                <a:path w="7085" h="11362" extrusionOk="0">
                  <a:moveTo>
                    <a:pt x="2989" y="1"/>
                  </a:moveTo>
                  <a:cubicBezTo>
                    <a:pt x="2960" y="1"/>
                    <a:pt x="2941" y="23"/>
                    <a:pt x="2941" y="58"/>
                  </a:cubicBezTo>
                  <a:cubicBezTo>
                    <a:pt x="2941" y="106"/>
                    <a:pt x="2846" y="403"/>
                    <a:pt x="2774" y="653"/>
                  </a:cubicBezTo>
                  <a:lnTo>
                    <a:pt x="2774" y="725"/>
                  </a:lnTo>
                  <a:lnTo>
                    <a:pt x="3072" y="1653"/>
                  </a:lnTo>
                  <a:cubicBezTo>
                    <a:pt x="2786" y="1665"/>
                    <a:pt x="2596" y="1915"/>
                    <a:pt x="2596" y="2320"/>
                  </a:cubicBezTo>
                  <a:cubicBezTo>
                    <a:pt x="2596" y="2606"/>
                    <a:pt x="2679" y="2915"/>
                    <a:pt x="2846" y="3201"/>
                  </a:cubicBezTo>
                  <a:cubicBezTo>
                    <a:pt x="2619" y="3249"/>
                    <a:pt x="2429" y="3392"/>
                    <a:pt x="2262" y="3606"/>
                  </a:cubicBezTo>
                  <a:lnTo>
                    <a:pt x="1155" y="1915"/>
                  </a:lnTo>
                  <a:lnTo>
                    <a:pt x="1750" y="1534"/>
                  </a:lnTo>
                  <a:cubicBezTo>
                    <a:pt x="1810" y="1487"/>
                    <a:pt x="1810" y="1368"/>
                    <a:pt x="1750" y="1249"/>
                  </a:cubicBezTo>
                  <a:cubicBezTo>
                    <a:pt x="1715" y="1189"/>
                    <a:pt x="1667" y="1165"/>
                    <a:pt x="1631" y="1129"/>
                  </a:cubicBezTo>
                  <a:cubicBezTo>
                    <a:pt x="1603" y="1116"/>
                    <a:pt x="1575" y="1110"/>
                    <a:pt x="1552" y="1110"/>
                  </a:cubicBezTo>
                  <a:cubicBezTo>
                    <a:pt x="1536" y="1110"/>
                    <a:pt x="1522" y="1113"/>
                    <a:pt x="1512" y="1118"/>
                  </a:cubicBezTo>
                  <a:lnTo>
                    <a:pt x="774" y="1582"/>
                  </a:lnTo>
                  <a:cubicBezTo>
                    <a:pt x="750" y="1594"/>
                    <a:pt x="738" y="1641"/>
                    <a:pt x="738" y="1701"/>
                  </a:cubicBezTo>
                  <a:cubicBezTo>
                    <a:pt x="738" y="1761"/>
                    <a:pt x="762" y="1820"/>
                    <a:pt x="798" y="1880"/>
                  </a:cubicBezTo>
                  <a:lnTo>
                    <a:pt x="2107" y="3820"/>
                  </a:lnTo>
                  <a:cubicBezTo>
                    <a:pt x="1988" y="4035"/>
                    <a:pt x="1881" y="4285"/>
                    <a:pt x="1810" y="4558"/>
                  </a:cubicBezTo>
                  <a:lnTo>
                    <a:pt x="798" y="3761"/>
                  </a:lnTo>
                  <a:lnTo>
                    <a:pt x="583" y="2475"/>
                  </a:lnTo>
                  <a:cubicBezTo>
                    <a:pt x="572" y="2368"/>
                    <a:pt x="500" y="2261"/>
                    <a:pt x="417" y="2213"/>
                  </a:cubicBezTo>
                  <a:cubicBezTo>
                    <a:pt x="405" y="2213"/>
                    <a:pt x="393" y="2201"/>
                    <a:pt x="393" y="2201"/>
                  </a:cubicBezTo>
                  <a:cubicBezTo>
                    <a:pt x="381" y="2198"/>
                    <a:pt x="369" y="2196"/>
                    <a:pt x="358" y="2196"/>
                  </a:cubicBezTo>
                  <a:cubicBezTo>
                    <a:pt x="284" y="2196"/>
                    <a:pt x="241" y="2263"/>
                    <a:pt x="262" y="2356"/>
                  </a:cubicBezTo>
                  <a:lnTo>
                    <a:pt x="500" y="3785"/>
                  </a:lnTo>
                  <a:cubicBezTo>
                    <a:pt x="512" y="3868"/>
                    <a:pt x="572" y="3963"/>
                    <a:pt x="631" y="3999"/>
                  </a:cubicBezTo>
                  <a:lnTo>
                    <a:pt x="1750" y="4868"/>
                  </a:lnTo>
                  <a:cubicBezTo>
                    <a:pt x="1703" y="5094"/>
                    <a:pt x="1691" y="5344"/>
                    <a:pt x="1691" y="5594"/>
                  </a:cubicBezTo>
                  <a:lnTo>
                    <a:pt x="1691" y="5642"/>
                  </a:lnTo>
                  <a:lnTo>
                    <a:pt x="417" y="5332"/>
                  </a:lnTo>
                  <a:cubicBezTo>
                    <a:pt x="404" y="5327"/>
                    <a:pt x="392" y="5325"/>
                    <a:pt x="382" y="5325"/>
                  </a:cubicBezTo>
                  <a:cubicBezTo>
                    <a:pt x="346" y="5325"/>
                    <a:pt x="326" y="5355"/>
                    <a:pt x="298" y="5392"/>
                  </a:cubicBezTo>
                  <a:lnTo>
                    <a:pt x="0" y="6249"/>
                  </a:lnTo>
                  <a:lnTo>
                    <a:pt x="0" y="6356"/>
                  </a:lnTo>
                  <a:cubicBezTo>
                    <a:pt x="24" y="6428"/>
                    <a:pt x="48" y="6499"/>
                    <a:pt x="107" y="6547"/>
                  </a:cubicBezTo>
                  <a:cubicBezTo>
                    <a:pt x="119" y="6559"/>
                    <a:pt x="143" y="6583"/>
                    <a:pt x="167" y="6594"/>
                  </a:cubicBezTo>
                  <a:cubicBezTo>
                    <a:pt x="192" y="6611"/>
                    <a:pt x="216" y="6619"/>
                    <a:pt x="238" y="6619"/>
                  </a:cubicBezTo>
                  <a:cubicBezTo>
                    <a:pt x="277" y="6619"/>
                    <a:pt x="310" y="6593"/>
                    <a:pt x="333" y="6547"/>
                  </a:cubicBezTo>
                  <a:lnTo>
                    <a:pt x="595" y="5773"/>
                  </a:lnTo>
                  <a:lnTo>
                    <a:pt x="1703" y="6047"/>
                  </a:lnTo>
                  <a:cubicBezTo>
                    <a:pt x="1750" y="6463"/>
                    <a:pt x="1834" y="6833"/>
                    <a:pt x="1965" y="7190"/>
                  </a:cubicBezTo>
                  <a:lnTo>
                    <a:pt x="893" y="7773"/>
                  </a:lnTo>
                  <a:cubicBezTo>
                    <a:pt x="869" y="7785"/>
                    <a:pt x="834" y="7833"/>
                    <a:pt x="857" y="7892"/>
                  </a:cubicBezTo>
                  <a:cubicBezTo>
                    <a:pt x="857" y="7952"/>
                    <a:pt x="881" y="8011"/>
                    <a:pt x="917" y="8071"/>
                  </a:cubicBezTo>
                  <a:lnTo>
                    <a:pt x="1596" y="9059"/>
                  </a:lnTo>
                  <a:cubicBezTo>
                    <a:pt x="1631" y="9107"/>
                    <a:pt x="1655" y="9142"/>
                    <a:pt x="1703" y="9166"/>
                  </a:cubicBezTo>
                  <a:cubicBezTo>
                    <a:pt x="1739" y="9217"/>
                    <a:pt x="1775" y="9236"/>
                    <a:pt x="1803" y="9236"/>
                  </a:cubicBezTo>
                  <a:cubicBezTo>
                    <a:pt x="1821" y="9236"/>
                    <a:pt x="1836" y="9228"/>
                    <a:pt x="1846" y="9214"/>
                  </a:cubicBezTo>
                  <a:cubicBezTo>
                    <a:pt x="1905" y="9166"/>
                    <a:pt x="1893" y="9035"/>
                    <a:pt x="1822" y="8928"/>
                  </a:cubicBezTo>
                  <a:lnTo>
                    <a:pt x="1286" y="8154"/>
                  </a:lnTo>
                  <a:lnTo>
                    <a:pt x="2179" y="7678"/>
                  </a:lnTo>
                  <a:cubicBezTo>
                    <a:pt x="2524" y="8333"/>
                    <a:pt x="3012" y="8869"/>
                    <a:pt x="3548" y="9190"/>
                  </a:cubicBezTo>
                  <a:cubicBezTo>
                    <a:pt x="3853" y="9362"/>
                    <a:pt x="4139" y="9453"/>
                    <a:pt x="4392" y="9453"/>
                  </a:cubicBezTo>
                  <a:cubicBezTo>
                    <a:pt x="4594" y="9453"/>
                    <a:pt x="4776" y="9395"/>
                    <a:pt x="4929" y="9273"/>
                  </a:cubicBezTo>
                  <a:lnTo>
                    <a:pt x="5810" y="10774"/>
                  </a:lnTo>
                  <a:lnTo>
                    <a:pt x="5275" y="10940"/>
                  </a:lnTo>
                  <a:cubicBezTo>
                    <a:pt x="5203" y="10976"/>
                    <a:pt x="5179" y="11071"/>
                    <a:pt x="5239" y="11190"/>
                  </a:cubicBezTo>
                  <a:cubicBezTo>
                    <a:pt x="5275" y="11274"/>
                    <a:pt x="5334" y="11309"/>
                    <a:pt x="5382" y="11345"/>
                  </a:cubicBezTo>
                  <a:cubicBezTo>
                    <a:pt x="5399" y="11353"/>
                    <a:pt x="5427" y="11362"/>
                    <a:pt x="5451" y="11362"/>
                  </a:cubicBezTo>
                  <a:cubicBezTo>
                    <a:pt x="5461" y="11362"/>
                    <a:pt x="5470" y="11360"/>
                    <a:pt x="5477" y="11357"/>
                  </a:cubicBezTo>
                  <a:lnTo>
                    <a:pt x="6168" y="11155"/>
                  </a:lnTo>
                  <a:cubicBezTo>
                    <a:pt x="6215" y="11131"/>
                    <a:pt x="6227" y="11107"/>
                    <a:pt x="6227" y="11047"/>
                  </a:cubicBezTo>
                  <a:cubicBezTo>
                    <a:pt x="6227" y="10988"/>
                    <a:pt x="6215" y="10928"/>
                    <a:pt x="6179" y="10869"/>
                  </a:cubicBezTo>
                  <a:lnTo>
                    <a:pt x="5120" y="9047"/>
                  </a:lnTo>
                  <a:cubicBezTo>
                    <a:pt x="5263" y="8857"/>
                    <a:pt x="5346" y="8571"/>
                    <a:pt x="5394" y="8214"/>
                  </a:cubicBezTo>
                  <a:lnTo>
                    <a:pt x="6489" y="9226"/>
                  </a:lnTo>
                  <a:lnTo>
                    <a:pt x="6763" y="10309"/>
                  </a:lnTo>
                  <a:cubicBezTo>
                    <a:pt x="6787" y="10404"/>
                    <a:pt x="6846" y="10488"/>
                    <a:pt x="6930" y="10535"/>
                  </a:cubicBezTo>
                  <a:cubicBezTo>
                    <a:pt x="6941" y="10547"/>
                    <a:pt x="6953" y="10547"/>
                    <a:pt x="6989" y="10547"/>
                  </a:cubicBezTo>
                  <a:cubicBezTo>
                    <a:pt x="7002" y="10552"/>
                    <a:pt x="7013" y="10555"/>
                    <a:pt x="7023" y="10555"/>
                  </a:cubicBezTo>
                  <a:cubicBezTo>
                    <a:pt x="7058" y="10555"/>
                    <a:pt x="7075" y="10523"/>
                    <a:pt x="7084" y="10476"/>
                  </a:cubicBezTo>
                  <a:lnTo>
                    <a:pt x="7084" y="10369"/>
                  </a:lnTo>
                  <a:lnTo>
                    <a:pt x="6810" y="9178"/>
                  </a:lnTo>
                  <a:cubicBezTo>
                    <a:pt x="6787" y="9107"/>
                    <a:pt x="6751" y="9035"/>
                    <a:pt x="6703" y="8988"/>
                  </a:cubicBezTo>
                  <a:lnTo>
                    <a:pt x="5441" y="7845"/>
                  </a:lnTo>
                  <a:lnTo>
                    <a:pt x="5441" y="7797"/>
                  </a:lnTo>
                  <a:cubicBezTo>
                    <a:pt x="5441" y="7547"/>
                    <a:pt x="5417" y="7273"/>
                    <a:pt x="5382" y="7011"/>
                  </a:cubicBezTo>
                  <a:lnTo>
                    <a:pt x="5382" y="7011"/>
                  </a:lnTo>
                  <a:lnTo>
                    <a:pt x="6489" y="7428"/>
                  </a:lnTo>
                  <a:cubicBezTo>
                    <a:pt x="6505" y="7437"/>
                    <a:pt x="6521" y="7442"/>
                    <a:pt x="6536" y="7442"/>
                  </a:cubicBezTo>
                  <a:cubicBezTo>
                    <a:pt x="6578" y="7442"/>
                    <a:pt x="6614" y="7409"/>
                    <a:pt x="6632" y="7356"/>
                  </a:cubicBezTo>
                  <a:lnTo>
                    <a:pt x="6870" y="6190"/>
                  </a:lnTo>
                  <a:cubicBezTo>
                    <a:pt x="6882" y="6106"/>
                    <a:pt x="6822" y="5975"/>
                    <a:pt x="6727" y="5892"/>
                  </a:cubicBezTo>
                  <a:cubicBezTo>
                    <a:pt x="6715" y="5880"/>
                    <a:pt x="6703" y="5880"/>
                    <a:pt x="6703" y="5868"/>
                  </a:cubicBezTo>
                  <a:cubicBezTo>
                    <a:pt x="6677" y="5850"/>
                    <a:pt x="6648" y="5841"/>
                    <a:pt x="6623" y="5841"/>
                  </a:cubicBezTo>
                  <a:cubicBezTo>
                    <a:pt x="6580" y="5841"/>
                    <a:pt x="6544" y="5868"/>
                    <a:pt x="6537" y="5928"/>
                  </a:cubicBezTo>
                  <a:lnTo>
                    <a:pt x="6310" y="6964"/>
                  </a:lnTo>
                  <a:lnTo>
                    <a:pt x="5298" y="6583"/>
                  </a:lnTo>
                  <a:cubicBezTo>
                    <a:pt x="5227" y="6225"/>
                    <a:pt x="5144" y="5844"/>
                    <a:pt x="5025" y="5511"/>
                  </a:cubicBezTo>
                  <a:lnTo>
                    <a:pt x="6334" y="5059"/>
                  </a:lnTo>
                  <a:cubicBezTo>
                    <a:pt x="6358" y="5047"/>
                    <a:pt x="6394" y="5011"/>
                    <a:pt x="6394" y="4951"/>
                  </a:cubicBezTo>
                  <a:cubicBezTo>
                    <a:pt x="6394" y="4916"/>
                    <a:pt x="6370" y="4832"/>
                    <a:pt x="6346" y="4773"/>
                  </a:cubicBezTo>
                  <a:lnTo>
                    <a:pt x="5632" y="3487"/>
                  </a:lnTo>
                  <a:cubicBezTo>
                    <a:pt x="5596" y="3427"/>
                    <a:pt x="5560" y="3380"/>
                    <a:pt x="5513" y="3344"/>
                  </a:cubicBezTo>
                  <a:cubicBezTo>
                    <a:pt x="5485" y="3330"/>
                    <a:pt x="5457" y="3324"/>
                    <a:pt x="5434" y="3324"/>
                  </a:cubicBezTo>
                  <a:cubicBezTo>
                    <a:pt x="5417" y="3324"/>
                    <a:pt x="5403" y="3327"/>
                    <a:pt x="5394" y="3332"/>
                  </a:cubicBezTo>
                  <a:cubicBezTo>
                    <a:pt x="5322" y="3368"/>
                    <a:pt x="5322" y="3487"/>
                    <a:pt x="5382" y="3606"/>
                  </a:cubicBezTo>
                  <a:lnTo>
                    <a:pt x="5977" y="4678"/>
                  </a:lnTo>
                  <a:lnTo>
                    <a:pt x="4846" y="5059"/>
                  </a:lnTo>
                  <a:cubicBezTo>
                    <a:pt x="4679" y="4654"/>
                    <a:pt x="4489" y="4285"/>
                    <a:pt x="4263" y="3987"/>
                  </a:cubicBezTo>
                  <a:cubicBezTo>
                    <a:pt x="4429" y="3880"/>
                    <a:pt x="4513" y="3677"/>
                    <a:pt x="4513" y="3392"/>
                  </a:cubicBezTo>
                  <a:cubicBezTo>
                    <a:pt x="4513" y="2987"/>
                    <a:pt x="4322" y="2534"/>
                    <a:pt x="4036" y="2177"/>
                  </a:cubicBezTo>
                  <a:lnTo>
                    <a:pt x="4334" y="1594"/>
                  </a:lnTo>
                  <a:cubicBezTo>
                    <a:pt x="4346" y="1582"/>
                    <a:pt x="4346" y="1546"/>
                    <a:pt x="4334" y="1534"/>
                  </a:cubicBezTo>
                  <a:cubicBezTo>
                    <a:pt x="4263" y="1189"/>
                    <a:pt x="4191" y="808"/>
                    <a:pt x="4191" y="760"/>
                  </a:cubicBezTo>
                  <a:cubicBezTo>
                    <a:pt x="4191" y="701"/>
                    <a:pt x="4143" y="641"/>
                    <a:pt x="4096" y="606"/>
                  </a:cubicBezTo>
                  <a:cubicBezTo>
                    <a:pt x="4083" y="599"/>
                    <a:pt x="4071" y="596"/>
                    <a:pt x="4061" y="596"/>
                  </a:cubicBezTo>
                  <a:cubicBezTo>
                    <a:pt x="4032" y="596"/>
                    <a:pt x="4012" y="618"/>
                    <a:pt x="4012" y="653"/>
                  </a:cubicBezTo>
                  <a:cubicBezTo>
                    <a:pt x="4012" y="725"/>
                    <a:pt x="4096" y="1165"/>
                    <a:pt x="4155" y="1463"/>
                  </a:cubicBezTo>
                  <a:lnTo>
                    <a:pt x="3870" y="2022"/>
                  </a:lnTo>
                  <a:cubicBezTo>
                    <a:pt x="3774" y="1939"/>
                    <a:pt x="3667" y="1844"/>
                    <a:pt x="3560" y="1784"/>
                  </a:cubicBezTo>
                  <a:cubicBezTo>
                    <a:pt x="3453" y="1725"/>
                    <a:pt x="3358" y="1677"/>
                    <a:pt x="3250" y="1665"/>
                  </a:cubicBezTo>
                  <a:lnTo>
                    <a:pt x="2965" y="784"/>
                  </a:lnTo>
                  <a:cubicBezTo>
                    <a:pt x="3024" y="582"/>
                    <a:pt x="3120" y="237"/>
                    <a:pt x="3120" y="165"/>
                  </a:cubicBezTo>
                  <a:cubicBezTo>
                    <a:pt x="3120" y="106"/>
                    <a:pt x="3084" y="46"/>
                    <a:pt x="3024" y="10"/>
                  </a:cubicBezTo>
                  <a:cubicBezTo>
                    <a:pt x="3011" y="4"/>
                    <a:pt x="3000" y="1"/>
                    <a:pt x="2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0"/>
            <p:cNvSpPr/>
            <p:nvPr/>
          </p:nvSpPr>
          <p:spPr>
            <a:xfrm>
              <a:off x="5469105" y="1622453"/>
              <a:ext cx="346682" cy="442942"/>
            </a:xfrm>
            <a:custGeom>
              <a:avLst/>
              <a:gdLst/>
              <a:ahLst/>
              <a:cxnLst/>
              <a:rect l="l" t="t" r="r" b="b"/>
              <a:pathLst>
                <a:path w="11741" h="15001" extrusionOk="0">
                  <a:moveTo>
                    <a:pt x="5287" y="3482"/>
                  </a:moveTo>
                  <a:lnTo>
                    <a:pt x="6549" y="4221"/>
                  </a:lnTo>
                  <a:lnTo>
                    <a:pt x="6323" y="8709"/>
                  </a:lnTo>
                  <a:lnTo>
                    <a:pt x="5477" y="8221"/>
                  </a:lnTo>
                  <a:lnTo>
                    <a:pt x="5287" y="3482"/>
                  </a:lnTo>
                  <a:close/>
                  <a:moveTo>
                    <a:pt x="5558" y="9198"/>
                  </a:moveTo>
                  <a:cubicBezTo>
                    <a:pt x="5657" y="9198"/>
                    <a:pt x="5770" y="9232"/>
                    <a:pt x="5894" y="9305"/>
                  </a:cubicBezTo>
                  <a:cubicBezTo>
                    <a:pt x="6299" y="9531"/>
                    <a:pt x="6573" y="10043"/>
                    <a:pt x="6561" y="10459"/>
                  </a:cubicBezTo>
                  <a:cubicBezTo>
                    <a:pt x="6561" y="10761"/>
                    <a:pt x="6419" y="10939"/>
                    <a:pt x="6203" y="10939"/>
                  </a:cubicBezTo>
                  <a:cubicBezTo>
                    <a:pt x="6111" y="10939"/>
                    <a:pt x="6007" y="10907"/>
                    <a:pt x="5894" y="10840"/>
                  </a:cubicBezTo>
                  <a:cubicBezTo>
                    <a:pt x="5489" y="10602"/>
                    <a:pt x="5192" y="10102"/>
                    <a:pt x="5192" y="9662"/>
                  </a:cubicBezTo>
                  <a:cubicBezTo>
                    <a:pt x="5192" y="9372"/>
                    <a:pt x="5335" y="9198"/>
                    <a:pt x="5558" y="9198"/>
                  </a:cubicBezTo>
                  <a:close/>
                  <a:moveTo>
                    <a:pt x="5645" y="1"/>
                  </a:moveTo>
                  <a:cubicBezTo>
                    <a:pt x="5540" y="1"/>
                    <a:pt x="5450" y="44"/>
                    <a:pt x="5382" y="125"/>
                  </a:cubicBezTo>
                  <a:lnTo>
                    <a:pt x="96" y="7542"/>
                  </a:lnTo>
                  <a:cubicBezTo>
                    <a:pt x="1" y="7685"/>
                    <a:pt x="1" y="7935"/>
                    <a:pt x="96" y="8221"/>
                  </a:cubicBezTo>
                  <a:cubicBezTo>
                    <a:pt x="203" y="8495"/>
                    <a:pt x="393" y="8733"/>
                    <a:pt x="608" y="8864"/>
                  </a:cubicBezTo>
                  <a:lnTo>
                    <a:pt x="11097" y="14924"/>
                  </a:lnTo>
                  <a:cubicBezTo>
                    <a:pt x="11190" y="14976"/>
                    <a:pt x="11278" y="15000"/>
                    <a:pt x="11358" y="15000"/>
                  </a:cubicBezTo>
                  <a:cubicBezTo>
                    <a:pt x="11463" y="15000"/>
                    <a:pt x="11553" y="14958"/>
                    <a:pt x="11621" y="14877"/>
                  </a:cubicBezTo>
                  <a:cubicBezTo>
                    <a:pt x="11740" y="14722"/>
                    <a:pt x="11740" y="14472"/>
                    <a:pt x="11633" y="14186"/>
                  </a:cubicBezTo>
                  <a:lnTo>
                    <a:pt x="6418" y="720"/>
                  </a:lnTo>
                  <a:cubicBezTo>
                    <a:pt x="6311" y="434"/>
                    <a:pt x="6120" y="220"/>
                    <a:pt x="5906" y="77"/>
                  </a:cubicBezTo>
                  <a:cubicBezTo>
                    <a:pt x="5813" y="26"/>
                    <a:pt x="5725" y="1"/>
                    <a:pt x="5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0"/>
            <p:cNvSpPr/>
            <p:nvPr/>
          </p:nvSpPr>
          <p:spPr>
            <a:xfrm>
              <a:off x="5446605" y="1592866"/>
              <a:ext cx="391682" cy="502469"/>
            </a:xfrm>
            <a:custGeom>
              <a:avLst/>
              <a:gdLst/>
              <a:ahLst/>
              <a:cxnLst/>
              <a:rect l="l" t="t" r="r" b="b"/>
              <a:pathLst>
                <a:path w="13265" h="17017" extrusionOk="0">
                  <a:moveTo>
                    <a:pt x="6411" y="1003"/>
                  </a:moveTo>
                  <a:cubicBezTo>
                    <a:pt x="6491" y="1003"/>
                    <a:pt x="6582" y="1028"/>
                    <a:pt x="6680" y="1079"/>
                  </a:cubicBezTo>
                  <a:cubicBezTo>
                    <a:pt x="6894" y="1198"/>
                    <a:pt x="7085" y="1436"/>
                    <a:pt x="7192" y="1722"/>
                  </a:cubicBezTo>
                  <a:lnTo>
                    <a:pt x="12407" y="15188"/>
                  </a:lnTo>
                  <a:cubicBezTo>
                    <a:pt x="12502" y="15474"/>
                    <a:pt x="12502" y="15724"/>
                    <a:pt x="12395" y="15879"/>
                  </a:cubicBezTo>
                  <a:cubicBezTo>
                    <a:pt x="12334" y="15960"/>
                    <a:pt x="12246" y="16002"/>
                    <a:pt x="12141" y="16002"/>
                  </a:cubicBezTo>
                  <a:cubicBezTo>
                    <a:pt x="12060" y="16002"/>
                    <a:pt x="11969" y="15978"/>
                    <a:pt x="11871" y="15926"/>
                  </a:cubicBezTo>
                  <a:lnTo>
                    <a:pt x="1382" y="9866"/>
                  </a:lnTo>
                  <a:cubicBezTo>
                    <a:pt x="1179" y="9747"/>
                    <a:pt x="977" y="9509"/>
                    <a:pt x="882" y="9223"/>
                  </a:cubicBezTo>
                  <a:cubicBezTo>
                    <a:pt x="774" y="8937"/>
                    <a:pt x="774" y="8687"/>
                    <a:pt x="882" y="8544"/>
                  </a:cubicBezTo>
                  <a:lnTo>
                    <a:pt x="6156" y="1127"/>
                  </a:lnTo>
                  <a:cubicBezTo>
                    <a:pt x="6217" y="1046"/>
                    <a:pt x="6305" y="1003"/>
                    <a:pt x="6411" y="1003"/>
                  </a:cubicBezTo>
                  <a:close/>
                  <a:moveTo>
                    <a:pt x="6049" y="1"/>
                  </a:moveTo>
                  <a:cubicBezTo>
                    <a:pt x="5815" y="1"/>
                    <a:pt x="5615" y="96"/>
                    <a:pt x="5477" y="293"/>
                  </a:cubicBezTo>
                  <a:lnTo>
                    <a:pt x="191" y="7711"/>
                  </a:lnTo>
                  <a:cubicBezTo>
                    <a:pt x="72" y="7890"/>
                    <a:pt x="1" y="8104"/>
                    <a:pt x="1" y="8390"/>
                  </a:cubicBezTo>
                  <a:lnTo>
                    <a:pt x="1" y="8402"/>
                  </a:lnTo>
                  <a:cubicBezTo>
                    <a:pt x="1" y="8675"/>
                    <a:pt x="60" y="8973"/>
                    <a:pt x="179" y="9283"/>
                  </a:cubicBezTo>
                  <a:cubicBezTo>
                    <a:pt x="417" y="9926"/>
                    <a:pt x="858" y="10473"/>
                    <a:pt x="1358" y="10759"/>
                  </a:cubicBezTo>
                  <a:lnTo>
                    <a:pt x="6609" y="13795"/>
                  </a:lnTo>
                  <a:lnTo>
                    <a:pt x="11859" y="16831"/>
                  </a:lnTo>
                  <a:cubicBezTo>
                    <a:pt x="12083" y="16954"/>
                    <a:pt x="12295" y="17017"/>
                    <a:pt x="12484" y="17017"/>
                  </a:cubicBezTo>
                  <a:cubicBezTo>
                    <a:pt x="12716" y="17017"/>
                    <a:pt x="12912" y="16921"/>
                    <a:pt x="13050" y="16724"/>
                  </a:cubicBezTo>
                  <a:cubicBezTo>
                    <a:pt x="13169" y="16545"/>
                    <a:pt x="13252" y="16307"/>
                    <a:pt x="13252" y="16045"/>
                  </a:cubicBezTo>
                  <a:cubicBezTo>
                    <a:pt x="13264" y="15760"/>
                    <a:pt x="13205" y="15450"/>
                    <a:pt x="13062" y="15129"/>
                  </a:cubicBezTo>
                  <a:lnTo>
                    <a:pt x="7847" y="1663"/>
                  </a:lnTo>
                  <a:cubicBezTo>
                    <a:pt x="7609" y="1020"/>
                    <a:pt x="7156" y="472"/>
                    <a:pt x="6668" y="186"/>
                  </a:cubicBezTo>
                  <a:cubicBezTo>
                    <a:pt x="6449" y="64"/>
                    <a:pt x="6238" y="1"/>
                    <a:pt x="60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0"/>
            <p:cNvSpPr/>
            <p:nvPr/>
          </p:nvSpPr>
          <p:spPr>
            <a:xfrm>
              <a:off x="5624509" y="1725622"/>
              <a:ext cx="37972" cy="154015"/>
            </a:xfrm>
            <a:custGeom>
              <a:avLst/>
              <a:gdLst/>
              <a:ahLst/>
              <a:cxnLst/>
              <a:rect l="l" t="t" r="r" b="b"/>
              <a:pathLst>
                <a:path w="1286" h="5216" extrusionOk="0">
                  <a:moveTo>
                    <a:pt x="0" y="0"/>
                  </a:moveTo>
                  <a:lnTo>
                    <a:pt x="191" y="4727"/>
                  </a:lnTo>
                  <a:lnTo>
                    <a:pt x="1048" y="5215"/>
                  </a:lnTo>
                  <a:lnTo>
                    <a:pt x="1286" y="72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0"/>
            <p:cNvSpPr/>
            <p:nvPr/>
          </p:nvSpPr>
          <p:spPr>
            <a:xfrm>
              <a:off x="5622383" y="1894017"/>
              <a:ext cx="40807" cy="51466"/>
            </a:xfrm>
            <a:custGeom>
              <a:avLst/>
              <a:gdLst/>
              <a:ahLst/>
              <a:cxnLst/>
              <a:rect l="l" t="t" r="r" b="b"/>
              <a:pathLst>
                <a:path w="1382" h="1743" extrusionOk="0">
                  <a:moveTo>
                    <a:pt x="367" y="1"/>
                  </a:moveTo>
                  <a:cubicBezTo>
                    <a:pt x="144" y="1"/>
                    <a:pt x="1" y="175"/>
                    <a:pt x="1" y="465"/>
                  </a:cubicBezTo>
                  <a:cubicBezTo>
                    <a:pt x="1" y="905"/>
                    <a:pt x="286" y="1405"/>
                    <a:pt x="703" y="1643"/>
                  </a:cubicBezTo>
                  <a:cubicBezTo>
                    <a:pt x="824" y="1711"/>
                    <a:pt x="933" y="1742"/>
                    <a:pt x="1026" y="1742"/>
                  </a:cubicBezTo>
                  <a:cubicBezTo>
                    <a:pt x="1247" y="1742"/>
                    <a:pt x="1382" y="1567"/>
                    <a:pt x="1382" y="1274"/>
                  </a:cubicBezTo>
                  <a:cubicBezTo>
                    <a:pt x="1382" y="846"/>
                    <a:pt x="1108" y="334"/>
                    <a:pt x="703" y="108"/>
                  </a:cubicBezTo>
                  <a:cubicBezTo>
                    <a:pt x="579" y="35"/>
                    <a:pt x="466" y="1"/>
                    <a:pt x="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0"/>
            <p:cNvSpPr/>
            <p:nvPr/>
          </p:nvSpPr>
          <p:spPr>
            <a:xfrm>
              <a:off x="5295779" y="2136792"/>
              <a:ext cx="303425" cy="202618"/>
            </a:xfrm>
            <a:custGeom>
              <a:avLst/>
              <a:gdLst/>
              <a:ahLst/>
              <a:cxnLst/>
              <a:rect l="l" t="t" r="r" b="b"/>
              <a:pathLst>
                <a:path w="10276" h="6862" extrusionOk="0">
                  <a:moveTo>
                    <a:pt x="1239" y="815"/>
                  </a:moveTo>
                  <a:lnTo>
                    <a:pt x="1358" y="899"/>
                  </a:lnTo>
                  <a:lnTo>
                    <a:pt x="1358" y="1137"/>
                  </a:lnTo>
                  <a:lnTo>
                    <a:pt x="1537" y="1113"/>
                  </a:lnTo>
                  <a:lnTo>
                    <a:pt x="1596" y="1280"/>
                  </a:lnTo>
                  <a:lnTo>
                    <a:pt x="1418" y="1291"/>
                  </a:lnTo>
                  <a:lnTo>
                    <a:pt x="1596" y="1518"/>
                  </a:lnTo>
                  <a:lnTo>
                    <a:pt x="1537" y="1613"/>
                  </a:lnTo>
                  <a:lnTo>
                    <a:pt x="1358" y="1375"/>
                  </a:lnTo>
                  <a:lnTo>
                    <a:pt x="1358" y="1613"/>
                  </a:lnTo>
                  <a:lnTo>
                    <a:pt x="1239" y="1530"/>
                  </a:lnTo>
                  <a:lnTo>
                    <a:pt x="1239" y="1291"/>
                  </a:lnTo>
                  <a:lnTo>
                    <a:pt x="1060" y="1315"/>
                  </a:lnTo>
                  <a:lnTo>
                    <a:pt x="1001" y="1149"/>
                  </a:lnTo>
                  <a:lnTo>
                    <a:pt x="1180" y="1137"/>
                  </a:lnTo>
                  <a:lnTo>
                    <a:pt x="1001" y="922"/>
                  </a:lnTo>
                  <a:lnTo>
                    <a:pt x="1060" y="839"/>
                  </a:lnTo>
                  <a:lnTo>
                    <a:pt x="1239" y="1053"/>
                  </a:lnTo>
                  <a:lnTo>
                    <a:pt x="1239" y="815"/>
                  </a:lnTo>
                  <a:close/>
                  <a:moveTo>
                    <a:pt x="2084" y="1315"/>
                  </a:moveTo>
                  <a:lnTo>
                    <a:pt x="2203" y="1387"/>
                  </a:lnTo>
                  <a:lnTo>
                    <a:pt x="2203" y="1625"/>
                  </a:lnTo>
                  <a:lnTo>
                    <a:pt x="2382" y="1613"/>
                  </a:lnTo>
                  <a:lnTo>
                    <a:pt x="2442" y="1768"/>
                  </a:lnTo>
                  <a:lnTo>
                    <a:pt x="2263" y="1792"/>
                  </a:lnTo>
                  <a:lnTo>
                    <a:pt x="2442" y="2006"/>
                  </a:lnTo>
                  <a:lnTo>
                    <a:pt x="2382" y="2101"/>
                  </a:lnTo>
                  <a:lnTo>
                    <a:pt x="2203" y="1863"/>
                  </a:lnTo>
                  <a:lnTo>
                    <a:pt x="2203" y="2101"/>
                  </a:lnTo>
                  <a:lnTo>
                    <a:pt x="2084" y="2030"/>
                  </a:lnTo>
                  <a:lnTo>
                    <a:pt x="2084" y="1792"/>
                  </a:lnTo>
                  <a:lnTo>
                    <a:pt x="1906" y="1803"/>
                  </a:lnTo>
                  <a:lnTo>
                    <a:pt x="1846" y="1637"/>
                  </a:lnTo>
                  <a:lnTo>
                    <a:pt x="2025" y="1625"/>
                  </a:lnTo>
                  <a:lnTo>
                    <a:pt x="1846" y="1411"/>
                  </a:lnTo>
                  <a:lnTo>
                    <a:pt x="1906" y="1327"/>
                  </a:lnTo>
                  <a:lnTo>
                    <a:pt x="2084" y="1553"/>
                  </a:lnTo>
                  <a:lnTo>
                    <a:pt x="2084" y="1315"/>
                  </a:lnTo>
                  <a:close/>
                  <a:moveTo>
                    <a:pt x="2942" y="1803"/>
                  </a:moveTo>
                  <a:lnTo>
                    <a:pt x="3061" y="1875"/>
                  </a:lnTo>
                  <a:lnTo>
                    <a:pt x="3061" y="2113"/>
                  </a:lnTo>
                  <a:lnTo>
                    <a:pt x="3239" y="2101"/>
                  </a:lnTo>
                  <a:lnTo>
                    <a:pt x="3299" y="2256"/>
                  </a:lnTo>
                  <a:lnTo>
                    <a:pt x="3120" y="2280"/>
                  </a:lnTo>
                  <a:lnTo>
                    <a:pt x="3299" y="2506"/>
                  </a:lnTo>
                  <a:lnTo>
                    <a:pt x="3239" y="2589"/>
                  </a:lnTo>
                  <a:lnTo>
                    <a:pt x="3061" y="2351"/>
                  </a:lnTo>
                  <a:lnTo>
                    <a:pt x="3061" y="2589"/>
                  </a:lnTo>
                  <a:lnTo>
                    <a:pt x="2942" y="2518"/>
                  </a:lnTo>
                  <a:lnTo>
                    <a:pt x="2942" y="2280"/>
                  </a:lnTo>
                  <a:lnTo>
                    <a:pt x="2763" y="2292"/>
                  </a:lnTo>
                  <a:lnTo>
                    <a:pt x="2692" y="2125"/>
                  </a:lnTo>
                  <a:lnTo>
                    <a:pt x="2882" y="2113"/>
                  </a:lnTo>
                  <a:lnTo>
                    <a:pt x="2692" y="1911"/>
                  </a:lnTo>
                  <a:lnTo>
                    <a:pt x="2763" y="1815"/>
                  </a:lnTo>
                  <a:lnTo>
                    <a:pt x="2942" y="2042"/>
                  </a:lnTo>
                  <a:lnTo>
                    <a:pt x="2942" y="1803"/>
                  </a:lnTo>
                  <a:close/>
                  <a:moveTo>
                    <a:pt x="3799" y="2292"/>
                  </a:moveTo>
                  <a:lnTo>
                    <a:pt x="3918" y="2363"/>
                  </a:lnTo>
                  <a:lnTo>
                    <a:pt x="3918" y="2601"/>
                  </a:lnTo>
                  <a:lnTo>
                    <a:pt x="4097" y="2589"/>
                  </a:lnTo>
                  <a:lnTo>
                    <a:pt x="4156" y="2756"/>
                  </a:lnTo>
                  <a:lnTo>
                    <a:pt x="3977" y="2768"/>
                  </a:lnTo>
                  <a:lnTo>
                    <a:pt x="4156" y="2994"/>
                  </a:lnTo>
                  <a:lnTo>
                    <a:pt x="4097" y="3077"/>
                  </a:lnTo>
                  <a:lnTo>
                    <a:pt x="3918" y="2839"/>
                  </a:lnTo>
                  <a:lnTo>
                    <a:pt x="3918" y="3077"/>
                  </a:lnTo>
                  <a:lnTo>
                    <a:pt x="3799" y="3006"/>
                  </a:lnTo>
                  <a:lnTo>
                    <a:pt x="3799" y="2768"/>
                  </a:lnTo>
                  <a:lnTo>
                    <a:pt x="3620" y="2780"/>
                  </a:lnTo>
                  <a:lnTo>
                    <a:pt x="3561" y="2625"/>
                  </a:lnTo>
                  <a:lnTo>
                    <a:pt x="3739" y="2601"/>
                  </a:lnTo>
                  <a:lnTo>
                    <a:pt x="3561" y="2399"/>
                  </a:lnTo>
                  <a:lnTo>
                    <a:pt x="3620" y="2303"/>
                  </a:lnTo>
                  <a:lnTo>
                    <a:pt x="3799" y="2530"/>
                  </a:lnTo>
                  <a:lnTo>
                    <a:pt x="3799" y="2292"/>
                  </a:lnTo>
                  <a:close/>
                  <a:moveTo>
                    <a:pt x="4644" y="2780"/>
                  </a:moveTo>
                  <a:lnTo>
                    <a:pt x="4763" y="2851"/>
                  </a:lnTo>
                  <a:lnTo>
                    <a:pt x="4763" y="3101"/>
                  </a:lnTo>
                  <a:lnTo>
                    <a:pt x="4942" y="3077"/>
                  </a:lnTo>
                  <a:lnTo>
                    <a:pt x="5001" y="3244"/>
                  </a:lnTo>
                  <a:lnTo>
                    <a:pt x="4823" y="3256"/>
                  </a:lnTo>
                  <a:lnTo>
                    <a:pt x="5001" y="3482"/>
                  </a:lnTo>
                  <a:lnTo>
                    <a:pt x="4942" y="3577"/>
                  </a:lnTo>
                  <a:lnTo>
                    <a:pt x="4763" y="3339"/>
                  </a:lnTo>
                  <a:lnTo>
                    <a:pt x="4763" y="3577"/>
                  </a:lnTo>
                  <a:lnTo>
                    <a:pt x="4644" y="3494"/>
                  </a:lnTo>
                  <a:lnTo>
                    <a:pt x="4644" y="3256"/>
                  </a:lnTo>
                  <a:lnTo>
                    <a:pt x="4466" y="3280"/>
                  </a:lnTo>
                  <a:lnTo>
                    <a:pt x="4406" y="3113"/>
                  </a:lnTo>
                  <a:lnTo>
                    <a:pt x="4585" y="3101"/>
                  </a:lnTo>
                  <a:lnTo>
                    <a:pt x="4406" y="2887"/>
                  </a:lnTo>
                  <a:lnTo>
                    <a:pt x="4466" y="2804"/>
                  </a:lnTo>
                  <a:lnTo>
                    <a:pt x="4644" y="3018"/>
                  </a:lnTo>
                  <a:lnTo>
                    <a:pt x="4644" y="2780"/>
                  </a:lnTo>
                  <a:close/>
                  <a:moveTo>
                    <a:pt x="5501" y="3280"/>
                  </a:moveTo>
                  <a:lnTo>
                    <a:pt x="5621" y="3351"/>
                  </a:lnTo>
                  <a:lnTo>
                    <a:pt x="5621" y="3589"/>
                  </a:lnTo>
                  <a:lnTo>
                    <a:pt x="5799" y="3577"/>
                  </a:lnTo>
                  <a:lnTo>
                    <a:pt x="5859" y="3732"/>
                  </a:lnTo>
                  <a:lnTo>
                    <a:pt x="5680" y="3756"/>
                  </a:lnTo>
                  <a:lnTo>
                    <a:pt x="5859" y="3970"/>
                  </a:lnTo>
                  <a:lnTo>
                    <a:pt x="5799" y="4066"/>
                  </a:lnTo>
                  <a:lnTo>
                    <a:pt x="5621" y="3827"/>
                  </a:lnTo>
                  <a:lnTo>
                    <a:pt x="5621" y="4066"/>
                  </a:lnTo>
                  <a:lnTo>
                    <a:pt x="5501" y="3994"/>
                  </a:lnTo>
                  <a:lnTo>
                    <a:pt x="5501" y="3744"/>
                  </a:lnTo>
                  <a:lnTo>
                    <a:pt x="5323" y="3768"/>
                  </a:lnTo>
                  <a:lnTo>
                    <a:pt x="5263" y="3601"/>
                  </a:lnTo>
                  <a:lnTo>
                    <a:pt x="5442" y="3589"/>
                  </a:lnTo>
                  <a:lnTo>
                    <a:pt x="5263" y="3375"/>
                  </a:lnTo>
                  <a:lnTo>
                    <a:pt x="5323" y="3292"/>
                  </a:lnTo>
                  <a:lnTo>
                    <a:pt x="5501" y="3518"/>
                  </a:lnTo>
                  <a:lnTo>
                    <a:pt x="5501" y="3280"/>
                  </a:lnTo>
                  <a:close/>
                  <a:moveTo>
                    <a:pt x="6347" y="3768"/>
                  </a:moveTo>
                  <a:lnTo>
                    <a:pt x="6466" y="3839"/>
                  </a:lnTo>
                  <a:lnTo>
                    <a:pt x="6466" y="4077"/>
                  </a:lnTo>
                  <a:lnTo>
                    <a:pt x="6644" y="4066"/>
                  </a:lnTo>
                  <a:lnTo>
                    <a:pt x="6704" y="4232"/>
                  </a:lnTo>
                  <a:lnTo>
                    <a:pt x="6525" y="4244"/>
                  </a:lnTo>
                  <a:lnTo>
                    <a:pt x="6704" y="4470"/>
                  </a:lnTo>
                  <a:lnTo>
                    <a:pt x="6644" y="4554"/>
                  </a:lnTo>
                  <a:lnTo>
                    <a:pt x="6466" y="4316"/>
                  </a:lnTo>
                  <a:lnTo>
                    <a:pt x="6466" y="4554"/>
                  </a:lnTo>
                  <a:lnTo>
                    <a:pt x="6347" y="4482"/>
                  </a:lnTo>
                  <a:lnTo>
                    <a:pt x="6347" y="4244"/>
                  </a:lnTo>
                  <a:lnTo>
                    <a:pt x="6168" y="4256"/>
                  </a:lnTo>
                  <a:lnTo>
                    <a:pt x="6109" y="4089"/>
                  </a:lnTo>
                  <a:lnTo>
                    <a:pt x="6287" y="4077"/>
                  </a:lnTo>
                  <a:lnTo>
                    <a:pt x="6109" y="3875"/>
                  </a:lnTo>
                  <a:lnTo>
                    <a:pt x="6168" y="3780"/>
                  </a:lnTo>
                  <a:lnTo>
                    <a:pt x="6347" y="4006"/>
                  </a:lnTo>
                  <a:lnTo>
                    <a:pt x="6347" y="3768"/>
                  </a:lnTo>
                  <a:close/>
                  <a:moveTo>
                    <a:pt x="7204" y="4268"/>
                  </a:moveTo>
                  <a:lnTo>
                    <a:pt x="7323" y="4339"/>
                  </a:lnTo>
                  <a:lnTo>
                    <a:pt x="7323" y="4589"/>
                  </a:lnTo>
                  <a:lnTo>
                    <a:pt x="7502" y="4566"/>
                  </a:lnTo>
                  <a:lnTo>
                    <a:pt x="7561" y="4732"/>
                  </a:lnTo>
                  <a:lnTo>
                    <a:pt x="7383" y="4744"/>
                  </a:lnTo>
                  <a:lnTo>
                    <a:pt x="7561" y="4970"/>
                  </a:lnTo>
                  <a:lnTo>
                    <a:pt x="7502" y="5066"/>
                  </a:lnTo>
                  <a:lnTo>
                    <a:pt x="7323" y="4828"/>
                  </a:lnTo>
                  <a:lnTo>
                    <a:pt x="7323" y="5066"/>
                  </a:lnTo>
                  <a:lnTo>
                    <a:pt x="7204" y="4982"/>
                  </a:lnTo>
                  <a:lnTo>
                    <a:pt x="7204" y="4744"/>
                  </a:lnTo>
                  <a:lnTo>
                    <a:pt x="7025" y="4768"/>
                  </a:lnTo>
                  <a:lnTo>
                    <a:pt x="6966" y="4601"/>
                  </a:lnTo>
                  <a:lnTo>
                    <a:pt x="7145" y="4589"/>
                  </a:lnTo>
                  <a:lnTo>
                    <a:pt x="6966" y="4375"/>
                  </a:lnTo>
                  <a:lnTo>
                    <a:pt x="7025" y="4292"/>
                  </a:lnTo>
                  <a:lnTo>
                    <a:pt x="7204" y="4506"/>
                  </a:lnTo>
                  <a:lnTo>
                    <a:pt x="7204" y="4268"/>
                  </a:lnTo>
                  <a:close/>
                  <a:moveTo>
                    <a:pt x="8061" y="4756"/>
                  </a:moveTo>
                  <a:lnTo>
                    <a:pt x="8180" y="4839"/>
                  </a:lnTo>
                  <a:lnTo>
                    <a:pt x="8180" y="5078"/>
                  </a:lnTo>
                  <a:lnTo>
                    <a:pt x="8359" y="5054"/>
                  </a:lnTo>
                  <a:lnTo>
                    <a:pt x="8419" y="5220"/>
                  </a:lnTo>
                  <a:lnTo>
                    <a:pt x="8240" y="5232"/>
                  </a:lnTo>
                  <a:lnTo>
                    <a:pt x="8419" y="5459"/>
                  </a:lnTo>
                  <a:lnTo>
                    <a:pt x="8359" y="5554"/>
                  </a:lnTo>
                  <a:lnTo>
                    <a:pt x="8180" y="5316"/>
                  </a:lnTo>
                  <a:lnTo>
                    <a:pt x="8180" y="5554"/>
                  </a:lnTo>
                  <a:lnTo>
                    <a:pt x="8061" y="5482"/>
                  </a:lnTo>
                  <a:lnTo>
                    <a:pt x="8061" y="5232"/>
                  </a:lnTo>
                  <a:lnTo>
                    <a:pt x="7883" y="5256"/>
                  </a:lnTo>
                  <a:lnTo>
                    <a:pt x="7823" y="5090"/>
                  </a:lnTo>
                  <a:lnTo>
                    <a:pt x="8002" y="5078"/>
                  </a:lnTo>
                  <a:lnTo>
                    <a:pt x="7823" y="4863"/>
                  </a:lnTo>
                  <a:lnTo>
                    <a:pt x="7883" y="4780"/>
                  </a:lnTo>
                  <a:lnTo>
                    <a:pt x="8061" y="4994"/>
                  </a:lnTo>
                  <a:lnTo>
                    <a:pt x="8061" y="4756"/>
                  </a:lnTo>
                  <a:close/>
                  <a:moveTo>
                    <a:pt x="8907" y="5256"/>
                  </a:moveTo>
                  <a:lnTo>
                    <a:pt x="9026" y="5328"/>
                  </a:lnTo>
                  <a:lnTo>
                    <a:pt x="9026" y="5566"/>
                  </a:lnTo>
                  <a:lnTo>
                    <a:pt x="9204" y="5554"/>
                  </a:lnTo>
                  <a:lnTo>
                    <a:pt x="9264" y="5721"/>
                  </a:lnTo>
                  <a:lnTo>
                    <a:pt x="9085" y="5732"/>
                  </a:lnTo>
                  <a:lnTo>
                    <a:pt x="9264" y="5959"/>
                  </a:lnTo>
                  <a:lnTo>
                    <a:pt x="9204" y="6042"/>
                  </a:lnTo>
                  <a:lnTo>
                    <a:pt x="9026" y="5804"/>
                  </a:lnTo>
                  <a:lnTo>
                    <a:pt x="9026" y="6042"/>
                  </a:lnTo>
                  <a:lnTo>
                    <a:pt x="8907" y="5971"/>
                  </a:lnTo>
                  <a:lnTo>
                    <a:pt x="8907" y="5732"/>
                  </a:lnTo>
                  <a:lnTo>
                    <a:pt x="8728" y="5744"/>
                  </a:lnTo>
                  <a:lnTo>
                    <a:pt x="8669" y="5578"/>
                  </a:lnTo>
                  <a:lnTo>
                    <a:pt x="8847" y="5566"/>
                  </a:lnTo>
                  <a:lnTo>
                    <a:pt x="8669" y="5363"/>
                  </a:lnTo>
                  <a:lnTo>
                    <a:pt x="8728" y="5268"/>
                  </a:lnTo>
                  <a:lnTo>
                    <a:pt x="8907" y="5494"/>
                  </a:lnTo>
                  <a:lnTo>
                    <a:pt x="8907" y="5256"/>
                  </a:lnTo>
                  <a:close/>
                  <a:moveTo>
                    <a:pt x="370" y="1"/>
                  </a:moveTo>
                  <a:cubicBezTo>
                    <a:pt x="149" y="1"/>
                    <a:pt x="1" y="164"/>
                    <a:pt x="1" y="458"/>
                  </a:cubicBezTo>
                  <a:cubicBezTo>
                    <a:pt x="1" y="875"/>
                    <a:pt x="298" y="1399"/>
                    <a:pt x="656" y="1613"/>
                  </a:cubicBezTo>
                  <a:lnTo>
                    <a:pt x="9609" y="6768"/>
                  </a:lnTo>
                  <a:cubicBezTo>
                    <a:pt x="9719" y="6832"/>
                    <a:pt x="9821" y="6862"/>
                    <a:pt x="9910" y="6862"/>
                  </a:cubicBezTo>
                  <a:cubicBezTo>
                    <a:pt x="10124" y="6862"/>
                    <a:pt x="10268" y="6692"/>
                    <a:pt x="10276" y="6399"/>
                  </a:cubicBezTo>
                  <a:cubicBezTo>
                    <a:pt x="10276" y="5982"/>
                    <a:pt x="9978" y="5482"/>
                    <a:pt x="9621" y="5256"/>
                  </a:cubicBezTo>
                  <a:lnTo>
                    <a:pt x="1882" y="791"/>
                  </a:lnTo>
                  <a:lnTo>
                    <a:pt x="679" y="89"/>
                  </a:lnTo>
                  <a:cubicBezTo>
                    <a:pt x="567" y="29"/>
                    <a:pt x="462" y="1"/>
                    <a:pt x="370" y="1"/>
                  </a:cubicBez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0"/>
            <p:cNvSpPr/>
            <p:nvPr/>
          </p:nvSpPr>
          <p:spPr>
            <a:xfrm>
              <a:off x="5325306" y="2161566"/>
              <a:ext cx="17982" cy="22854"/>
            </a:xfrm>
            <a:custGeom>
              <a:avLst/>
              <a:gdLst/>
              <a:ahLst/>
              <a:cxnLst/>
              <a:rect l="l" t="t" r="r" b="b"/>
              <a:pathLst>
                <a:path w="609" h="774" extrusionOk="0">
                  <a:moveTo>
                    <a:pt x="60" y="0"/>
                  </a:moveTo>
                  <a:lnTo>
                    <a:pt x="1" y="83"/>
                  </a:lnTo>
                  <a:lnTo>
                    <a:pt x="180" y="310"/>
                  </a:lnTo>
                  <a:lnTo>
                    <a:pt x="1" y="310"/>
                  </a:lnTo>
                  <a:lnTo>
                    <a:pt x="60" y="476"/>
                  </a:lnTo>
                  <a:lnTo>
                    <a:pt x="239" y="452"/>
                  </a:lnTo>
                  <a:lnTo>
                    <a:pt x="239" y="691"/>
                  </a:lnTo>
                  <a:lnTo>
                    <a:pt x="358" y="774"/>
                  </a:lnTo>
                  <a:lnTo>
                    <a:pt x="358" y="536"/>
                  </a:lnTo>
                  <a:lnTo>
                    <a:pt x="537" y="750"/>
                  </a:lnTo>
                  <a:lnTo>
                    <a:pt x="608" y="667"/>
                  </a:lnTo>
                  <a:lnTo>
                    <a:pt x="418" y="441"/>
                  </a:lnTo>
                  <a:lnTo>
                    <a:pt x="608" y="441"/>
                  </a:lnTo>
                  <a:lnTo>
                    <a:pt x="549" y="274"/>
                  </a:lnTo>
                  <a:lnTo>
                    <a:pt x="358" y="298"/>
                  </a:lnTo>
                  <a:lnTo>
                    <a:pt x="358" y="60"/>
                  </a:lnTo>
                  <a:lnTo>
                    <a:pt x="239" y="0"/>
                  </a:lnTo>
                  <a:lnTo>
                    <a:pt x="239" y="214"/>
                  </a:lnTo>
                  <a:lnTo>
                    <a:pt x="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0"/>
            <p:cNvSpPr/>
            <p:nvPr/>
          </p:nvSpPr>
          <p:spPr>
            <a:xfrm>
              <a:off x="5350287" y="2175975"/>
              <a:ext cx="18307" cy="22884"/>
            </a:xfrm>
            <a:custGeom>
              <a:avLst/>
              <a:gdLst/>
              <a:ahLst/>
              <a:cxnLst/>
              <a:rect l="l" t="t" r="r" b="b"/>
              <a:pathLst>
                <a:path w="620" h="775" extrusionOk="0">
                  <a:moveTo>
                    <a:pt x="60" y="0"/>
                  </a:moveTo>
                  <a:lnTo>
                    <a:pt x="0" y="84"/>
                  </a:lnTo>
                  <a:lnTo>
                    <a:pt x="179" y="310"/>
                  </a:lnTo>
                  <a:lnTo>
                    <a:pt x="0" y="322"/>
                  </a:lnTo>
                  <a:lnTo>
                    <a:pt x="60" y="476"/>
                  </a:lnTo>
                  <a:lnTo>
                    <a:pt x="238" y="465"/>
                  </a:lnTo>
                  <a:lnTo>
                    <a:pt x="238" y="703"/>
                  </a:lnTo>
                  <a:lnTo>
                    <a:pt x="357" y="774"/>
                  </a:lnTo>
                  <a:lnTo>
                    <a:pt x="357" y="536"/>
                  </a:lnTo>
                  <a:lnTo>
                    <a:pt x="548" y="762"/>
                  </a:lnTo>
                  <a:lnTo>
                    <a:pt x="619" y="667"/>
                  </a:lnTo>
                  <a:lnTo>
                    <a:pt x="441" y="441"/>
                  </a:lnTo>
                  <a:lnTo>
                    <a:pt x="619" y="441"/>
                  </a:lnTo>
                  <a:lnTo>
                    <a:pt x="548" y="286"/>
                  </a:lnTo>
                  <a:lnTo>
                    <a:pt x="357" y="298"/>
                  </a:lnTo>
                  <a:lnTo>
                    <a:pt x="357" y="298"/>
                  </a:lnTo>
                  <a:lnTo>
                    <a:pt x="381" y="60"/>
                  </a:lnTo>
                  <a:lnTo>
                    <a:pt x="238" y="0"/>
                  </a:lnTo>
                  <a:lnTo>
                    <a:pt x="250" y="238"/>
                  </a:lnTo>
                  <a:lnTo>
                    <a:pt x="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0"/>
            <p:cNvSpPr/>
            <p:nvPr/>
          </p:nvSpPr>
          <p:spPr>
            <a:xfrm>
              <a:off x="5375237" y="2190385"/>
              <a:ext cx="18307" cy="22884"/>
            </a:xfrm>
            <a:custGeom>
              <a:avLst/>
              <a:gdLst/>
              <a:ahLst/>
              <a:cxnLst/>
              <a:rect l="l" t="t" r="r" b="b"/>
              <a:pathLst>
                <a:path w="620" h="775" extrusionOk="0">
                  <a:moveTo>
                    <a:pt x="84" y="0"/>
                  </a:moveTo>
                  <a:lnTo>
                    <a:pt x="1" y="96"/>
                  </a:lnTo>
                  <a:lnTo>
                    <a:pt x="203" y="310"/>
                  </a:lnTo>
                  <a:lnTo>
                    <a:pt x="1" y="334"/>
                  </a:lnTo>
                  <a:lnTo>
                    <a:pt x="72" y="477"/>
                  </a:lnTo>
                  <a:lnTo>
                    <a:pt x="263" y="465"/>
                  </a:lnTo>
                  <a:lnTo>
                    <a:pt x="263" y="703"/>
                  </a:lnTo>
                  <a:lnTo>
                    <a:pt x="382" y="774"/>
                  </a:lnTo>
                  <a:lnTo>
                    <a:pt x="382" y="536"/>
                  </a:lnTo>
                  <a:lnTo>
                    <a:pt x="560" y="762"/>
                  </a:lnTo>
                  <a:lnTo>
                    <a:pt x="620" y="667"/>
                  </a:lnTo>
                  <a:lnTo>
                    <a:pt x="441" y="465"/>
                  </a:lnTo>
                  <a:lnTo>
                    <a:pt x="620" y="453"/>
                  </a:lnTo>
                  <a:lnTo>
                    <a:pt x="560" y="286"/>
                  </a:lnTo>
                  <a:lnTo>
                    <a:pt x="382" y="298"/>
                  </a:lnTo>
                  <a:lnTo>
                    <a:pt x="382" y="72"/>
                  </a:lnTo>
                  <a:lnTo>
                    <a:pt x="263" y="0"/>
                  </a:lnTo>
                  <a:lnTo>
                    <a:pt x="263" y="238"/>
                  </a:lnTo>
                  <a:lnTo>
                    <a:pt x="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0"/>
            <p:cNvSpPr/>
            <p:nvPr/>
          </p:nvSpPr>
          <p:spPr>
            <a:xfrm>
              <a:off x="5400542" y="2204794"/>
              <a:ext cx="18307" cy="22884"/>
            </a:xfrm>
            <a:custGeom>
              <a:avLst/>
              <a:gdLst/>
              <a:ahLst/>
              <a:cxnLst/>
              <a:rect l="l" t="t" r="r" b="b"/>
              <a:pathLst>
                <a:path w="620" h="775" extrusionOk="0">
                  <a:moveTo>
                    <a:pt x="72" y="0"/>
                  </a:moveTo>
                  <a:lnTo>
                    <a:pt x="13" y="96"/>
                  </a:lnTo>
                  <a:lnTo>
                    <a:pt x="191" y="322"/>
                  </a:lnTo>
                  <a:lnTo>
                    <a:pt x="1" y="334"/>
                  </a:lnTo>
                  <a:lnTo>
                    <a:pt x="72" y="501"/>
                  </a:lnTo>
                  <a:lnTo>
                    <a:pt x="251" y="465"/>
                  </a:lnTo>
                  <a:lnTo>
                    <a:pt x="251" y="703"/>
                  </a:lnTo>
                  <a:lnTo>
                    <a:pt x="370" y="774"/>
                  </a:lnTo>
                  <a:lnTo>
                    <a:pt x="370" y="536"/>
                  </a:lnTo>
                  <a:lnTo>
                    <a:pt x="549" y="762"/>
                  </a:lnTo>
                  <a:lnTo>
                    <a:pt x="620" y="679"/>
                  </a:lnTo>
                  <a:lnTo>
                    <a:pt x="429" y="465"/>
                  </a:lnTo>
                  <a:lnTo>
                    <a:pt x="620" y="453"/>
                  </a:lnTo>
                  <a:lnTo>
                    <a:pt x="549" y="286"/>
                  </a:lnTo>
                  <a:lnTo>
                    <a:pt x="370" y="298"/>
                  </a:lnTo>
                  <a:lnTo>
                    <a:pt x="370" y="84"/>
                  </a:lnTo>
                  <a:lnTo>
                    <a:pt x="251" y="0"/>
                  </a:lnTo>
                  <a:lnTo>
                    <a:pt x="251" y="239"/>
                  </a:lnTo>
                  <a:lnTo>
                    <a:pt x="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0"/>
            <p:cNvSpPr/>
            <p:nvPr/>
          </p:nvSpPr>
          <p:spPr>
            <a:xfrm>
              <a:off x="5425877" y="2219558"/>
              <a:ext cx="18307" cy="22884"/>
            </a:xfrm>
            <a:custGeom>
              <a:avLst/>
              <a:gdLst/>
              <a:ahLst/>
              <a:cxnLst/>
              <a:rect l="l" t="t" r="r" b="b"/>
              <a:pathLst>
                <a:path w="620" h="775" extrusionOk="0">
                  <a:moveTo>
                    <a:pt x="60" y="1"/>
                  </a:moveTo>
                  <a:lnTo>
                    <a:pt x="0" y="84"/>
                  </a:lnTo>
                  <a:lnTo>
                    <a:pt x="179" y="310"/>
                  </a:lnTo>
                  <a:lnTo>
                    <a:pt x="0" y="322"/>
                  </a:lnTo>
                  <a:lnTo>
                    <a:pt x="60" y="489"/>
                  </a:lnTo>
                  <a:lnTo>
                    <a:pt x="238" y="453"/>
                  </a:lnTo>
                  <a:lnTo>
                    <a:pt x="238" y="691"/>
                  </a:lnTo>
                  <a:lnTo>
                    <a:pt x="357" y="774"/>
                  </a:lnTo>
                  <a:lnTo>
                    <a:pt x="357" y="536"/>
                  </a:lnTo>
                  <a:lnTo>
                    <a:pt x="560" y="751"/>
                  </a:lnTo>
                  <a:lnTo>
                    <a:pt x="619" y="679"/>
                  </a:lnTo>
                  <a:lnTo>
                    <a:pt x="441" y="453"/>
                  </a:lnTo>
                  <a:lnTo>
                    <a:pt x="619" y="441"/>
                  </a:lnTo>
                  <a:lnTo>
                    <a:pt x="560" y="274"/>
                  </a:lnTo>
                  <a:lnTo>
                    <a:pt x="357" y="298"/>
                  </a:lnTo>
                  <a:lnTo>
                    <a:pt x="357" y="72"/>
                  </a:lnTo>
                  <a:lnTo>
                    <a:pt x="238" y="1"/>
                  </a:lnTo>
                  <a:lnTo>
                    <a:pt x="238" y="239"/>
                  </a:lnTo>
                  <a:lnTo>
                    <a:pt x="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0"/>
            <p:cNvSpPr/>
            <p:nvPr/>
          </p:nvSpPr>
          <p:spPr>
            <a:xfrm>
              <a:off x="5451182" y="2233967"/>
              <a:ext cx="17953" cy="22884"/>
            </a:xfrm>
            <a:custGeom>
              <a:avLst/>
              <a:gdLst/>
              <a:ahLst/>
              <a:cxnLst/>
              <a:rect l="l" t="t" r="r" b="b"/>
              <a:pathLst>
                <a:path w="608" h="775" extrusionOk="0">
                  <a:moveTo>
                    <a:pt x="60" y="1"/>
                  </a:moveTo>
                  <a:lnTo>
                    <a:pt x="0" y="84"/>
                  </a:lnTo>
                  <a:lnTo>
                    <a:pt x="179" y="310"/>
                  </a:lnTo>
                  <a:lnTo>
                    <a:pt x="0" y="322"/>
                  </a:lnTo>
                  <a:lnTo>
                    <a:pt x="60" y="489"/>
                  </a:lnTo>
                  <a:lnTo>
                    <a:pt x="250" y="477"/>
                  </a:lnTo>
                  <a:lnTo>
                    <a:pt x="250" y="703"/>
                  </a:lnTo>
                  <a:lnTo>
                    <a:pt x="369" y="775"/>
                  </a:lnTo>
                  <a:lnTo>
                    <a:pt x="369" y="536"/>
                  </a:lnTo>
                  <a:lnTo>
                    <a:pt x="548" y="775"/>
                  </a:lnTo>
                  <a:lnTo>
                    <a:pt x="608" y="679"/>
                  </a:lnTo>
                  <a:lnTo>
                    <a:pt x="429" y="465"/>
                  </a:lnTo>
                  <a:lnTo>
                    <a:pt x="608" y="441"/>
                  </a:lnTo>
                  <a:lnTo>
                    <a:pt x="548" y="286"/>
                  </a:lnTo>
                  <a:lnTo>
                    <a:pt x="369" y="310"/>
                  </a:lnTo>
                  <a:lnTo>
                    <a:pt x="369" y="72"/>
                  </a:lnTo>
                  <a:lnTo>
                    <a:pt x="250" y="1"/>
                  </a:lnTo>
                  <a:lnTo>
                    <a:pt x="250" y="239"/>
                  </a:lnTo>
                  <a:lnTo>
                    <a:pt x="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0"/>
            <p:cNvSpPr/>
            <p:nvPr/>
          </p:nvSpPr>
          <p:spPr>
            <a:xfrm>
              <a:off x="5476133" y="2248377"/>
              <a:ext cx="17953" cy="22884"/>
            </a:xfrm>
            <a:custGeom>
              <a:avLst/>
              <a:gdLst/>
              <a:ahLst/>
              <a:cxnLst/>
              <a:rect l="l" t="t" r="r" b="b"/>
              <a:pathLst>
                <a:path w="608" h="775" extrusionOk="0">
                  <a:moveTo>
                    <a:pt x="72" y="1"/>
                  </a:moveTo>
                  <a:lnTo>
                    <a:pt x="1" y="96"/>
                  </a:lnTo>
                  <a:lnTo>
                    <a:pt x="191" y="310"/>
                  </a:lnTo>
                  <a:lnTo>
                    <a:pt x="1" y="334"/>
                  </a:lnTo>
                  <a:lnTo>
                    <a:pt x="72" y="489"/>
                  </a:lnTo>
                  <a:lnTo>
                    <a:pt x="251" y="477"/>
                  </a:lnTo>
                  <a:lnTo>
                    <a:pt x="251" y="703"/>
                  </a:lnTo>
                  <a:lnTo>
                    <a:pt x="370" y="775"/>
                  </a:lnTo>
                  <a:lnTo>
                    <a:pt x="370" y="537"/>
                  </a:lnTo>
                  <a:lnTo>
                    <a:pt x="548" y="775"/>
                  </a:lnTo>
                  <a:lnTo>
                    <a:pt x="608" y="691"/>
                  </a:lnTo>
                  <a:lnTo>
                    <a:pt x="429" y="465"/>
                  </a:lnTo>
                  <a:lnTo>
                    <a:pt x="608" y="453"/>
                  </a:lnTo>
                  <a:lnTo>
                    <a:pt x="548" y="287"/>
                  </a:lnTo>
                  <a:lnTo>
                    <a:pt x="370" y="310"/>
                  </a:lnTo>
                  <a:lnTo>
                    <a:pt x="370" y="72"/>
                  </a:lnTo>
                  <a:lnTo>
                    <a:pt x="251" y="1"/>
                  </a:lnTo>
                  <a:lnTo>
                    <a:pt x="251" y="239"/>
                  </a:lnTo>
                  <a:lnTo>
                    <a:pt x="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0"/>
            <p:cNvSpPr/>
            <p:nvPr/>
          </p:nvSpPr>
          <p:spPr>
            <a:xfrm>
              <a:off x="5501438" y="2262786"/>
              <a:ext cx="18337" cy="22884"/>
            </a:xfrm>
            <a:custGeom>
              <a:avLst/>
              <a:gdLst/>
              <a:ahLst/>
              <a:cxnLst/>
              <a:rect l="l" t="t" r="r" b="b"/>
              <a:pathLst>
                <a:path w="621" h="775" extrusionOk="0">
                  <a:moveTo>
                    <a:pt x="239" y="1"/>
                  </a:moveTo>
                  <a:lnTo>
                    <a:pt x="239" y="239"/>
                  </a:lnTo>
                  <a:lnTo>
                    <a:pt x="60" y="25"/>
                  </a:lnTo>
                  <a:lnTo>
                    <a:pt x="1" y="108"/>
                  </a:lnTo>
                  <a:lnTo>
                    <a:pt x="180" y="322"/>
                  </a:lnTo>
                  <a:lnTo>
                    <a:pt x="1" y="334"/>
                  </a:lnTo>
                  <a:lnTo>
                    <a:pt x="60" y="501"/>
                  </a:lnTo>
                  <a:lnTo>
                    <a:pt x="239" y="477"/>
                  </a:lnTo>
                  <a:lnTo>
                    <a:pt x="239" y="703"/>
                  </a:lnTo>
                  <a:lnTo>
                    <a:pt x="358" y="775"/>
                  </a:lnTo>
                  <a:lnTo>
                    <a:pt x="358" y="537"/>
                  </a:lnTo>
                  <a:lnTo>
                    <a:pt x="561" y="775"/>
                  </a:lnTo>
                  <a:lnTo>
                    <a:pt x="620" y="692"/>
                  </a:lnTo>
                  <a:lnTo>
                    <a:pt x="441" y="465"/>
                  </a:lnTo>
                  <a:lnTo>
                    <a:pt x="620" y="453"/>
                  </a:lnTo>
                  <a:lnTo>
                    <a:pt x="561" y="287"/>
                  </a:lnTo>
                  <a:lnTo>
                    <a:pt x="358" y="322"/>
                  </a:lnTo>
                  <a:lnTo>
                    <a:pt x="358" y="72"/>
                  </a:lnTo>
                  <a:lnTo>
                    <a:pt x="2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0"/>
            <p:cNvSpPr/>
            <p:nvPr/>
          </p:nvSpPr>
          <p:spPr>
            <a:xfrm>
              <a:off x="5526773" y="2277580"/>
              <a:ext cx="17953" cy="22529"/>
            </a:xfrm>
            <a:custGeom>
              <a:avLst/>
              <a:gdLst/>
              <a:ahLst/>
              <a:cxnLst/>
              <a:rect l="l" t="t" r="r" b="b"/>
              <a:pathLst>
                <a:path w="608" h="763" extrusionOk="0">
                  <a:moveTo>
                    <a:pt x="250" y="0"/>
                  </a:moveTo>
                  <a:lnTo>
                    <a:pt x="250" y="238"/>
                  </a:lnTo>
                  <a:lnTo>
                    <a:pt x="60" y="12"/>
                  </a:lnTo>
                  <a:lnTo>
                    <a:pt x="0" y="95"/>
                  </a:lnTo>
                  <a:lnTo>
                    <a:pt x="179" y="310"/>
                  </a:lnTo>
                  <a:lnTo>
                    <a:pt x="0" y="322"/>
                  </a:lnTo>
                  <a:lnTo>
                    <a:pt x="60" y="488"/>
                  </a:lnTo>
                  <a:lnTo>
                    <a:pt x="250" y="464"/>
                  </a:lnTo>
                  <a:lnTo>
                    <a:pt x="250" y="464"/>
                  </a:lnTo>
                  <a:lnTo>
                    <a:pt x="226" y="691"/>
                  </a:lnTo>
                  <a:lnTo>
                    <a:pt x="369" y="762"/>
                  </a:lnTo>
                  <a:lnTo>
                    <a:pt x="357" y="536"/>
                  </a:lnTo>
                  <a:lnTo>
                    <a:pt x="548" y="762"/>
                  </a:lnTo>
                  <a:lnTo>
                    <a:pt x="607" y="679"/>
                  </a:lnTo>
                  <a:lnTo>
                    <a:pt x="429" y="452"/>
                  </a:lnTo>
                  <a:lnTo>
                    <a:pt x="607" y="441"/>
                  </a:lnTo>
                  <a:lnTo>
                    <a:pt x="548" y="274"/>
                  </a:lnTo>
                  <a:lnTo>
                    <a:pt x="369" y="310"/>
                  </a:lnTo>
                  <a:lnTo>
                    <a:pt x="369" y="71"/>
                  </a:lnTo>
                  <a:lnTo>
                    <a:pt x="2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0"/>
            <p:cNvSpPr/>
            <p:nvPr/>
          </p:nvSpPr>
          <p:spPr>
            <a:xfrm>
              <a:off x="5551723" y="2291989"/>
              <a:ext cx="17953" cy="22884"/>
            </a:xfrm>
            <a:custGeom>
              <a:avLst/>
              <a:gdLst/>
              <a:ahLst/>
              <a:cxnLst/>
              <a:rect l="l" t="t" r="r" b="b"/>
              <a:pathLst>
                <a:path w="608" h="775" extrusionOk="0">
                  <a:moveTo>
                    <a:pt x="251" y="0"/>
                  </a:moveTo>
                  <a:lnTo>
                    <a:pt x="251" y="238"/>
                  </a:lnTo>
                  <a:lnTo>
                    <a:pt x="72" y="12"/>
                  </a:lnTo>
                  <a:lnTo>
                    <a:pt x="1" y="107"/>
                  </a:lnTo>
                  <a:lnTo>
                    <a:pt x="191" y="322"/>
                  </a:lnTo>
                  <a:lnTo>
                    <a:pt x="1" y="322"/>
                  </a:lnTo>
                  <a:lnTo>
                    <a:pt x="72" y="488"/>
                  </a:lnTo>
                  <a:lnTo>
                    <a:pt x="251" y="476"/>
                  </a:lnTo>
                  <a:lnTo>
                    <a:pt x="251" y="715"/>
                  </a:lnTo>
                  <a:lnTo>
                    <a:pt x="370" y="774"/>
                  </a:lnTo>
                  <a:lnTo>
                    <a:pt x="370" y="536"/>
                  </a:lnTo>
                  <a:lnTo>
                    <a:pt x="548" y="774"/>
                  </a:lnTo>
                  <a:lnTo>
                    <a:pt x="608" y="679"/>
                  </a:lnTo>
                  <a:lnTo>
                    <a:pt x="429" y="465"/>
                  </a:lnTo>
                  <a:lnTo>
                    <a:pt x="608" y="441"/>
                  </a:lnTo>
                  <a:lnTo>
                    <a:pt x="548" y="298"/>
                  </a:lnTo>
                  <a:lnTo>
                    <a:pt x="370" y="310"/>
                  </a:lnTo>
                  <a:lnTo>
                    <a:pt x="370" y="72"/>
                  </a:lnTo>
                  <a:lnTo>
                    <a:pt x="2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0"/>
            <p:cNvSpPr/>
            <p:nvPr/>
          </p:nvSpPr>
          <p:spPr>
            <a:xfrm>
              <a:off x="5295425" y="2213269"/>
              <a:ext cx="303425" cy="202588"/>
            </a:xfrm>
            <a:custGeom>
              <a:avLst/>
              <a:gdLst/>
              <a:ahLst/>
              <a:cxnLst/>
              <a:rect l="l" t="t" r="r" b="b"/>
              <a:pathLst>
                <a:path w="10276" h="6861" extrusionOk="0">
                  <a:moveTo>
                    <a:pt x="1251" y="785"/>
                  </a:moveTo>
                  <a:lnTo>
                    <a:pt x="1370" y="856"/>
                  </a:lnTo>
                  <a:lnTo>
                    <a:pt x="1370" y="1106"/>
                  </a:lnTo>
                  <a:lnTo>
                    <a:pt x="1549" y="1083"/>
                  </a:lnTo>
                  <a:lnTo>
                    <a:pt x="1608" y="1249"/>
                  </a:lnTo>
                  <a:lnTo>
                    <a:pt x="1430" y="1261"/>
                  </a:lnTo>
                  <a:lnTo>
                    <a:pt x="1608" y="1499"/>
                  </a:lnTo>
                  <a:lnTo>
                    <a:pt x="1549" y="1595"/>
                  </a:lnTo>
                  <a:lnTo>
                    <a:pt x="1370" y="1357"/>
                  </a:lnTo>
                  <a:lnTo>
                    <a:pt x="1370" y="1595"/>
                  </a:lnTo>
                  <a:lnTo>
                    <a:pt x="1251" y="1523"/>
                  </a:lnTo>
                  <a:lnTo>
                    <a:pt x="1251" y="1285"/>
                  </a:lnTo>
                  <a:lnTo>
                    <a:pt x="1072" y="1297"/>
                  </a:lnTo>
                  <a:lnTo>
                    <a:pt x="1013" y="1130"/>
                  </a:lnTo>
                  <a:lnTo>
                    <a:pt x="1192" y="1118"/>
                  </a:lnTo>
                  <a:lnTo>
                    <a:pt x="1013" y="892"/>
                  </a:lnTo>
                  <a:lnTo>
                    <a:pt x="1072" y="809"/>
                  </a:lnTo>
                  <a:lnTo>
                    <a:pt x="1251" y="1023"/>
                  </a:lnTo>
                  <a:lnTo>
                    <a:pt x="1251" y="785"/>
                  </a:lnTo>
                  <a:close/>
                  <a:moveTo>
                    <a:pt x="2096" y="1273"/>
                  </a:moveTo>
                  <a:lnTo>
                    <a:pt x="2215" y="1357"/>
                  </a:lnTo>
                  <a:lnTo>
                    <a:pt x="2215" y="1595"/>
                  </a:lnTo>
                  <a:lnTo>
                    <a:pt x="2394" y="1571"/>
                  </a:lnTo>
                  <a:lnTo>
                    <a:pt x="2454" y="1738"/>
                  </a:lnTo>
                  <a:lnTo>
                    <a:pt x="2275" y="1749"/>
                  </a:lnTo>
                  <a:lnTo>
                    <a:pt x="2454" y="1999"/>
                  </a:lnTo>
                  <a:lnTo>
                    <a:pt x="2394" y="2083"/>
                  </a:lnTo>
                  <a:lnTo>
                    <a:pt x="2215" y="1845"/>
                  </a:lnTo>
                  <a:lnTo>
                    <a:pt x="2215" y="2083"/>
                  </a:lnTo>
                  <a:lnTo>
                    <a:pt x="2096" y="2011"/>
                  </a:lnTo>
                  <a:lnTo>
                    <a:pt x="2096" y="1773"/>
                  </a:lnTo>
                  <a:lnTo>
                    <a:pt x="1918" y="1785"/>
                  </a:lnTo>
                  <a:lnTo>
                    <a:pt x="1858" y="1618"/>
                  </a:lnTo>
                  <a:lnTo>
                    <a:pt x="2037" y="1607"/>
                  </a:lnTo>
                  <a:lnTo>
                    <a:pt x="1858" y="1380"/>
                  </a:lnTo>
                  <a:lnTo>
                    <a:pt x="1918" y="1297"/>
                  </a:lnTo>
                  <a:lnTo>
                    <a:pt x="2096" y="1511"/>
                  </a:lnTo>
                  <a:lnTo>
                    <a:pt x="2096" y="1273"/>
                  </a:lnTo>
                  <a:close/>
                  <a:moveTo>
                    <a:pt x="2966" y="1773"/>
                  </a:moveTo>
                  <a:lnTo>
                    <a:pt x="3085" y="1845"/>
                  </a:lnTo>
                  <a:lnTo>
                    <a:pt x="3085" y="2083"/>
                  </a:lnTo>
                  <a:lnTo>
                    <a:pt x="3263" y="2071"/>
                  </a:lnTo>
                  <a:lnTo>
                    <a:pt x="3323" y="2238"/>
                  </a:lnTo>
                  <a:lnTo>
                    <a:pt x="3144" y="2249"/>
                  </a:lnTo>
                  <a:lnTo>
                    <a:pt x="3323" y="2488"/>
                  </a:lnTo>
                  <a:lnTo>
                    <a:pt x="3263" y="2571"/>
                  </a:lnTo>
                  <a:lnTo>
                    <a:pt x="3085" y="2333"/>
                  </a:lnTo>
                  <a:lnTo>
                    <a:pt x="3085" y="2571"/>
                  </a:lnTo>
                  <a:lnTo>
                    <a:pt x="2966" y="2500"/>
                  </a:lnTo>
                  <a:lnTo>
                    <a:pt x="2966" y="2261"/>
                  </a:lnTo>
                  <a:lnTo>
                    <a:pt x="2787" y="2273"/>
                  </a:lnTo>
                  <a:lnTo>
                    <a:pt x="2727" y="2119"/>
                  </a:lnTo>
                  <a:lnTo>
                    <a:pt x="2906" y="2095"/>
                  </a:lnTo>
                  <a:lnTo>
                    <a:pt x="2727" y="1880"/>
                  </a:lnTo>
                  <a:lnTo>
                    <a:pt x="2787" y="1785"/>
                  </a:lnTo>
                  <a:lnTo>
                    <a:pt x="2966" y="2011"/>
                  </a:lnTo>
                  <a:lnTo>
                    <a:pt x="2966" y="1773"/>
                  </a:lnTo>
                  <a:close/>
                  <a:moveTo>
                    <a:pt x="3811" y="2261"/>
                  </a:moveTo>
                  <a:lnTo>
                    <a:pt x="3930" y="2333"/>
                  </a:lnTo>
                  <a:lnTo>
                    <a:pt x="3930" y="2571"/>
                  </a:lnTo>
                  <a:lnTo>
                    <a:pt x="4109" y="2559"/>
                  </a:lnTo>
                  <a:lnTo>
                    <a:pt x="4168" y="2726"/>
                  </a:lnTo>
                  <a:lnTo>
                    <a:pt x="3989" y="2738"/>
                  </a:lnTo>
                  <a:lnTo>
                    <a:pt x="4168" y="2976"/>
                  </a:lnTo>
                  <a:lnTo>
                    <a:pt x="4109" y="3071"/>
                  </a:lnTo>
                  <a:lnTo>
                    <a:pt x="3930" y="2833"/>
                  </a:lnTo>
                  <a:lnTo>
                    <a:pt x="3930" y="3071"/>
                  </a:lnTo>
                  <a:lnTo>
                    <a:pt x="3811" y="2988"/>
                  </a:lnTo>
                  <a:lnTo>
                    <a:pt x="3811" y="2750"/>
                  </a:lnTo>
                  <a:lnTo>
                    <a:pt x="3632" y="2773"/>
                  </a:lnTo>
                  <a:lnTo>
                    <a:pt x="3573" y="2607"/>
                  </a:lnTo>
                  <a:lnTo>
                    <a:pt x="3751" y="2595"/>
                  </a:lnTo>
                  <a:lnTo>
                    <a:pt x="3573" y="2369"/>
                  </a:lnTo>
                  <a:lnTo>
                    <a:pt x="3632" y="2273"/>
                  </a:lnTo>
                  <a:lnTo>
                    <a:pt x="3811" y="2500"/>
                  </a:lnTo>
                  <a:lnTo>
                    <a:pt x="3811" y="2261"/>
                  </a:lnTo>
                  <a:close/>
                  <a:moveTo>
                    <a:pt x="4656" y="2761"/>
                  </a:moveTo>
                  <a:lnTo>
                    <a:pt x="4775" y="2845"/>
                  </a:lnTo>
                  <a:lnTo>
                    <a:pt x="4775" y="3083"/>
                  </a:lnTo>
                  <a:lnTo>
                    <a:pt x="4954" y="3059"/>
                  </a:lnTo>
                  <a:lnTo>
                    <a:pt x="5013" y="3226"/>
                  </a:lnTo>
                  <a:lnTo>
                    <a:pt x="4835" y="3238"/>
                  </a:lnTo>
                  <a:lnTo>
                    <a:pt x="5013" y="3488"/>
                  </a:lnTo>
                  <a:lnTo>
                    <a:pt x="4954" y="3571"/>
                  </a:lnTo>
                  <a:lnTo>
                    <a:pt x="4775" y="3333"/>
                  </a:lnTo>
                  <a:lnTo>
                    <a:pt x="4775" y="3571"/>
                  </a:lnTo>
                  <a:lnTo>
                    <a:pt x="4656" y="3500"/>
                  </a:lnTo>
                  <a:lnTo>
                    <a:pt x="4656" y="3262"/>
                  </a:lnTo>
                  <a:lnTo>
                    <a:pt x="4478" y="3273"/>
                  </a:lnTo>
                  <a:lnTo>
                    <a:pt x="4418" y="3107"/>
                  </a:lnTo>
                  <a:lnTo>
                    <a:pt x="4597" y="3095"/>
                  </a:lnTo>
                  <a:lnTo>
                    <a:pt x="4418" y="2869"/>
                  </a:lnTo>
                  <a:lnTo>
                    <a:pt x="4478" y="2785"/>
                  </a:lnTo>
                  <a:lnTo>
                    <a:pt x="4656" y="3000"/>
                  </a:lnTo>
                  <a:lnTo>
                    <a:pt x="4656" y="2761"/>
                  </a:lnTo>
                  <a:close/>
                  <a:moveTo>
                    <a:pt x="5525" y="3262"/>
                  </a:moveTo>
                  <a:lnTo>
                    <a:pt x="5644" y="3333"/>
                  </a:lnTo>
                  <a:lnTo>
                    <a:pt x="5644" y="3571"/>
                  </a:lnTo>
                  <a:lnTo>
                    <a:pt x="5823" y="3559"/>
                  </a:lnTo>
                  <a:lnTo>
                    <a:pt x="5883" y="3726"/>
                  </a:lnTo>
                  <a:lnTo>
                    <a:pt x="5704" y="3738"/>
                  </a:lnTo>
                  <a:lnTo>
                    <a:pt x="5883" y="3976"/>
                  </a:lnTo>
                  <a:lnTo>
                    <a:pt x="5823" y="4059"/>
                  </a:lnTo>
                  <a:lnTo>
                    <a:pt x="5644" y="3821"/>
                  </a:lnTo>
                  <a:lnTo>
                    <a:pt x="5644" y="4059"/>
                  </a:lnTo>
                  <a:lnTo>
                    <a:pt x="5525" y="3988"/>
                  </a:lnTo>
                  <a:lnTo>
                    <a:pt x="5525" y="3750"/>
                  </a:lnTo>
                  <a:lnTo>
                    <a:pt x="5347" y="3762"/>
                  </a:lnTo>
                  <a:lnTo>
                    <a:pt x="5287" y="3607"/>
                  </a:lnTo>
                  <a:lnTo>
                    <a:pt x="5466" y="3583"/>
                  </a:lnTo>
                  <a:lnTo>
                    <a:pt x="5287" y="3369"/>
                  </a:lnTo>
                  <a:lnTo>
                    <a:pt x="5347" y="3273"/>
                  </a:lnTo>
                  <a:lnTo>
                    <a:pt x="5525" y="3500"/>
                  </a:lnTo>
                  <a:lnTo>
                    <a:pt x="5525" y="3262"/>
                  </a:lnTo>
                  <a:close/>
                  <a:moveTo>
                    <a:pt x="6371" y="3750"/>
                  </a:moveTo>
                  <a:lnTo>
                    <a:pt x="6490" y="3821"/>
                  </a:lnTo>
                  <a:lnTo>
                    <a:pt x="6490" y="4059"/>
                  </a:lnTo>
                  <a:lnTo>
                    <a:pt x="6668" y="4047"/>
                  </a:lnTo>
                  <a:lnTo>
                    <a:pt x="6728" y="4214"/>
                  </a:lnTo>
                  <a:lnTo>
                    <a:pt x="6549" y="4226"/>
                  </a:lnTo>
                  <a:lnTo>
                    <a:pt x="6728" y="4464"/>
                  </a:lnTo>
                  <a:lnTo>
                    <a:pt x="6668" y="4559"/>
                  </a:lnTo>
                  <a:lnTo>
                    <a:pt x="6490" y="4321"/>
                  </a:lnTo>
                  <a:lnTo>
                    <a:pt x="6490" y="4559"/>
                  </a:lnTo>
                  <a:lnTo>
                    <a:pt x="6371" y="4476"/>
                  </a:lnTo>
                  <a:lnTo>
                    <a:pt x="6371" y="4238"/>
                  </a:lnTo>
                  <a:lnTo>
                    <a:pt x="6192" y="4262"/>
                  </a:lnTo>
                  <a:lnTo>
                    <a:pt x="6133" y="4095"/>
                  </a:lnTo>
                  <a:lnTo>
                    <a:pt x="6311" y="4083"/>
                  </a:lnTo>
                  <a:lnTo>
                    <a:pt x="6133" y="3857"/>
                  </a:lnTo>
                  <a:lnTo>
                    <a:pt x="6192" y="3762"/>
                  </a:lnTo>
                  <a:lnTo>
                    <a:pt x="6371" y="3988"/>
                  </a:lnTo>
                  <a:lnTo>
                    <a:pt x="6371" y="3750"/>
                  </a:lnTo>
                  <a:close/>
                  <a:moveTo>
                    <a:pt x="7216" y="4238"/>
                  </a:moveTo>
                  <a:lnTo>
                    <a:pt x="7335" y="4309"/>
                  </a:lnTo>
                  <a:lnTo>
                    <a:pt x="7335" y="4547"/>
                  </a:lnTo>
                  <a:lnTo>
                    <a:pt x="7514" y="4535"/>
                  </a:lnTo>
                  <a:lnTo>
                    <a:pt x="7573" y="4702"/>
                  </a:lnTo>
                  <a:lnTo>
                    <a:pt x="7395" y="4714"/>
                  </a:lnTo>
                  <a:lnTo>
                    <a:pt x="7573" y="4952"/>
                  </a:lnTo>
                  <a:lnTo>
                    <a:pt x="7514" y="5047"/>
                  </a:lnTo>
                  <a:lnTo>
                    <a:pt x="7335" y="4809"/>
                  </a:lnTo>
                  <a:lnTo>
                    <a:pt x="7335" y="5047"/>
                  </a:lnTo>
                  <a:lnTo>
                    <a:pt x="7216" y="4976"/>
                  </a:lnTo>
                  <a:lnTo>
                    <a:pt x="7216" y="4726"/>
                  </a:lnTo>
                  <a:lnTo>
                    <a:pt x="7037" y="4750"/>
                  </a:lnTo>
                  <a:lnTo>
                    <a:pt x="6978" y="4583"/>
                  </a:lnTo>
                  <a:lnTo>
                    <a:pt x="7157" y="4571"/>
                  </a:lnTo>
                  <a:lnTo>
                    <a:pt x="6978" y="4345"/>
                  </a:lnTo>
                  <a:lnTo>
                    <a:pt x="7037" y="4250"/>
                  </a:lnTo>
                  <a:lnTo>
                    <a:pt x="7216" y="4476"/>
                  </a:lnTo>
                  <a:lnTo>
                    <a:pt x="7216" y="4238"/>
                  </a:lnTo>
                  <a:close/>
                  <a:moveTo>
                    <a:pt x="8085" y="4726"/>
                  </a:moveTo>
                  <a:lnTo>
                    <a:pt x="8204" y="4809"/>
                  </a:lnTo>
                  <a:lnTo>
                    <a:pt x="8204" y="5047"/>
                  </a:lnTo>
                  <a:lnTo>
                    <a:pt x="8383" y="5024"/>
                  </a:lnTo>
                  <a:lnTo>
                    <a:pt x="8442" y="5190"/>
                  </a:lnTo>
                  <a:lnTo>
                    <a:pt x="8264" y="5214"/>
                  </a:lnTo>
                  <a:lnTo>
                    <a:pt x="8442" y="5452"/>
                  </a:lnTo>
                  <a:lnTo>
                    <a:pt x="8383" y="5536"/>
                  </a:lnTo>
                  <a:lnTo>
                    <a:pt x="8204" y="5297"/>
                  </a:lnTo>
                  <a:lnTo>
                    <a:pt x="8204" y="5536"/>
                  </a:lnTo>
                  <a:lnTo>
                    <a:pt x="8085" y="5464"/>
                  </a:lnTo>
                  <a:lnTo>
                    <a:pt x="8085" y="5226"/>
                  </a:lnTo>
                  <a:lnTo>
                    <a:pt x="7907" y="5238"/>
                  </a:lnTo>
                  <a:lnTo>
                    <a:pt x="7847" y="5071"/>
                  </a:lnTo>
                  <a:lnTo>
                    <a:pt x="8026" y="5059"/>
                  </a:lnTo>
                  <a:lnTo>
                    <a:pt x="7847" y="4833"/>
                  </a:lnTo>
                  <a:lnTo>
                    <a:pt x="7907" y="4750"/>
                  </a:lnTo>
                  <a:lnTo>
                    <a:pt x="8085" y="4976"/>
                  </a:lnTo>
                  <a:lnTo>
                    <a:pt x="8085" y="4726"/>
                  </a:lnTo>
                  <a:close/>
                  <a:moveTo>
                    <a:pt x="8931" y="5226"/>
                  </a:moveTo>
                  <a:lnTo>
                    <a:pt x="9050" y="5297"/>
                  </a:lnTo>
                  <a:lnTo>
                    <a:pt x="9050" y="5536"/>
                  </a:lnTo>
                  <a:lnTo>
                    <a:pt x="9228" y="5524"/>
                  </a:lnTo>
                  <a:lnTo>
                    <a:pt x="9288" y="5678"/>
                  </a:lnTo>
                  <a:lnTo>
                    <a:pt x="9109" y="5702"/>
                  </a:lnTo>
                  <a:lnTo>
                    <a:pt x="9288" y="5940"/>
                  </a:lnTo>
                  <a:lnTo>
                    <a:pt x="9228" y="6024"/>
                  </a:lnTo>
                  <a:lnTo>
                    <a:pt x="9050" y="5786"/>
                  </a:lnTo>
                  <a:lnTo>
                    <a:pt x="9050" y="6024"/>
                  </a:lnTo>
                  <a:lnTo>
                    <a:pt x="8931" y="5952"/>
                  </a:lnTo>
                  <a:lnTo>
                    <a:pt x="8931" y="5714"/>
                  </a:lnTo>
                  <a:lnTo>
                    <a:pt x="8752" y="5726"/>
                  </a:lnTo>
                  <a:lnTo>
                    <a:pt x="8692" y="5571"/>
                  </a:lnTo>
                  <a:lnTo>
                    <a:pt x="8871" y="5548"/>
                  </a:lnTo>
                  <a:lnTo>
                    <a:pt x="8692" y="5321"/>
                  </a:lnTo>
                  <a:lnTo>
                    <a:pt x="8752" y="5238"/>
                  </a:lnTo>
                  <a:lnTo>
                    <a:pt x="8931" y="5464"/>
                  </a:lnTo>
                  <a:lnTo>
                    <a:pt x="8931" y="5226"/>
                  </a:lnTo>
                  <a:close/>
                  <a:moveTo>
                    <a:pt x="366" y="1"/>
                  </a:moveTo>
                  <a:cubicBezTo>
                    <a:pt x="153" y="1"/>
                    <a:pt x="9" y="170"/>
                    <a:pt x="1" y="464"/>
                  </a:cubicBezTo>
                  <a:cubicBezTo>
                    <a:pt x="1" y="880"/>
                    <a:pt x="299" y="1404"/>
                    <a:pt x="656" y="1607"/>
                  </a:cubicBezTo>
                  <a:lnTo>
                    <a:pt x="4406" y="3762"/>
                  </a:lnTo>
                  <a:lnTo>
                    <a:pt x="9597" y="6774"/>
                  </a:lnTo>
                  <a:cubicBezTo>
                    <a:pt x="9707" y="6832"/>
                    <a:pt x="9811" y="6860"/>
                    <a:pt x="9902" y="6860"/>
                  </a:cubicBezTo>
                  <a:cubicBezTo>
                    <a:pt x="10126" y="6860"/>
                    <a:pt x="10276" y="6693"/>
                    <a:pt x="10276" y="6405"/>
                  </a:cubicBezTo>
                  <a:cubicBezTo>
                    <a:pt x="10276" y="5988"/>
                    <a:pt x="9978" y="5476"/>
                    <a:pt x="9621" y="5250"/>
                  </a:cubicBezTo>
                  <a:lnTo>
                    <a:pt x="668" y="94"/>
                  </a:lnTo>
                  <a:cubicBezTo>
                    <a:pt x="558" y="31"/>
                    <a:pt x="456" y="1"/>
                    <a:pt x="366" y="1"/>
                  </a:cubicBez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0"/>
            <p:cNvSpPr/>
            <p:nvPr/>
          </p:nvSpPr>
          <p:spPr>
            <a:xfrm>
              <a:off x="5324982" y="2237835"/>
              <a:ext cx="17953" cy="22884"/>
            </a:xfrm>
            <a:custGeom>
              <a:avLst/>
              <a:gdLst/>
              <a:ahLst/>
              <a:cxnLst/>
              <a:rect l="l" t="t" r="r" b="b"/>
              <a:pathLst>
                <a:path w="608" h="775" extrusionOk="0">
                  <a:moveTo>
                    <a:pt x="60" y="1"/>
                  </a:moveTo>
                  <a:lnTo>
                    <a:pt x="0" y="96"/>
                  </a:lnTo>
                  <a:lnTo>
                    <a:pt x="179" y="310"/>
                  </a:lnTo>
                  <a:lnTo>
                    <a:pt x="0" y="334"/>
                  </a:lnTo>
                  <a:lnTo>
                    <a:pt x="60" y="477"/>
                  </a:lnTo>
                  <a:lnTo>
                    <a:pt x="250" y="465"/>
                  </a:lnTo>
                  <a:lnTo>
                    <a:pt x="250" y="703"/>
                  </a:lnTo>
                  <a:lnTo>
                    <a:pt x="369" y="775"/>
                  </a:lnTo>
                  <a:lnTo>
                    <a:pt x="369" y="536"/>
                  </a:lnTo>
                  <a:lnTo>
                    <a:pt x="548" y="763"/>
                  </a:lnTo>
                  <a:lnTo>
                    <a:pt x="607" y="667"/>
                  </a:lnTo>
                  <a:lnTo>
                    <a:pt x="429" y="453"/>
                  </a:lnTo>
                  <a:lnTo>
                    <a:pt x="607" y="453"/>
                  </a:lnTo>
                  <a:lnTo>
                    <a:pt x="548" y="286"/>
                  </a:lnTo>
                  <a:lnTo>
                    <a:pt x="369" y="298"/>
                  </a:lnTo>
                  <a:lnTo>
                    <a:pt x="369" y="60"/>
                  </a:lnTo>
                  <a:lnTo>
                    <a:pt x="250" y="1"/>
                  </a:lnTo>
                  <a:lnTo>
                    <a:pt x="250" y="227"/>
                  </a:lnTo>
                  <a:lnTo>
                    <a:pt x="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0"/>
            <p:cNvSpPr/>
            <p:nvPr/>
          </p:nvSpPr>
          <p:spPr>
            <a:xfrm>
              <a:off x="5349932" y="2252245"/>
              <a:ext cx="18661" cy="22884"/>
            </a:xfrm>
            <a:custGeom>
              <a:avLst/>
              <a:gdLst/>
              <a:ahLst/>
              <a:cxnLst/>
              <a:rect l="l" t="t" r="r" b="b"/>
              <a:pathLst>
                <a:path w="632" h="775" extrusionOk="0">
                  <a:moveTo>
                    <a:pt x="72" y="1"/>
                  </a:moveTo>
                  <a:lnTo>
                    <a:pt x="0" y="96"/>
                  </a:lnTo>
                  <a:lnTo>
                    <a:pt x="191" y="322"/>
                  </a:lnTo>
                  <a:lnTo>
                    <a:pt x="0" y="334"/>
                  </a:lnTo>
                  <a:lnTo>
                    <a:pt x="72" y="477"/>
                  </a:lnTo>
                  <a:lnTo>
                    <a:pt x="250" y="465"/>
                  </a:lnTo>
                  <a:lnTo>
                    <a:pt x="250" y="703"/>
                  </a:lnTo>
                  <a:lnTo>
                    <a:pt x="369" y="775"/>
                  </a:lnTo>
                  <a:lnTo>
                    <a:pt x="369" y="537"/>
                  </a:lnTo>
                  <a:lnTo>
                    <a:pt x="548" y="763"/>
                  </a:lnTo>
                  <a:lnTo>
                    <a:pt x="608" y="679"/>
                  </a:lnTo>
                  <a:lnTo>
                    <a:pt x="429" y="465"/>
                  </a:lnTo>
                  <a:lnTo>
                    <a:pt x="631" y="453"/>
                  </a:lnTo>
                  <a:lnTo>
                    <a:pt x="548" y="287"/>
                  </a:lnTo>
                  <a:lnTo>
                    <a:pt x="369" y="298"/>
                  </a:lnTo>
                  <a:lnTo>
                    <a:pt x="369" y="60"/>
                  </a:lnTo>
                  <a:lnTo>
                    <a:pt x="250" y="1"/>
                  </a:lnTo>
                  <a:lnTo>
                    <a:pt x="250" y="239"/>
                  </a:lnTo>
                  <a:lnTo>
                    <a:pt x="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0"/>
            <p:cNvSpPr/>
            <p:nvPr/>
          </p:nvSpPr>
          <p:spPr>
            <a:xfrm>
              <a:off x="5375237" y="2267009"/>
              <a:ext cx="18307" cy="22884"/>
            </a:xfrm>
            <a:custGeom>
              <a:avLst/>
              <a:gdLst/>
              <a:ahLst/>
              <a:cxnLst/>
              <a:rect l="l" t="t" r="r" b="b"/>
              <a:pathLst>
                <a:path w="620" h="775" extrusionOk="0">
                  <a:moveTo>
                    <a:pt x="72" y="1"/>
                  </a:moveTo>
                  <a:lnTo>
                    <a:pt x="1" y="84"/>
                  </a:lnTo>
                  <a:lnTo>
                    <a:pt x="191" y="310"/>
                  </a:lnTo>
                  <a:lnTo>
                    <a:pt x="1" y="322"/>
                  </a:lnTo>
                  <a:lnTo>
                    <a:pt x="72" y="489"/>
                  </a:lnTo>
                  <a:lnTo>
                    <a:pt x="251" y="453"/>
                  </a:lnTo>
                  <a:lnTo>
                    <a:pt x="251" y="691"/>
                  </a:lnTo>
                  <a:lnTo>
                    <a:pt x="370" y="775"/>
                  </a:lnTo>
                  <a:lnTo>
                    <a:pt x="370" y="525"/>
                  </a:lnTo>
                  <a:lnTo>
                    <a:pt x="560" y="751"/>
                  </a:lnTo>
                  <a:lnTo>
                    <a:pt x="620" y="668"/>
                  </a:lnTo>
                  <a:lnTo>
                    <a:pt x="441" y="453"/>
                  </a:lnTo>
                  <a:lnTo>
                    <a:pt x="620" y="441"/>
                  </a:lnTo>
                  <a:lnTo>
                    <a:pt x="560" y="275"/>
                  </a:lnTo>
                  <a:lnTo>
                    <a:pt x="370" y="299"/>
                  </a:lnTo>
                  <a:lnTo>
                    <a:pt x="370" y="72"/>
                  </a:lnTo>
                  <a:lnTo>
                    <a:pt x="251" y="1"/>
                  </a:lnTo>
                  <a:lnTo>
                    <a:pt x="251" y="227"/>
                  </a:lnTo>
                  <a:lnTo>
                    <a:pt x="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0"/>
            <p:cNvSpPr/>
            <p:nvPr/>
          </p:nvSpPr>
          <p:spPr>
            <a:xfrm>
              <a:off x="5400542" y="2281448"/>
              <a:ext cx="17982" cy="22854"/>
            </a:xfrm>
            <a:custGeom>
              <a:avLst/>
              <a:gdLst/>
              <a:ahLst/>
              <a:cxnLst/>
              <a:rect l="l" t="t" r="r" b="b"/>
              <a:pathLst>
                <a:path w="609" h="774" extrusionOk="0">
                  <a:moveTo>
                    <a:pt x="60" y="0"/>
                  </a:moveTo>
                  <a:lnTo>
                    <a:pt x="1" y="83"/>
                  </a:lnTo>
                  <a:lnTo>
                    <a:pt x="179" y="310"/>
                  </a:lnTo>
                  <a:lnTo>
                    <a:pt x="1" y="321"/>
                  </a:lnTo>
                  <a:lnTo>
                    <a:pt x="60" y="488"/>
                  </a:lnTo>
                  <a:lnTo>
                    <a:pt x="251" y="464"/>
                  </a:lnTo>
                  <a:lnTo>
                    <a:pt x="251" y="464"/>
                  </a:lnTo>
                  <a:lnTo>
                    <a:pt x="239" y="702"/>
                  </a:lnTo>
                  <a:lnTo>
                    <a:pt x="370" y="774"/>
                  </a:lnTo>
                  <a:lnTo>
                    <a:pt x="358" y="536"/>
                  </a:lnTo>
                  <a:lnTo>
                    <a:pt x="549" y="762"/>
                  </a:lnTo>
                  <a:lnTo>
                    <a:pt x="608" y="667"/>
                  </a:lnTo>
                  <a:lnTo>
                    <a:pt x="429" y="464"/>
                  </a:lnTo>
                  <a:lnTo>
                    <a:pt x="608" y="441"/>
                  </a:lnTo>
                  <a:lnTo>
                    <a:pt x="549" y="286"/>
                  </a:lnTo>
                  <a:lnTo>
                    <a:pt x="370" y="298"/>
                  </a:lnTo>
                  <a:lnTo>
                    <a:pt x="370" y="71"/>
                  </a:lnTo>
                  <a:lnTo>
                    <a:pt x="251" y="0"/>
                  </a:lnTo>
                  <a:lnTo>
                    <a:pt x="251" y="238"/>
                  </a:lnTo>
                  <a:lnTo>
                    <a:pt x="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0"/>
            <p:cNvSpPr/>
            <p:nvPr/>
          </p:nvSpPr>
          <p:spPr>
            <a:xfrm>
              <a:off x="5425523" y="2295857"/>
              <a:ext cx="17953" cy="22884"/>
            </a:xfrm>
            <a:custGeom>
              <a:avLst/>
              <a:gdLst/>
              <a:ahLst/>
              <a:cxnLst/>
              <a:rect l="l" t="t" r="r" b="b"/>
              <a:pathLst>
                <a:path w="608" h="775" extrusionOk="0">
                  <a:moveTo>
                    <a:pt x="72" y="0"/>
                  </a:moveTo>
                  <a:lnTo>
                    <a:pt x="0" y="95"/>
                  </a:lnTo>
                  <a:lnTo>
                    <a:pt x="191" y="310"/>
                  </a:lnTo>
                  <a:lnTo>
                    <a:pt x="0" y="334"/>
                  </a:lnTo>
                  <a:lnTo>
                    <a:pt x="72" y="488"/>
                  </a:lnTo>
                  <a:lnTo>
                    <a:pt x="250" y="465"/>
                  </a:lnTo>
                  <a:lnTo>
                    <a:pt x="250" y="703"/>
                  </a:lnTo>
                  <a:lnTo>
                    <a:pt x="369" y="774"/>
                  </a:lnTo>
                  <a:lnTo>
                    <a:pt x="369" y="536"/>
                  </a:lnTo>
                  <a:lnTo>
                    <a:pt x="548" y="762"/>
                  </a:lnTo>
                  <a:lnTo>
                    <a:pt x="607" y="691"/>
                  </a:lnTo>
                  <a:lnTo>
                    <a:pt x="429" y="465"/>
                  </a:lnTo>
                  <a:lnTo>
                    <a:pt x="607" y="441"/>
                  </a:lnTo>
                  <a:lnTo>
                    <a:pt x="548" y="286"/>
                  </a:lnTo>
                  <a:lnTo>
                    <a:pt x="369" y="298"/>
                  </a:lnTo>
                  <a:lnTo>
                    <a:pt x="369" y="72"/>
                  </a:lnTo>
                  <a:lnTo>
                    <a:pt x="250" y="0"/>
                  </a:lnTo>
                  <a:lnTo>
                    <a:pt x="250" y="238"/>
                  </a:lnTo>
                  <a:lnTo>
                    <a:pt x="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0"/>
            <p:cNvSpPr/>
            <p:nvPr/>
          </p:nvSpPr>
          <p:spPr>
            <a:xfrm>
              <a:off x="5451182" y="2310266"/>
              <a:ext cx="17953" cy="22884"/>
            </a:xfrm>
            <a:custGeom>
              <a:avLst/>
              <a:gdLst/>
              <a:ahLst/>
              <a:cxnLst/>
              <a:rect l="l" t="t" r="r" b="b"/>
              <a:pathLst>
                <a:path w="608" h="775" extrusionOk="0">
                  <a:moveTo>
                    <a:pt x="60" y="0"/>
                  </a:moveTo>
                  <a:lnTo>
                    <a:pt x="0" y="96"/>
                  </a:lnTo>
                  <a:lnTo>
                    <a:pt x="179" y="322"/>
                  </a:lnTo>
                  <a:lnTo>
                    <a:pt x="0" y="334"/>
                  </a:lnTo>
                  <a:lnTo>
                    <a:pt x="60" y="500"/>
                  </a:lnTo>
                  <a:lnTo>
                    <a:pt x="238" y="477"/>
                  </a:lnTo>
                  <a:lnTo>
                    <a:pt x="238" y="703"/>
                  </a:lnTo>
                  <a:lnTo>
                    <a:pt x="358" y="774"/>
                  </a:lnTo>
                  <a:lnTo>
                    <a:pt x="358" y="536"/>
                  </a:lnTo>
                  <a:lnTo>
                    <a:pt x="536" y="774"/>
                  </a:lnTo>
                  <a:lnTo>
                    <a:pt x="608" y="691"/>
                  </a:lnTo>
                  <a:lnTo>
                    <a:pt x="405" y="465"/>
                  </a:lnTo>
                  <a:lnTo>
                    <a:pt x="608" y="453"/>
                  </a:lnTo>
                  <a:lnTo>
                    <a:pt x="548" y="286"/>
                  </a:lnTo>
                  <a:lnTo>
                    <a:pt x="358" y="322"/>
                  </a:lnTo>
                  <a:lnTo>
                    <a:pt x="358" y="84"/>
                  </a:lnTo>
                  <a:lnTo>
                    <a:pt x="238" y="0"/>
                  </a:lnTo>
                  <a:lnTo>
                    <a:pt x="238" y="238"/>
                  </a:lnTo>
                  <a:lnTo>
                    <a:pt x="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0"/>
            <p:cNvSpPr/>
            <p:nvPr/>
          </p:nvSpPr>
          <p:spPr>
            <a:xfrm>
              <a:off x="5476133" y="2325030"/>
              <a:ext cx="17953" cy="22884"/>
            </a:xfrm>
            <a:custGeom>
              <a:avLst/>
              <a:gdLst/>
              <a:ahLst/>
              <a:cxnLst/>
              <a:rect l="l" t="t" r="r" b="b"/>
              <a:pathLst>
                <a:path w="608" h="775" extrusionOk="0">
                  <a:moveTo>
                    <a:pt x="239" y="0"/>
                  </a:moveTo>
                  <a:lnTo>
                    <a:pt x="251" y="239"/>
                  </a:lnTo>
                  <a:lnTo>
                    <a:pt x="60" y="12"/>
                  </a:lnTo>
                  <a:lnTo>
                    <a:pt x="1" y="84"/>
                  </a:lnTo>
                  <a:lnTo>
                    <a:pt x="179" y="310"/>
                  </a:lnTo>
                  <a:lnTo>
                    <a:pt x="1" y="322"/>
                  </a:lnTo>
                  <a:lnTo>
                    <a:pt x="60" y="489"/>
                  </a:lnTo>
                  <a:lnTo>
                    <a:pt x="239" y="477"/>
                  </a:lnTo>
                  <a:lnTo>
                    <a:pt x="239" y="691"/>
                  </a:lnTo>
                  <a:lnTo>
                    <a:pt x="358" y="774"/>
                  </a:lnTo>
                  <a:lnTo>
                    <a:pt x="358" y="536"/>
                  </a:lnTo>
                  <a:lnTo>
                    <a:pt x="548" y="774"/>
                  </a:lnTo>
                  <a:lnTo>
                    <a:pt x="608" y="679"/>
                  </a:lnTo>
                  <a:lnTo>
                    <a:pt x="429" y="453"/>
                  </a:lnTo>
                  <a:lnTo>
                    <a:pt x="608" y="441"/>
                  </a:lnTo>
                  <a:lnTo>
                    <a:pt x="548" y="274"/>
                  </a:lnTo>
                  <a:lnTo>
                    <a:pt x="358" y="310"/>
                  </a:lnTo>
                  <a:lnTo>
                    <a:pt x="358" y="310"/>
                  </a:lnTo>
                  <a:lnTo>
                    <a:pt x="370" y="72"/>
                  </a:lnTo>
                  <a:lnTo>
                    <a:pt x="2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0"/>
            <p:cNvSpPr/>
            <p:nvPr/>
          </p:nvSpPr>
          <p:spPr>
            <a:xfrm>
              <a:off x="5501113" y="2339440"/>
              <a:ext cx="17953" cy="22884"/>
            </a:xfrm>
            <a:custGeom>
              <a:avLst/>
              <a:gdLst/>
              <a:ahLst/>
              <a:cxnLst/>
              <a:rect l="l" t="t" r="r" b="b"/>
              <a:pathLst>
                <a:path w="608" h="775" extrusionOk="0">
                  <a:moveTo>
                    <a:pt x="250" y="1"/>
                  </a:moveTo>
                  <a:lnTo>
                    <a:pt x="250" y="239"/>
                  </a:lnTo>
                  <a:lnTo>
                    <a:pt x="71" y="12"/>
                  </a:lnTo>
                  <a:lnTo>
                    <a:pt x="0" y="108"/>
                  </a:lnTo>
                  <a:lnTo>
                    <a:pt x="191" y="310"/>
                  </a:lnTo>
                  <a:lnTo>
                    <a:pt x="0" y="322"/>
                  </a:lnTo>
                  <a:lnTo>
                    <a:pt x="60" y="489"/>
                  </a:lnTo>
                  <a:lnTo>
                    <a:pt x="250" y="477"/>
                  </a:lnTo>
                  <a:lnTo>
                    <a:pt x="250" y="703"/>
                  </a:lnTo>
                  <a:lnTo>
                    <a:pt x="369" y="774"/>
                  </a:lnTo>
                  <a:lnTo>
                    <a:pt x="369" y="536"/>
                  </a:lnTo>
                  <a:lnTo>
                    <a:pt x="548" y="774"/>
                  </a:lnTo>
                  <a:lnTo>
                    <a:pt x="607" y="679"/>
                  </a:lnTo>
                  <a:lnTo>
                    <a:pt x="429" y="453"/>
                  </a:lnTo>
                  <a:lnTo>
                    <a:pt x="607" y="441"/>
                  </a:lnTo>
                  <a:lnTo>
                    <a:pt x="548" y="286"/>
                  </a:lnTo>
                  <a:lnTo>
                    <a:pt x="369" y="310"/>
                  </a:lnTo>
                  <a:lnTo>
                    <a:pt x="369" y="72"/>
                  </a:lnTo>
                  <a:lnTo>
                    <a:pt x="2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0"/>
            <p:cNvSpPr/>
            <p:nvPr/>
          </p:nvSpPr>
          <p:spPr>
            <a:xfrm>
              <a:off x="5526064" y="2353849"/>
              <a:ext cx="18661" cy="22884"/>
            </a:xfrm>
            <a:custGeom>
              <a:avLst/>
              <a:gdLst/>
              <a:ahLst/>
              <a:cxnLst/>
              <a:rect l="l" t="t" r="r" b="b"/>
              <a:pathLst>
                <a:path w="632" h="775" extrusionOk="0">
                  <a:moveTo>
                    <a:pt x="250" y="1"/>
                  </a:moveTo>
                  <a:lnTo>
                    <a:pt x="250" y="239"/>
                  </a:lnTo>
                  <a:lnTo>
                    <a:pt x="84" y="13"/>
                  </a:lnTo>
                  <a:lnTo>
                    <a:pt x="24" y="108"/>
                  </a:lnTo>
                  <a:lnTo>
                    <a:pt x="203" y="334"/>
                  </a:lnTo>
                  <a:lnTo>
                    <a:pt x="0" y="334"/>
                  </a:lnTo>
                  <a:lnTo>
                    <a:pt x="84" y="489"/>
                  </a:lnTo>
                  <a:lnTo>
                    <a:pt x="250" y="477"/>
                  </a:lnTo>
                  <a:lnTo>
                    <a:pt x="250" y="715"/>
                  </a:lnTo>
                  <a:lnTo>
                    <a:pt x="381" y="775"/>
                  </a:lnTo>
                  <a:lnTo>
                    <a:pt x="381" y="536"/>
                  </a:lnTo>
                  <a:lnTo>
                    <a:pt x="548" y="775"/>
                  </a:lnTo>
                  <a:lnTo>
                    <a:pt x="631" y="691"/>
                  </a:lnTo>
                  <a:lnTo>
                    <a:pt x="441" y="465"/>
                  </a:lnTo>
                  <a:lnTo>
                    <a:pt x="631" y="453"/>
                  </a:lnTo>
                  <a:lnTo>
                    <a:pt x="548" y="286"/>
                  </a:lnTo>
                  <a:lnTo>
                    <a:pt x="381" y="310"/>
                  </a:lnTo>
                  <a:lnTo>
                    <a:pt x="381" y="72"/>
                  </a:lnTo>
                  <a:lnTo>
                    <a:pt x="2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0"/>
            <p:cNvSpPr/>
            <p:nvPr/>
          </p:nvSpPr>
          <p:spPr>
            <a:xfrm>
              <a:off x="5551723" y="2368258"/>
              <a:ext cx="17953" cy="22884"/>
            </a:xfrm>
            <a:custGeom>
              <a:avLst/>
              <a:gdLst/>
              <a:ahLst/>
              <a:cxnLst/>
              <a:rect l="l" t="t" r="r" b="b"/>
              <a:pathLst>
                <a:path w="608" h="775" extrusionOk="0">
                  <a:moveTo>
                    <a:pt x="239" y="1"/>
                  </a:moveTo>
                  <a:lnTo>
                    <a:pt x="239" y="239"/>
                  </a:lnTo>
                  <a:lnTo>
                    <a:pt x="60" y="25"/>
                  </a:lnTo>
                  <a:lnTo>
                    <a:pt x="1" y="108"/>
                  </a:lnTo>
                  <a:lnTo>
                    <a:pt x="179" y="334"/>
                  </a:lnTo>
                  <a:lnTo>
                    <a:pt x="1" y="334"/>
                  </a:lnTo>
                  <a:lnTo>
                    <a:pt x="60" y="501"/>
                  </a:lnTo>
                  <a:lnTo>
                    <a:pt x="239" y="477"/>
                  </a:lnTo>
                  <a:lnTo>
                    <a:pt x="239" y="715"/>
                  </a:lnTo>
                  <a:lnTo>
                    <a:pt x="358" y="775"/>
                  </a:lnTo>
                  <a:lnTo>
                    <a:pt x="358" y="537"/>
                  </a:lnTo>
                  <a:lnTo>
                    <a:pt x="548" y="775"/>
                  </a:lnTo>
                  <a:lnTo>
                    <a:pt x="608" y="691"/>
                  </a:lnTo>
                  <a:lnTo>
                    <a:pt x="429" y="465"/>
                  </a:lnTo>
                  <a:lnTo>
                    <a:pt x="608" y="453"/>
                  </a:lnTo>
                  <a:lnTo>
                    <a:pt x="548" y="299"/>
                  </a:lnTo>
                  <a:lnTo>
                    <a:pt x="358" y="322"/>
                  </a:lnTo>
                  <a:lnTo>
                    <a:pt x="358" y="72"/>
                  </a:lnTo>
                  <a:lnTo>
                    <a:pt x="2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0"/>
            <p:cNvSpPr/>
            <p:nvPr/>
          </p:nvSpPr>
          <p:spPr>
            <a:xfrm>
              <a:off x="5290169" y="2306044"/>
              <a:ext cx="293917" cy="265629"/>
            </a:xfrm>
            <a:custGeom>
              <a:avLst/>
              <a:gdLst/>
              <a:ahLst/>
              <a:cxnLst/>
              <a:rect l="l" t="t" r="r" b="b"/>
              <a:pathLst>
                <a:path w="9954" h="8996" extrusionOk="0">
                  <a:moveTo>
                    <a:pt x="238" y="0"/>
                  </a:moveTo>
                  <a:cubicBezTo>
                    <a:pt x="107" y="72"/>
                    <a:pt x="12" y="239"/>
                    <a:pt x="12" y="477"/>
                  </a:cubicBezTo>
                  <a:lnTo>
                    <a:pt x="0" y="2703"/>
                  </a:lnTo>
                  <a:cubicBezTo>
                    <a:pt x="0" y="3179"/>
                    <a:pt x="334" y="3751"/>
                    <a:pt x="750" y="3989"/>
                  </a:cubicBezTo>
                  <a:lnTo>
                    <a:pt x="9240" y="8894"/>
                  </a:lnTo>
                  <a:cubicBezTo>
                    <a:pt x="9363" y="8963"/>
                    <a:pt x="9478" y="8996"/>
                    <a:pt x="9578" y="8996"/>
                  </a:cubicBezTo>
                  <a:cubicBezTo>
                    <a:pt x="9653" y="8996"/>
                    <a:pt x="9720" y="8978"/>
                    <a:pt x="9775" y="8942"/>
                  </a:cubicBezTo>
                  <a:cubicBezTo>
                    <a:pt x="9763" y="8930"/>
                    <a:pt x="9763" y="8930"/>
                    <a:pt x="9775" y="8918"/>
                  </a:cubicBezTo>
                  <a:cubicBezTo>
                    <a:pt x="9799" y="8894"/>
                    <a:pt x="9799" y="8894"/>
                    <a:pt x="9811" y="8894"/>
                  </a:cubicBezTo>
                  <a:lnTo>
                    <a:pt x="9823" y="8883"/>
                  </a:lnTo>
                  <a:lnTo>
                    <a:pt x="9835" y="8871"/>
                  </a:lnTo>
                  <a:lnTo>
                    <a:pt x="9847" y="8847"/>
                  </a:lnTo>
                  <a:cubicBezTo>
                    <a:pt x="9847" y="8847"/>
                    <a:pt x="9847" y="8835"/>
                    <a:pt x="9871" y="8835"/>
                  </a:cubicBezTo>
                  <a:cubicBezTo>
                    <a:pt x="9871" y="8835"/>
                    <a:pt x="9871" y="8823"/>
                    <a:pt x="9882" y="8823"/>
                  </a:cubicBezTo>
                  <a:cubicBezTo>
                    <a:pt x="9882" y="8823"/>
                    <a:pt x="9882" y="8811"/>
                    <a:pt x="9894" y="8811"/>
                  </a:cubicBezTo>
                  <a:cubicBezTo>
                    <a:pt x="9894" y="8811"/>
                    <a:pt x="9894" y="8787"/>
                    <a:pt x="9906" y="8787"/>
                  </a:cubicBezTo>
                  <a:cubicBezTo>
                    <a:pt x="9906" y="8787"/>
                    <a:pt x="9906" y="8775"/>
                    <a:pt x="9930" y="8775"/>
                  </a:cubicBezTo>
                  <a:cubicBezTo>
                    <a:pt x="9930" y="8775"/>
                    <a:pt x="9930" y="8763"/>
                    <a:pt x="9942" y="8763"/>
                  </a:cubicBezTo>
                  <a:lnTo>
                    <a:pt x="9942" y="8752"/>
                  </a:lnTo>
                  <a:lnTo>
                    <a:pt x="9942" y="8728"/>
                  </a:lnTo>
                  <a:lnTo>
                    <a:pt x="9942" y="8716"/>
                  </a:lnTo>
                  <a:lnTo>
                    <a:pt x="9942" y="8704"/>
                  </a:lnTo>
                  <a:lnTo>
                    <a:pt x="9942" y="8692"/>
                  </a:lnTo>
                  <a:lnTo>
                    <a:pt x="9942" y="8668"/>
                  </a:lnTo>
                  <a:lnTo>
                    <a:pt x="9942" y="8656"/>
                  </a:lnTo>
                  <a:lnTo>
                    <a:pt x="9942" y="8644"/>
                  </a:lnTo>
                  <a:lnTo>
                    <a:pt x="9942" y="8632"/>
                  </a:lnTo>
                  <a:lnTo>
                    <a:pt x="9942" y="8609"/>
                  </a:lnTo>
                  <a:lnTo>
                    <a:pt x="9942" y="8597"/>
                  </a:lnTo>
                  <a:lnTo>
                    <a:pt x="9942" y="8585"/>
                  </a:lnTo>
                  <a:lnTo>
                    <a:pt x="9942" y="8549"/>
                  </a:lnTo>
                  <a:lnTo>
                    <a:pt x="9942" y="8537"/>
                  </a:lnTo>
                  <a:lnTo>
                    <a:pt x="9942" y="8513"/>
                  </a:lnTo>
                  <a:lnTo>
                    <a:pt x="9942" y="8490"/>
                  </a:lnTo>
                  <a:lnTo>
                    <a:pt x="9942" y="8454"/>
                  </a:lnTo>
                  <a:lnTo>
                    <a:pt x="9954" y="6216"/>
                  </a:lnTo>
                  <a:lnTo>
                    <a:pt x="9954" y="6132"/>
                  </a:lnTo>
                  <a:cubicBezTo>
                    <a:pt x="9954" y="6096"/>
                    <a:pt x="9954" y="6073"/>
                    <a:pt x="9942" y="6037"/>
                  </a:cubicBezTo>
                  <a:cubicBezTo>
                    <a:pt x="9942" y="6013"/>
                    <a:pt x="9930" y="5977"/>
                    <a:pt x="9930" y="5954"/>
                  </a:cubicBezTo>
                  <a:lnTo>
                    <a:pt x="9930" y="5930"/>
                  </a:lnTo>
                  <a:cubicBezTo>
                    <a:pt x="9930" y="5906"/>
                    <a:pt x="9906" y="5870"/>
                    <a:pt x="9894" y="5846"/>
                  </a:cubicBezTo>
                  <a:cubicBezTo>
                    <a:pt x="9882" y="5811"/>
                    <a:pt x="9882" y="5787"/>
                    <a:pt x="9871" y="5751"/>
                  </a:cubicBezTo>
                  <a:cubicBezTo>
                    <a:pt x="9847" y="5727"/>
                    <a:pt x="9847" y="5692"/>
                    <a:pt x="9835" y="5668"/>
                  </a:cubicBezTo>
                  <a:lnTo>
                    <a:pt x="9787" y="5573"/>
                  </a:lnTo>
                  <a:lnTo>
                    <a:pt x="9787" y="5561"/>
                  </a:lnTo>
                  <a:cubicBezTo>
                    <a:pt x="9775" y="5537"/>
                    <a:pt x="9763" y="5513"/>
                    <a:pt x="9752" y="5489"/>
                  </a:cubicBezTo>
                  <a:cubicBezTo>
                    <a:pt x="9752" y="5489"/>
                    <a:pt x="9752" y="5477"/>
                    <a:pt x="9728" y="5477"/>
                  </a:cubicBezTo>
                  <a:cubicBezTo>
                    <a:pt x="9716" y="5454"/>
                    <a:pt x="9716" y="5442"/>
                    <a:pt x="9704" y="5430"/>
                  </a:cubicBezTo>
                  <a:cubicBezTo>
                    <a:pt x="9692" y="5418"/>
                    <a:pt x="9692" y="5394"/>
                    <a:pt x="9668" y="5382"/>
                  </a:cubicBezTo>
                  <a:cubicBezTo>
                    <a:pt x="9656" y="5358"/>
                    <a:pt x="9644" y="5334"/>
                    <a:pt x="9632" y="5311"/>
                  </a:cubicBezTo>
                  <a:cubicBezTo>
                    <a:pt x="9609" y="5275"/>
                    <a:pt x="9585" y="5251"/>
                    <a:pt x="9573" y="5239"/>
                  </a:cubicBezTo>
                  <a:cubicBezTo>
                    <a:pt x="9549" y="5203"/>
                    <a:pt x="9525" y="5192"/>
                    <a:pt x="9513" y="5156"/>
                  </a:cubicBezTo>
                  <a:lnTo>
                    <a:pt x="9454" y="5096"/>
                  </a:lnTo>
                  <a:lnTo>
                    <a:pt x="9394" y="5037"/>
                  </a:lnTo>
                  <a:lnTo>
                    <a:pt x="9371" y="5037"/>
                  </a:lnTo>
                  <a:cubicBezTo>
                    <a:pt x="9359" y="5025"/>
                    <a:pt x="9335" y="5013"/>
                    <a:pt x="9299" y="5001"/>
                  </a:cubicBezTo>
                  <a:cubicBezTo>
                    <a:pt x="9275" y="4977"/>
                    <a:pt x="9251" y="4965"/>
                    <a:pt x="9228" y="4953"/>
                  </a:cubicBezTo>
                  <a:lnTo>
                    <a:pt x="727" y="36"/>
                  </a:lnTo>
                  <a:cubicBezTo>
                    <a:pt x="715" y="36"/>
                    <a:pt x="715" y="24"/>
                    <a:pt x="703" y="24"/>
                  </a:cubicBezTo>
                  <a:lnTo>
                    <a:pt x="679" y="24"/>
                  </a:lnTo>
                  <a:cubicBezTo>
                    <a:pt x="679" y="24"/>
                    <a:pt x="667" y="24"/>
                    <a:pt x="667" y="12"/>
                  </a:cubicBezTo>
                  <a:lnTo>
                    <a:pt x="655" y="12"/>
                  </a:lnTo>
                  <a:cubicBezTo>
                    <a:pt x="655" y="12"/>
                    <a:pt x="643" y="12"/>
                    <a:pt x="6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0"/>
            <p:cNvSpPr/>
            <p:nvPr/>
          </p:nvSpPr>
          <p:spPr>
            <a:xfrm>
              <a:off x="4364157" y="1472010"/>
              <a:ext cx="371987" cy="333188"/>
            </a:xfrm>
            <a:custGeom>
              <a:avLst/>
              <a:gdLst/>
              <a:ahLst/>
              <a:cxnLst/>
              <a:rect l="l" t="t" r="r" b="b"/>
              <a:pathLst>
                <a:path w="12598" h="11284" extrusionOk="0">
                  <a:moveTo>
                    <a:pt x="3575" y="0"/>
                  </a:moveTo>
                  <a:cubicBezTo>
                    <a:pt x="2692" y="0"/>
                    <a:pt x="2084" y="702"/>
                    <a:pt x="2084" y="1898"/>
                  </a:cubicBezTo>
                  <a:cubicBezTo>
                    <a:pt x="2084" y="2005"/>
                    <a:pt x="2084" y="2100"/>
                    <a:pt x="2108" y="2196"/>
                  </a:cubicBezTo>
                  <a:lnTo>
                    <a:pt x="1643" y="1934"/>
                  </a:lnTo>
                  <a:cubicBezTo>
                    <a:pt x="1381" y="1780"/>
                    <a:pt x="1133" y="1707"/>
                    <a:pt x="913" y="1707"/>
                  </a:cubicBezTo>
                  <a:cubicBezTo>
                    <a:pt x="384" y="1707"/>
                    <a:pt x="17" y="2127"/>
                    <a:pt x="0" y="2850"/>
                  </a:cubicBezTo>
                  <a:cubicBezTo>
                    <a:pt x="0" y="3886"/>
                    <a:pt x="738" y="5148"/>
                    <a:pt x="1631" y="5648"/>
                  </a:cubicBezTo>
                  <a:lnTo>
                    <a:pt x="6299" y="8351"/>
                  </a:lnTo>
                  <a:lnTo>
                    <a:pt x="10978" y="11042"/>
                  </a:lnTo>
                  <a:cubicBezTo>
                    <a:pt x="11246" y="11206"/>
                    <a:pt x="11499" y="11284"/>
                    <a:pt x="11722" y="11284"/>
                  </a:cubicBezTo>
                  <a:cubicBezTo>
                    <a:pt x="12241" y="11284"/>
                    <a:pt x="12597" y="10862"/>
                    <a:pt x="12597" y="10137"/>
                  </a:cubicBezTo>
                  <a:cubicBezTo>
                    <a:pt x="12597" y="9101"/>
                    <a:pt x="11871" y="7839"/>
                    <a:pt x="10978" y="7315"/>
                  </a:cubicBezTo>
                  <a:lnTo>
                    <a:pt x="10442" y="7006"/>
                  </a:lnTo>
                  <a:cubicBezTo>
                    <a:pt x="10168" y="5851"/>
                    <a:pt x="9370" y="4625"/>
                    <a:pt x="8394" y="4077"/>
                  </a:cubicBezTo>
                  <a:cubicBezTo>
                    <a:pt x="8067" y="3878"/>
                    <a:pt x="7739" y="3779"/>
                    <a:pt x="7453" y="3779"/>
                  </a:cubicBezTo>
                  <a:cubicBezTo>
                    <a:pt x="7396" y="3779"/>
                    <a:pt x="7340" y="3783"/>
                    <a:pt x="7287" y="3791"/>
                  </a:cubicBezTo>
                  <a:cubicBezTo>
                    <a:pt x="6894" y="2410"/>
                    <a:pt x="5930" y="1029"/>
                    <a:pt x="4787" y="374"/>
                  </a:cubicBezTo>
                  <a:cubicBezTo>
                    <a:pt x="4351" y="120"/>
                    <a:pt x="3940" y="0"/>
                    <a:pt x="35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0"/>
            <p:cNvSpPr/>
            <p:nvPr/>
          </p:nvSpPr>
          <p:spPr>
            <a:xfrm>
              <a:off x="4937197" y="2980334"/>
              <a:ext cx="538965" cy="455668"/>
            </a:xfrm>
            <a:custGeom>
              <a:avLst/>
              <a:gdLst/>
              <a:ahLst/>
              <a:cxnLst/>
              <a:rect l="l" t="t" r="r" b="b"/>
              <a:pathLst>
                <a:path w="18253" h="15432" extrusionOk="0">
                  <a:moveTo>
                    <a:pt x="5281" y="1"/>
                  </a:moveTo>
                  <a:cubicBezTo>
                    <a:pt x="3927" y="1"/>
                    <a:pt x="2572" y="298"/>
                    <a:pt x="1536" y="894"/>
                  </a:cubicBezTo>
                  <a:cubicBezTo>
                    <a:pt x="512" y="1489"/>
                    <a:pt x="0" y="2287"/>
                    <a:pt x="0" y="3061"/>
                  </a:cubicBezTo>
                  <a:lnTo>
                    <a:pt x="0" y="4251"/>
                  </a:lnTo>
                  <a:cubicBezTo>
                    <a:pt x="0" y="4382"/>
                    <a:pt x="24" y="4525"/>
                    <a:pt x="60" y="4668"/>
                  </a:cubicBezTo>
                  <a:cubicBezTo>
                    <a:pt x="36" y="4799"/>
                    <a:pt x="24" y="4930"/>
                    <a:pt x="24" y="5061"/>
                  </a:cubicBezTo>
                  <a:lnTo>
                    <a:pt x="24" y="6251"/>
                  </a:lnTo>
                  <a:cubicBezTo>
                    <a:pt x="24" y="6394"/>
                    <a:pt x="36" y="6537"/>
                    <a:pt x="84" y="6668"/>
                  </a:cubicBezTo>
                  <a:cubicBezTo>
                    <a:pt x="48" y="6811"/>
                    <a:pt x="36" y="6942"/>
                    <a:pt x="36" y="7073"/>
                  </a:cubicBezTo>
                  <a:lnTo>
                    <a:pt x="36" y="8264"/>
                  </a:lnTo>
                  <a:cubicBezTo>
                    <a:pt x="36" y="9049"/>
                    <a:pt x="560" y="9847"/>
                    <a:pt x="1596" y="10454"/>
                  </a:cubicBezTo>
                  <a:cubicBezTo>
                    <a:pt x="1655" y="10478"/>
                    <a:pt x="1715" y="10526"/>
                    <a:pt x="1786" y="10561"/>
                  </a:cubicBezTo>
                  <a:cubicBezTo>
                    <a:pt x="1810" y="10573"/>
                    <a:pt x="1834" y="10573"/>
                    <a:pt x="1846" y="10585"/>
                  </a:cubicBezTo>
                  <a:cubicBezTo>
                    <a:pt x="1894" y="10609"/>
                    <a:pt x="1941" y="10633"/>
                    <a:pt x="1989" y="10645"/>
                  </a:cubicBezTo>
                  <a:cubicBezTo>
                    <a:pt x="2013" y="10669"/>
                    <a:pt x="2048" y="10680"/>
                    <a:pt x="2060" y="10680"/>
                  </a:cubicBezTo>
                  <a:cubicBezTo>
                    <a:pt x="2108" y="10692"/>
                    <a:pt x="2132" y="10704"/>
                    <a:pt x="2179" y="10740"/>
                  </a:cubicBezTo>
                  <a:cubicBezTo>
                    <a:pt x="2203" y="10752"/>
                    <a:pt x="2239" y="10764"/>
                    <a:pt x="2263" y="10764"/>
                  </a:cubicBezTo>
                  <a:cubicBezTo>
                    <a:pt x="2298" y="10788"/>
                    <a:pt x="2322" y="10800"/>
                    <a:pt x="2358" y="10800"/>
                  </a:cubicBezTo>
                  <a:cubicBezTo>
                    <a:pt x="2370" y="10800"/>
                    <a:pt x="2370" y="10800"/>
                    <a:pt x="2382" y="10811"/>
                  </a:cubicBezTo>
                  <a:cubicBezTo>
                    <a:pt x="2477" y="10847"/>
                    <a:pt x="2560" y="10883"/>
                    <a:pt x="2667" y="10919"/>
                  </a:cubicBezTo>
                  <a:cubicBezTo>
                    <a:pt x="2679" y="10919"/>
                    <a:pt x="2703" y="10931"/>
                    <a:pt x="2715" y="10931"/>
                  </a:cubicBezTo>
                  <a:cubicBezTo>
                    <a:pt x="2798" y="10966"/>
                    <a:pt x="2882" y="10990"/>
                    <a:pt x="2965" y="11002"/>
                  </a:cubicBezTo>
                  <a:cubicBezTo>
                    <a:pt x="2977" y="11002"/>
                    <a:pt x="3001" y="11026"/>
                    <a:pt x="3013" y="11026"/>
                  </a:cubicBezTo>
                  <a:cubicBezTo>
                    <a:pt x="3025" y="11026"/>
                    <a:pt x="3037" y="11038"/>
                    <a:pt x="3060" y="11038"/>
                  </a:cubicBezTo>
                  <a:cubicBezTo>
                    <a:pt x="3120" y="11050"/>
                    <a:pt x="3156" y="11061"/>
                    <a:pt x="3215" y="11085"/>
                  </a:cubicBezTo>
                  <a:cubicBezTo>
                    <a:pt x="3251" y="11097"/>
                    <a:pt x="3275" y="11097"/>
                    <a:pt x="3322" y="11109"/>
                  </a:cubicBezTo>
                  <a:lnTo>
                    <a:pt x="3501" y="11157"/>
                  </a:lnTo>
                  <a:cubicBezTo>
                    <a:pt x="3513" y="11157"/>
                    <a:pt x="3548" y="11169"/>
                    <a:pt x="3560" y="11169"/>
                  </a:cubicBezTo>
                  <a:lnTo>
                    <a:pt x="3572" y="11169"/>
                  </a:lnTo>
                  <a:cubicBezTo>
                    <a:pt x="3632" y="11181"/>
                    <a:pt x="3679" y="11181"/>
                    <a:pt x="3739" y="11204"/>
                  </a:cubicBezTo>
                  <a:cubicBezTo>
                    <a:pt x="3775" y="11204"/>
                    <a:pt x="3799" y="11216"/>
                    <a:pt x="3834" y="11216"/>
                  </a:cubicBezTo>
                  <a:cubicBezTo>
                    <a:pt x="3906" y="11228"/>
                    <a:pt x="3977" y="11240"/>
                    <a:pt x="4049" y="11240"/>
                  </a:cubicBezTo>
                  <a:lnTo>
                    <a:pt x="4084" y="11240"/>
                  </a:lnTo>
                  <a:cubicBezTo>
                    <a:pt x="4168" y="11264"/>
                    <a:pt x="4251" y="11276"/>
                    <a:pt x="4334" y="11276"/>
                  </a:cubicBezTo>
                  <a:lnTo>
                    <a:pt x="4394" y="11276"/>
                  </a:lnTo>
                  <a:cubicBezTo>
                    <a:pt x="4453" y="11276"/>
                    <a:pt x="4525" y="11288"/>
                    <a:pt x="4584" y="11288"/>
                  </a:cubicBezTo>
                  <a:lnTo>
                    <a:pt x="4680" y="11288"/>
                  </a:lnTo>
                  <a:cubicBezTo>
                    <a:pt x="4739" y="11288"/>
                    <a:pt x="4787" y="11300"/>
                    <a:pt x="4846" y="11300"/>
                  </a:cubicBezTo>
                  <a:lnTo>
                    <a:pt x="5715" y="11300"/>
                  </a:lnTo>
                  <a:cubicBezTo>
                    <a:pt x="5775" y="11300"/>
                    <a:pt x="5834" y="11300"/>
                    <a:pt x="5894" y="11288"/>
                  </a:cubicBezTo>
                  <a:lnTo>
                    <a:pt x="6001" y="11288"/>
                  </a:lnTo>
                  <a:cubicBezTo>
                    <a:pt x="6061" y="11288"/>
                    <a:pt x="6120" y="11276"/>
                    <a:pt x="6168" y="11276"/>
                  </a:cubicBezTo>
                  <a:lnTo>
                    <a:pt x="6275" y="11276"/>
                  </a:lnTo>
                  <a:cubicBezTo>
                    <a:pt x="6358" y="11264"/>
                    <a:pt x="6454" y="11264"/>
                    <a:pt x="6537" y="11240"/>
                  </a:cubicBezTo>
                  <a:lnTo>
                    <a:pt x="6585" y="11240"/>
                  </a:lnTo>
                  <a:cubicBezTo>
                    <a:pt x="6692" y="11228"/>
                    <a:pt x="6775" y="11216"/>
                    <a:pt x="6882" y="11204"/>
                  </a:cubicBezTo>
                  <a:lnTo>
                    <a:pt x="6906" y="11204"/>
                  </a:lnTo>
                  <a:cubicBezTo>
                    <a:pt x="6942" y="11204"/>
                    <a:pt x="6966" y="11181"/>
                    <a:pt x="6989" y="11181"/>
                  </a:cubicBezTo>
                  <a:cubicBezTo>
                    <a:pt x="7025" y="11169"/>
                    <a:pt x="7073" y="11169"/>
                    <a:pt x="7120" y="11157"/>
                  </a:cubicBezTo>
                  <a:cubicBezTo>
                    <a:pt x="7168" y="11145"/>
                    <a:pt x="7192" y="11145"/>
                    <a:pt x="7239" y="11121"/>
                  </a:cubicBezTo>
                  <a:cubicBezTo>
                    <a:pt x="7287" y="11109"/>
                    <a:pt x="7323" y="11109"/>
                    <a:pt x="7370" y="11097"/>
                  </a:cubicBezTo>
                  <a:cubicBezTo>
                    <a:pt x="7418" y="11085"/>
                    <a:pt x="7442" y="11085"/>
                    <a:pt x="7478" y="11061"/>
                  </a:cubicBezTo>
                  <a:cubicBezTo>
                    <a:pt x="7525" y="11050"/>
                    <a:pt x="7561" y="11038"/>
                    <a:pt x="7609" y="11038"/>
                  </a:cubicBezTo>
                  <a:cubicBezTo>
                    <a:pt x="7620" y="11038"/>
                    <a:pt x="7644" y="11026"/>
                    <a:pt x="7656" y="11026"/>
                  </a:cubicBezTo>
                  <a:cubicBezTo>
                    <a:pt x="7656" y="11085"/>
                    <a:pt x="7644" y="11145"/>
                    <a:pt x="7644" y="11204"/>
                  </a:cubicBezTo>
                  <a:lnTo>
                    <a:pt x="7644" y="12395"/>
                  </a:lnTo>
                  <a:cubicBezTo>
                    <a:pt x="7644" y="13181"/>
                    <a:pt x="8156" y="13967"/>
                    <a:pt x="9204" y="14574"/>
                  </a:cubicBezTo>
                  <a:cubicBezTo>
                    <a:pt x="9263" y="14610"/>
                    <a:pt x="9323" y="14657"/>
                    <a:pt x="9394" y="14681"/>
                  </a:cubicBezTo>
                  <a:cubicBezTo>
                    <a:pt x="9406" y="14693"/>
                    <a:pt x="9442" y="14693"/>
                    <a:pt x="9454" y="14717"/>
                  </a:cubicBezTo>
                  <a:cubicBezTo>
                    <a:pt x="9502" y="14729"/>
                    <a:pt x="9549" y="14752"/>
                    <a:pt x="9585" y="14776"/>
                  </a:cubicBezTo>
                  <a:cubicBezTo>
                    <a:pt x="9621" y="14788"/>
                    <a:pt x="9644" y="14800"/>
                    <a:pt x="9668" y="14800"/>
                  </a:cubicBezTo>
                  <a:cubicBezTo>
                    <a:pt x="9704" y="14812"/>
                    <a:pt x="9740" y="14836"/>
                    <a:pt x="9787" y="14860"/>
                  </a:cubicBezTo>
                  <a:cubicBezTo>
                    <a:pt x="9811" y="14871"/>
                    <a:pt x="9847" y="14895"/>
                    <a:pt x="9871" y="14895"/>
                  </a:cubicBezTo>
                  <a:cubicBezTo>
                    <a:pt x="9906" y="14907"/>
                    <a:pt x="9930" y="14919"/>
                    <a:pt x="9966" y="14919"/>
                  </a:cubicBezTo>
                  <a:cubicBezTo>
                    <a:pt x="9978" y="14919"/>
                    <a:pt x="9978" y="14919"/>
                    <a:pt x="9990" y="14931"/>
                  </a:cubicBezTo>
                  <a:cubicBezTo>
                    <a:pt x="10085" y="14967"/>
                    <a:pt x="10168" y="15014"/>
                    <a:pt x="10276" y="15038"/>
                  </a:cubicBezTo>
                  <a:cubicBezTo>
                    <a:pt x="10287" y="15038"/>
                    <a:pt x="10299" y="15050"/>
                    <a:pt x="10323" y="15050"/>
                  </a:cubicBezTo>
                  <a:cubicBezTo>
                    <a:pt x="10406" y="15086"/>
                    <a:pt x="10478" y="15110"/>
                    <a:pt x="10573" y="15133"/>
                  </a:cubicBezTo>
                  <a:cubicBezTo>
                    <a:pt x="10585" y="15133"/>
                    <a:pt x="10597" y="15145"/>
                    <a:pt x="10621" y="15145"/>
                  </a:cubicBezTo>
                  <a:cubicBezTo>
                    <a:pt x="10633" y="15145"/>
                    <a:pt x="10645" y="15157"/>
                    <a:pt x="10657" y="15157"/>
                  </a:cubicBezTo>
                  <a:cubicBezTo>
                    <a:pt x="10716" y="15169"/>
                    <a:pt x="10764" y="15193"/>
                    <a:pt x="10823" y="15205"/>
                  </a:cubicBezTo>
                  <a:cubicBezTo>
                    <a:pt x="10859" y="15217"/>
                    <a:pt x="10883" y="15217"/>
                    <a:pt x="10930" y="15229"/>
                  </a:cubicBezTo>
                  <a:lnTo>
                    <a:pt x="11109" y="15276"/>
                  </a:lnTo>
                  <a:cubicBezTo>
                    <a:pt x="11121" y="15276"/>
                    <a:pt x="11157" y="15288"/>
                    <a:pt x="11168" y="15288"/>
                  </a:cubicBezTo>
                  <a:lnTo>
                    <a:pt x="11180" y="15288"/>
                  </a:lnTo>
                  <a:cubicBezTo>
                    <a:pt x="11240" y="15312"/>
                    <a:pt x="11288" y="15312"/>
                    <a:pt x="11347" y="15324"/>
                  </a:cubicBezTo>
                  <a:cubicBezTo>
                    <a:pt x="11371" y="15324"/>
                    <a:pt x="11407" y="15336"/>
                    <a:pt x="11430" y="15336"/>
                  </a:cubicBezTo>
                  <a:cubicBezTo>
                    <a:pt x="11514" y="15348"/>
                    <a:pt x="11585" y="15372"/>
                    <a:pt x="11657" y="15372"/>
                  </a:cubicBezTo>
                  <a:lnTo>
                    <a:pt x="11692" y="15372"/>
                  </a:lnTo>
                  <a:cubicBezTo>
                    <a:pt x="11776" y="15383"/>
                    <a:pt x="11847" y="15395"/>
                    <a:pt x="11942" y="15395"/>
                  </a:cubicBezTo>
                  <a:lnTo>
                    <a:pt x="12002" y="15395"/>
                  </a:lnTo>
                  <a:cubicBezTo>
                    <a:pt x="12061" y="15395"/>
                    <a:pt x="12133" y="15407"/>
                    <a:pt x="12192" y="15407"/>
                  </a:cubicBezTo>
                  <a:lnTo>
                    <a:pt x="12288" y="15407"/>
                  </a:lnTo>
                  <a:cubicBezTo>
                    <a:pt x="12347" y="15407"/>
                    <a:pt x="12383" y="15431"/>
                    <a:pt x="12442" y="15431"/>
                  </a:cubicBezTo>
                  <a:lnTo>
                    <a:pt x="13324" y="15431"/>
                  </a:lnTo>
                  <a:cubicBezTo>
                    <a:pt x="13383" y="15431"/>
                    <a:pt x="13443" y="15431"/>
                    <a:pt x="13502" y="15407"/>
                  </a:cubicBezTo>
                  <a:cubicBezTo>
                    <a:pt x="13538" y="15407"/>
                    <a:pt x="13574" y="15407"/>
                    <a:pt x="13609" y="15395"/>
                  </a:cubicBezTo>
                  <a:cubicBezTo>
                    <a:pt x="13669" y="15395"/>
                    <a:pt x="13728" y="15383"/>
                    <a:pt x="13776" y="15383"/>
                  </a:cubicBezTo>
                  <a:lnTo>
                    <a:pt x="13871" y="15383"/>
                  </a:lnTo>
                  <a:cubicBezTo>
                    <a:pt x="13966" y="15372"/>
                    <a:pt x="14050" y="15372"/>
                    <a:pt x="14145" y="15348"/>
                  </a:cubicBezTo>
                  <a:lnTo>
                    <a:pt x="14193" y="15348"/>
                  </a:lnTo>
                  <a:cubicBezTo>
                    <a:pt x="14288" y="15336"/>
                    <a:pt x="14383" y="15324"/>
                    <a:pt x="14490" y="15312"/>
                  </a:cubicBezTo>
                  <a:lnTo>
                    <a:pt x="14514" y="15312"/>
                  </a:lnTo>
                  <a:cubicBezTo>
                    <a:pt x="14550" y="15312"/>
                    <a:pt x="14574" y="15288"/>
                    <a:pt x="14586" y="15288"/>
                  </a:cubicBezTo>
                  <a:cubicBezTo>
                    <a:pt x="14633" y="15276"/>
                    <a:pt x="14681" y="15276"/>
                    <a:pt x="14728" y="15264"/>
                  </a:cubicBezTo>
                  <a:cubicBezTo>
                    <a:pt x="14764" y="15252"/>
                    <a:pt x="14800" y="15252"/>
                    <a:pt x="14848" y="15229"/>
                  </a:cubicBezTo>
                  <a:cubicBezTo>
                    <a:pt x="14883" y="15217"/>
                    <a:pt x="14931" y="15217"/>
                    <a:pt x="14978" y="15205"/>
                  </a:cubicBezTo>
                  <a:cubicBezTo>
                    <a:pt x="15026" y="15193"/>
                    <a:pt x="15050" y="15193"/>
                    <a:pt x="15086" y="15169"/>
                  </a:cubicBezTo>
                  <a:cubicBezTo>
                    <a:pt x="15121" y="15157"/>
                    <a:pt x="15169" y="15145"/>
                    <a:pt x="15217" y="15145"/>
                  </a:cubicBezTo>
                  <a:cubicBezTo>
                    <a:pt x="15240" y="15133"/>
                    <a:pt x="15288" y="15133"/>
                    <a:pt x="15324" y="15110"/>
                  </a:cubicBezTo>
                  <a:lnTo>
                    <a:pt x="15455" y="15074"/>
                  </a:lnTo>
                  <a:cubicBezTo>
                    <a:pt x="15467" y="15074"/>
                    <a:pt x="15502" y="15050"/>
                    <a:pt x="15514" y="15050"/>
                  </a:cubicBezTo>
                  <a:cubicBezTo>
                    <a:pt x="15526" y="15050"/>
                    <a:pt x="15538" y="15038"/>
                    <a:pt x="15562" y="15038"/>
                  </a:cubicBezTo>
                  <a:cubicBezTo>
                    <a:pt x="15633" y="15014"/>
                    <a:pt x="15705" y="14979"/>
                    <a:pt x="15776" y="14967"/>
                  </a:cubicBezTo>
                  <a:cubicBezTo>
                    <a:pt x="15800" y="14967"/>
                    <a:pt x="15812" y="14955"/>
                    <a:pt x="15824" y="14955"/>
                  </a:cubicBezTo>
                  <a:cubicBezTo>
                    <a:pt x="15919" y="14919"/>
                    <a:pt x="16002" y="14871"/>
                    <a:pt x="16098" y="14848"/>
                  </a:cubicBezTo>
                  <a:cubicBezTo>
                    <a:pt x="16121" y="14836"/>
                    <a:pt x="16133" y="14836"/>
                    <a:pt x="16169" y="14812"/>
                  </a:cubicBezTo>
                  <a:cubicBezTo>
                    <a:pt x="16229" y="14788"/>
                    <a:pt x="16300" y="14752"/>
                    <a:pt x="16360" y="14729"/>
                  </a:cubicBezTo>
                  <a:cubicBezTo>
                    <a:pt x="16395" y="14717"/>
                    <a:pt x="16407" y="14693"/>
                    <a:pt x="16431" y="14693"/>
                  </a:cubicBezTo>
                  <a:cubicBezTo>
                    <a:pt x="16526" y="14657"/>
                    <a:pt x="16598" y="14610"/>
                    <a:pt x="16669" y="14562"/>
                  </a:cubicBezTo>
                  <a:cubicBezTo>
                    <a:pt x="16693" y="14550"/>
                    <a:pt x="16717" y="14538"/>
                    <a:pt x="16729" y="14514"/>
                  </a:cubicBezTo>
                  <a:cubicBezTo>
                    <a:pt x="16753" y="14502"/>
                    <a:pt x="16776" y="14490"/>
                    <a:pt x="16788" y="14490"/>
                  </a:cubicBezTo>
                  <a:cubicBezTo>
                    <a:pt x="16824" y="14479"/>
                    <a:pt x="16848" y="14443"/>
                    <a:pt x="16883" y="14431"/>
                  </a:cubicBezTo>
                  <a:cubicBezTo>
                    <a:pt x="16907" y="14419"/>
                    <a:pt x="16943" y="14383"/>
                    <a:pt x="16967" y="14371"/>
                  </a:cubicBezTo>
                  <a:cubicBezTo>
                    <a:pt x="17003" y="14360"/>
                    <a:pt x="17026" y="14324"/>
                    <a:pt x="17062" y="14312"/>
                  </a:cubicBezTo>
                  <a:cubicBezTo>
                    <a:pt x="17086" y="14300"/>
                    <a:pt x="17122" y="14264"/>
                    <a:pt x="17134" y="14252"/>
                  </a:cubicBezTo>
                  <a:cubicBezTo>
                    <a:pt x="17169" y="14240"/>
                    <a:pt x="17193" y="14205"/>
                    <a:pt x="17229" y="14193"/>
                  </a:cubicBezTo>
                  <a:cubicBezTo>
                    <a:pt x="17253" y="14181"/>
                    <a:pt x="17264" y="14145"/>
                    <a:pt x="17300" y="14133"/>
                  </a:cubicBezTo>
                  <a:cubicBezTo>
                    <a:pt x="17324" y="14121"/>
                    <a:pt x="17348" y="14086"/>
                    <a:pt x="17372" y="14074"/>
                  </a:cubicBezTo>
                  <a:lnTo>
                    <a:pt x="17407" y="14038"/>
                  </a:lnTo>
                  <a:cubicBezTo>
                    <a:pt x="17419" y="14026"/>
                    <a:pt x="17443" y="14014"/>
                    <a:pt x="17467" y="13979"/>
                  </a:cubicBezTo>
                  <a:lnTo>
                    <a:pt x="17479" y="13967"/>
                  </a:lnTo>
                  <a:cubicBezTo>
                    <a:pt x="17526" y="13919"/>
                    <a:pt x="17550" y="13895"/>
                    <a:pt x="17586" y="13848"/>
                  </a:cubicBezTo>
                  <a:lnTo>
                    <a:pt x="17610" y="13824"/>
                  </a:lnTo>
                  <a:cubicBezTo>
                    <a:pt x="17645" y="13788"/>
                    <a:pt x="17669" y="13740"/>
                    <a:pt x="17705" y="13717"/>
                  </a:cubicBezTo>
                  <a:lnTo>
                    <a:pt x="17717" y="13705"/>
                  </a:lnTo>
                  <a:lnTo>
                    <a:pt x="17729" y="13681"/>
                  </a:lnTo>
                  <a:cubicBezTo>
                    <a:pt x="17741" y="13669"/>
                    <a:pt x="17741" y="13657"/>
                    <a:pt x="17765" y="13657"/>
                  </a:cubicBezTo>
                  <a:cubicBezTo>
                    <a:pt x="17788" y="13621"/>
                    <a:pt x="17800" y="13586"/>
                    <a:pt x="17836" y="13550"/>
                  </a:cubicBezTo>
                  <a:cubicBezTo>
                    <a:pt x="17848" y="13538"/>
                    <a:pt x="17860" y="13502"/>
                    <a:pt x="17860" y="13490"/>
                  </a:cubicBezTo>
                  <a:cubicBezTo>
                    <a:pt x="17884" y="13467"/>
                    <a:pt x="17907" y="13431"/>
                    <a:pt x="17919" y="13407"/>
                  </a:cubicBezTo>
                  <a:cubicBezTo>
                    <a:pt x="17919" y="13383"/>
                    <a:pt x="17943" y="13383"/>
                    <a:pt x="17943" y="13371"/>
                  </a:cubicBezTo>
                  <a:cubicBezTo>
                    <a:pt x="17943" y="13359"/>
                    <a:pt x="17955" y="13347"/>
                    <a:pt x="17955" y="13347"/>
                  </a:cubicBezTo>
                  <a:cubicBezTo>
                    <a:pt x="17967" y="13312"/>
                    <a:pt x="17979" y="13288"/>
                    <a:pt x="18003" y="13264"/>
                  </a:cubicBezTo>
                  <a:cubicBezTo>
                    <a:pt x="18015" y="13252"/>
                    <a:pt x="18015" y="13228"/>
                    <a:pt x="18026" y="13193"/>
                  </a:cubicBezTo>
                  <a:cubicBezTo>
                    <a:pt x="18038" y="13157"/>
                    <a:pt x="18062" y="13133"/>
                    <a:pt x="18062" y="13121"/>
                  </a:cubicBezTo>
                  <a:cubicBezTo>
                    <a:pt x="18062" y="13097"/>
                    <a:pt x="18074" y="13086"/>
                    <a:pt x="18074" y="13074"/>
                  </a:cubicBezTo>
                  <a:cubicBezTo>
                    <a:pt x="18074" y="13062"/>
                    <a:pt x="18074" y="13062"/>
                    <a:pt x="18086" y="13050"/>
                  </a:cubicBezTo>
                  <a:cubicBezTo>
                    <a:pt x="18098" y="13014"/>
                    <a:pt x="18098" y="13002"/>
                    <a:pt x="18122" y="12966"/>
                  </a:cubicBezTo>
                  <a:cubicBezTo>
                    <a:pt x="18122" y="12943"/>
                    <a:pt x="18134" y="12931"/>
                    <a:pt x="18134" y="12895"/>
                  </a:cubicBezTo>
                  <a:cubicBezTo>
                    <a:pt x="18134" y="12859"/>
                    <a:pt x="18146" y="12847"/>
                    <a:pt x="18146" y="12824"/>
                  </a:cubicBezTo>
                  <a:cubicBezTo>
                    <a:pt x="18146" y="12800"/>
                    <a:pt x="18146" y="12788"/>
                    <a:pt x="18157" y="12776"/>
                  </a:cubicBezTo>
                  <a:lnTo>
                    <a:pt x="18157" y="12764"/>
                  </a:lnTo>
                  <a:cubicBezTo>
                    <a:pt x="18157" y="12728"/>
                    <a:pt x="18169" y="12705"/>
                    <a:pt x="18169" y="12693"/>
                  </a:cubicBezTo>
                  <a:cubicBezTo>
                    <a:pt x="18169" y="12657"/>
                    <a:pt x="18169" y="12645"/>
                    <a:pt x="18193" y="12609"/>
                  </a:cubicBezTo>
                  <a:lnTo>
                    <a:pt x="18193" y="12538"/>
                  </a:lnTo>
                  <a:lnTo>
                    <a:pt x="18193" y="12466"/>
                  </a:lnTo>
                  <a:lnTo>
                    <a:pt x="18193" y="12455"/>
                  </a:lnTo>
                  <a:lnTo>
                    <a:pt x="18193" y="11240"/>
                  </a:lnTo>
                  <a:cubicBezTo>
                    <a:pt x="18204" y="11212"/>
                    <a:pt x="18210" y="11203"/>
                    <a:pt x="18213" y="11203"/>
                  </a:cubicBezTo>
                  <a:cubicBezTo>
                    <a:pt x="18217" y="11203"/>
                    <a:pt x="18217" y="11215"/>
                    <a:pt x="18217" y="11228"/>
                  </a:cubicBezTo>
                  <a:cubicBezTo>
                    <a:pt x="18253" y="10407"/>
                    <a:pt x="17729" y="9597"/>
                    <a:pt x="16657" y="8978"/>
                  </a:cubicBezTo>
                  <a:cubicBezTo>
                    <a:pt x="15623" y="8383"/>
                    <a:pt x="14282" y="8085"/>
                    <a:pt x="12939" y="8085"/>
                  </a:cubicBezTo>
                  <a:cubicBezTo>
                    <a:pt x="12133" y="8085"/>
                    <a:pt x="11326" y="8192"/>
                    <a:pt x="10585" y="8406"/>
                  </a:cubicBezTo>
                  <a:lnTo>
                    <a:pt x="10585" y="8323"/>
                  </a:lnTo>
                  <a:lnTo>
                    <a:pt x="10585" y="8252"/>
                  </a:lnTo>
                  <a:lnTo>
                    <a:pt x="10585" y="8240"/>
                  </a:lnTo>
                  <a:lnTo>
                    <a:pt x="10585" y="7109"/>
                  </a:lnTo>
                  <a:cubicBezTo>
                    <a:pt x="10585" y="6954"/>
                    <a:pt x="10573" y="6799"/>
                    <a:pt x="10537" y="6644"/>
                  </a:cubicBezTo>
                  <a:lnTo>
                    <a:pt x="10537" y="6632"/>
                  </a:lnTo>
                  <a:cubicBezTo>
                    <a:pt x="10537" y="6609"/>
                    <a:pt x="10537" y="6597"/>
                    <a:pt x="10561" y="6585"/>
                  </a:cubicBezTo>
                  <a:lnTo>
                    <a:pt x="10561" y="6573"/>
                  </a:lnTo>
                  <a:cubicBezTo>
                    <a:pt x="10561" y="6537"/>
                    <a:pt x="10573" y="6513"/>
                    <a:pt x="10573" y="6501"/>
                  </a:cubicBezTo>
                  <a:cubicBezTo>
                    <a:pt x="10573" y="6466"/>
                    <a:pt x="10573" y="6454"/>
                    <a:pt x="10585" y="6418"/>
                  </a:cubicBezTo>
                  <a:lnTo>
                    <a:pt x="10585" y="6347"/>
                  </a:lnTo>
                  <a:lnTo>
                    <a:pt x="10585" y="6275"/>
                  </a:lnTo>
                  <a:lnTo>
                    <a:pt x="10585" y="6251"/>
                  </a:lnTo>
                  <a:lnTo>
                    <a:pt x="10585" y="5120"/>
                  </a:lnTo>
                  <a:cubicBezTo>
                    <a:pt x="10585" y="4977"/>
                    <a:pt x="10573" y="4811"/>
                    <a:pt x="10537" y="4668"/>
                  </a:cubicBezTo>
                  <a:lnTo>
                    <a:pt x="10537" y="4644"/>
                  </a:lnTo>
                  <a:cubicBezTo>
                    <a:pt x="10537" y="4632"/>
                    <a:pt x="10537" y="4620"/>
                    <a:pt x="10561" y="4608"/>
                  </a:cubicBezTo>
                  <a:lnTo>
                    <a:pt x="10561" y="4585"/>
                  </a:lnTo>
                  <a:cubicBezTo>
                    <a:pt x="10561" y="4561"/>
                    <a:pt x="10573" y="4525"/>
                    <a:pt x="10573" y="4513"/>
                  </a:cubicBezTo>
                  <a:cubicBezTo>
                    <a:pt x="10573" y="4489"/>
                    <a:pt x="10573" y="4465"/>
                    <a:pt x="10585" y="4442"/>
                  </a:cubicBezTo>
                  <a:lnTo>
                    <a:pt x="10585" y="4370"/>
                  </a:lnTo>
                  <a:lnTo>
                    <a:pt x="10585" y="4287"/>
                  </a:lnTo>
                  <a:lnTo>
                    <a:pt x="10585" y="4275"/>
                  </a:lnTo>
                  <a:lnTo>
                    <a:pt x="10585" y="3144"/>
                  </a:lnTo>
                  <a:cubicBezTo>
                    <a:pt x="10621" y="2322"/>
                    <a:pt x="10097" y="1513"/>
                    <a:pt x="9025" y="894"/>
                  </a:cubicBezTo>
                  <a:cubicBezTo>
                    <a:pt x="7990" y="298"/>
                    <a:pt x="6635" y="1"/>
                    <a:pt x="5281" y="1"/>
                  </a:cubicBezTo>
                  <a:close/>
                </a:path>
              </a:pathLst>
            </a:custGeom>
            <a:solidFill>
              <a:srgbClr val="6165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0"/>
            <p:cNvSpPr/>
            <p:nvPr/>
          </p:nvSpPr>
          <p:spPr>
            <a:xfrm>
              <a:off x="4936843" y="3074202"/>
              <a:ext cx="313257" cy="180738"/>
            </a:xfrm>
            <a:custGeom>
              <a:avLst/>
              <a:gdLst/>
              <a:ahLst/>
              <a:cxnLst/>
              <a:rect l="l" t="t" r="r" b="b"/>
              <a:pathLst>
                <a:path w="10609" h="6121" extrusionOk="0">
                  <a:moveTo>
                    <a:pt x="5281" y="1"/>
                  </a:moveTo>
                  <a:cubicBezTo>
                    <a:pt x="3927" y="1"/>
                    <a:pt x="2572" y="298"/>
                    <a:pt x="1536" y="894"/>
                  </a:cubicBezTo>
                  <a:cubicBezTo>
                    <a:pt x="512" y="1489"/>
                    <a:pt x="1" y="2275"/>
                    <a:pt x="1" y="3049"/>
                  </a:cubicBezTo>
                  <a:lnTo>
                    <a:pt x="1" y="3120"/>
                  </a:lnTo>
                  <a:cubicBezTo>
                    <a:pt x="36" y="3168"/>
                    <a:pt x="36" y="3203"/>
                    <a:pt x="36" y="3215"/>
                  </a:cubicBezTo>
                  <a:cubicBezTo>
                    <a:pt x="36" y="3239"/>
                    <a:pt x="36" y="3263"/>
                    <a:pt x="48" y="3287"/>
                  </a:cubicBezTo>
                  <a:cubicBezTo>
                    <a:pt x="48" y="3322"/>
                    <a:pt x="48" y="3334"/>
                    <a:pt x="60" y="3358"/>
                  </a:cubicBezTo>
                  <a:cubicBezTo>
                    <a:pt x="60" y="3394"/>
                    <a:pt x="72" y="3406"/>
                    <a:pt x="72" y="3441"/>
                  </a:cubicBezTo>
                  <a:cubicBezTo>
                    <a:pt x="72" y="3465"/>
                    <a:pt x="96" y="3477"/>
                    <a:pt x="96" y="3513"/>
                  </a:cubicBezTo>
                  <a:cubicBezTo>
                    <a:pt x="96" y="3537"/>
                    <a:pt x="108" y="3561"/>
                    <a:pt x="108" y="3584"/>
                  </a:cubicBezTo>
                  <a:cubicBezTo>
                    <a:pt x="108" y="3620"/>
                    <a:pt x="120" y="3632"/>
                    <a:pt x="120" y="3656"/>
                  </a:cubicBezTo>
                  <a:cubicBezTo>
                    <a:pt x="131" y="3691"/>
                    <a:pt x="131" y="3703"/>
                    <a:pt x="155" y="3739"/>
                  </a:cubicBezTo>
                  <a:cubicBezTo>
                    <a:pt x="167" y="3763"/>
                    <a:pt x="167" y="3775"/>
                    <a:pt x="179" y="3811"/>
                  </a:cubicBezTo>
                  <a:cubicBezTo>
                    <a:pt x="191" y="3834"/>
                    <a:pt x="215" y="3858"/>
                    <a:pt x="215" y="3882"/>
                  </a:cubicBezTo>
                  <a:cubicBezTo>
                    <a:pt x="227" y="3918"/>
                    <a:pt x="227" y="3930"/>
                    <a:pt x="239" y="3953"/>
                  </a:cubicBezTo>
                  <a:cubicBezTo>
                    <a:pt x="251" y="3989"/>
                    <a:pt x="274" y="4001"/>
                    <a:pt x="286" y="4037"/>
                  </a:cubicBezTo>
                  <a:cubicBezTo>
                    <a:pt x="298" y="4061"/>
                    <a:pt x="310" y="4072"/>
                    <a:pt x="334" y="4108"/>
                  </a:cubicBezTo>
                  <a:cubicBezTo>
                    <a:pt x="346" y="4132"/>
                    <a:pt x="358" y="4156"/>
                    <a:pt x="370" y="4180"/>
                  </a:cubicBezTo>
                  <a:cubicBezTo>
                    <a:pt x="393" y="4192"/>
                    <a:pt x="405" y="4227"/>
                    <a:pt x="417" y="4239"/>
                  </a:cubicBezTo>
                  <a:cubicBezTo>
                    <a:pt x="429" y="4275"/>
                    <a:pt x="453" y="4287"/>
                    <a:pt x="477" y="4311"/>
                  </a:cubicBezTo>
                  <a:cubicBezTo>
                    <a:pt x="489" y="4334"/>
                    <a:pt x="512" y="4358"/>
                    <a:pt x="524" y="4370"/>
                  </a:cubicBezTo>
                  <a:cubicBezTo>
                    <a:pt x="536" y="4406"/>
                    <a:pt x="572" y="4418"/>
                    <a:pt x="584" y="4453"/>
                  </a:cubicBezTo>
                  <a:cubicBezTo>
                    <a:pt x="596" y="4465"/>
                    <a:pt x="608" y="4489"/>
                    <a:pt x="643" y="4513"/>
                  </a:cubicBezTo>
                  <a:cubicBezTo>
                    <a:pt x="655" y="4537"/>
                    <a:pt x="691" y="4549"/>
                    <a:pt x="715" y="4584"/>
                  </a:cubicBezTo>
                  <a:lnTo>
                    <a:pt x="774" y="4644"/>
                  </a:lnTo>
                  <a:lnTo>
                    <a:pt x="846" y="4715"/>
                  </a:lnTo>
                  <a:lnTo>
                    <a:pt x="905" y="4775"/>
                  </a:lnTo>
                  <a:cubicBezTo>
                    <a:pt x="941" y="4811"/>
                    <a:pt x="965" y="4823"/>
                    <a:pt x="1001" y="4846"/>
                  </a:cubicBezTo>
                  <a:cubicBezTo>
                    <a:pt x="1013" y="4858"/>
                    <a:pt x="1048" y="4882"/>
                    <a:pt x="1060" y="4906"/>
                  </a:cubicBezTo>
                  <a:cubicBezTo>
                    <a:pt x="1084" y="4942"/>
                    <a:pt x="1120" y="4954"/>
                    <a:pt x="1144" y="4977"/>
                  </a:cubicBezTo>
                  <a:cubicBezTo>
                    <a:pt x="1179" y="5001"/>
                    <a:pt x="1191" y="5013"/>
                    <a:pt x="1227" y="5025"/>
                  </a:cubicBezTo>
                  <a:cubicBezTo>
                    <a:pt x="1263" y="5061"/>
                    <a:pt x="1298" y="5085"/>
                    <a:pt x="1346" y="5096"/>
                  </a:cubicBezTo>
                  <a:cubicBezTo>
                    <a:pt x="1358" y="5120"/>
                    <a:pt x="1370" y="5132"/>
                    <a:pt x="1405" y="5144"/>
                  </a:cubicBezTo>
                  <a:cubicBezTo>
                    <a:pt x="1453" y="5192"/>
                    <a:pt x="1513" y="5215"/>
                    <a:pt x="1596" y="5263"/>
                  </a:cubicBezTo>
                  <a:cubicBezTo>
                    <a:pt x="1655" y="5299"/>
                    <a:pt x="1715" y="5335"/>
                    <a:pt x="1786" y="5370"/>
                  </a:cubicBezTo>
                  <a:cubicBezTo>
                    <a:pt x="1798" y="5382"/>
                    <a:pt x="1834" y="5382"/>
                    <a:pt x="1846" y="5394"/>
                  </a:cubicBezTo>
                  <a:cubicBezTo>
                    <a:pt x="1894" y="5418"/>
                    <a:pt x="1929" y="5442"/>
                    <a:pt x="1977" y="5454"/>
                  </a:cubicBezTo>
                  <a:cubicBezTo>
                    <a:pt x="2013" y="5477"/>
                    <a:pt x="2036" y="5489"/>
                    <a:pt x="2048" y="5489"/>
                  </a:cubicBezTo>
                  <a:cubicBezTo>
                    <a:pt x="2096" y="5501"/>
                    <a:pt x="2132" y="5537"/>
                    <a:pt x="2167" y="5549"/>
                  </a:cubicBezTo>
                  <a:cubicBezTo>
                    <a:pt x="2203" y="5561"/>
                    <a:pt x="2227" y="5573"/>
                    <a:pt x="2263" y="5573"/>
                  </a:cubicBezTo>
                  <a:cubicBezTo>
                    <a:pt x="2287" y="5596"/>
                    <a:pt x="2334" y="5608"/>
                    <a:pt x="2370" y="5620"/>
                  </a:cubicBezTo>
                  <a:cubicBezTo>
                    <a:pt x="2453" y="5656"/>
                    <a:pt x="2548" y="5692"/>
                    <a:pt x="2644" y="5727"/>
                  </a:cubicBezTo>
                  <a:cubicBezTo>
                    <a:pt x="2668" y="5727"/>
                    <a:pt x="2679" y="5739"/>
                    <a:pt x="2691" y="5739"/>
                  </a:cubicBezTo>
                  <a:cubicBezTo>
                    <a:pt x="2787" y="5775"/>
                    <a:pt x="2858" y="5799"/>
                    <a:pt x="2941" y="5811"/>
                  </a:cubicBezTo>
                  <a:cubicBezTo>
                    <a:pt x="2977" y="5835"/>
                    <a:pt x="3001" y="5835"/>
                    <a:pt x="3037" y="5847"/>
                  </a:cubicBezTo>
                  <a:cubicBezTo>
                    <a:pt x="3096" y="5858"/>
                    <a:pt x="3144" y="5882"/>
                    <a:pt x="3203" y="5894"/>
                  </a:cubicBezTo>
                  <a:cubicBezTo>
                    <a:pt x="3227" y="5906"/>
                    <a:pt x="3263" y="5906"/>
                    <a:pt x="3299" y="5918"/>
                  </a:cubicBezTo>
                  <a:lnTo>
                    <a:pt x="3489" y="5966"/>
                  </a:lnTo>
                  <a:cubicBezTo>
                    <a:pt x="3513" y="5966"/>
                    <a:pt x="3537" y="5977"/>
                    <a:pt x="3572" y="5977"/>
                  </a:cubicBezTo>
                  <a:cubicBezTo>
                    <a:pt x="3632" y="6001"/>
                    <a:pt x="3680" y="6001"/>
                    <a:pt x="3739" y="6013"/>
                  </a:cubicBezTo>
                  <a:cubicBezTo>
                    <a:pt x="3763" y="6013"/>
                    <a:pt x="3799" y="6025"/>
                    <a:pt x="3822" y="6025"/>
                  </a:cubicBezTo>
                  <a:cubicBezTo>
                    <a:pt x="3906" y="6037"/>
                    <a:pt x="3977" y="6061"/>
                    <a:pt x="4049" y="6061"/>
                  </a:cubicBezTo>
                  <a:lnTo>
                    <a:pt x="4096" y="6061"/>
                  </a:lnTo>
                  <a:cubicBezTo>
                    <a:pt x="4180" y="6073"/>
                    <a:pt x="4263" y="6085"/>
                    <a:pt x="4346" y="6085"/>
                  </a:cubicBezTo>
                  <a:lnTo>
                    <a:pt x="4406" y="6085"/>
                  </a:lnTo>
                  <a:cubicBezTo>
                    <a:pt x="4465" y="6085"/>
                    <a:pt x="4537" y="6097"/>
                    <a:pt x="4596" y="6097"/>
                  </a:cubicBezTo>
                  <a:lnTo>
                    <a:pt x="4692" y="6097"/>
                  </a:lnTo>
                  <a:cubicBezTo>
                    <a:pt x="4751" y="6097"/>
                    <a:pt x="4799" y="6120"/>
                    <a:pt x="4858" y="6120"/>
                  </a:cubicBezTo>
                  <a:lnTo>
                    <a:pt x="5727" y="6120"/>
                  </a:lnTo>
                  <a:cubicBezTo>
                    <a:pt x="5787" y="6120"/>
                    <a:pt x="5846" y="6120"/>
                    <a:pt x="5906" y="6097"/>
                  </a:cubicBezTo>
                  <a:cubicBezTo>
                    <a:pt x="5942" y="6097"/>
                    <a:pt x="5989" y="6097"/>
                    <a:pt x="6013" y="6085"/>
                  </a:cubicBezTo>
                  <a:cubicBezTo>
                    <a:pt x="6073" y="6085"/>
                    <a:pt x="6132" y="6073"/>
                    <a:pt x="6180" y="6073"/>
                  </a:cubicBezTo>
                  <a:cubicBezTo>
                    <a:pt x="6204" y="6073"/>
                    <a:pt x="6251" y="6073"/>
                    <a:pt x="6287" y="6061"/>
                  </a:cubicBezTo>
                  <a:cubicBezTo>
                    <a:pt x="6370" y="6037"/>
                    <a:pt x="6466" y="6037"/>
                    <a:pt x="6549" y="6025"/>
                  </a:cubicBezTo>
                  <a:lnTo>
                    <a:pt x="6597" y="6025"/>
                  </a:lnTo>
                  <a:cubicBezTo>
                    <a:pt x="6704" y="6013"/>
                    <a:pt x="6787" y="6001"/>
                    <a:pt x="6894" y="5977"/>
                  </a:cubicBezTo>
                  <a:cubicBezTo>
                    <a:pt x="6918" y="5977"/>
                    <a:pt x="6966" y="5966"/>
                    <a:pt x="7001" y="5966"/>
                  </a:cubicBezTo>
                  <a:cubicBezTo>
                    <a:pt x="7037" y="5954"/>
                    <a:pt x="7085" y="5954"/>
                    <a:pt x="7132" y="5942"/>
                  </a:cubicBezTo>
                  <a:cubicBezTo>
                    <a:pt x="7180" y="5918"/>
                    <a:pt x="7204" y="5918"/>
                    <a:pt x="7240" y="5906"/>
                  </a:cubicBezTo>
                  <a:cubicBezTo>
                    <a:pt x="7275" y="5894"/>
                    <a:pt x="7323" y="5894"/>
                    <a:pt x="7370" y="5870"/>
                  </a:cubicBezTo>
                  <a:cubicBezTo>
                    <a:pt x="7394" y="5858"/>
                    <a:pt x="7442" y="5858"/>
                    <a:pt x="7478" y="5847"/>
                  </a:cubicBezTo>
                  <a:cubicBezTo>
                    <a:pt x="7513" y="5835"/>
                    <a:pt x="7561" y="5811"/>
                    <a:pt x="7609" y="5811"/>
                  </a:cubicBezTo>
                  <a:cubicBezTo>
                    <a:pt x="7632" y="5799"/>
                    <a:pt x="7680" y="5799"/>
                    <a:pt x="7716" y="5787"/>
                  </a:cubicBezTo>
                  <a:lnTo>
                    <a:pt x="7847" y="5739"/>
                  </a:lnTo>
                  <a:cubicBezTo>
                    <a:pt x="7871" y="5727"/>
                    <a:pt x="7906" y="5727"/>
                    <a:pt x="7930" y="5716"/>
                  </a:cubicBezTo>
                  <a:cubicBezTo>
                    <a:pt x="8013" y="5680"/>
                    <a:pt x="8085" y="5656"/>
                    <a:pt x="8156" y="5632"/>
                  </a:cubicBezTo>
                  <a:cubicBezTo>
                    <a:pt x="8168" y="5632"/>
                    <a:pt x="8192" y="5620"/>
                    <a:pt x="8204" y="5620"/>
                  </a:cubicBezTo>
                  <a:cubicBezTo>
                    <a:pt x="8287" y="5596"/>
                    <a:pt x="8383" y="5549"/>
                    <a:pt x="8466" y="5513"/>
                  </a:cubicBezTo>
                  <a:cubicBezTo>
                    <a:pt x="8502" y="5501"/>
                    <a:pt x="8513" y="5501"/>
                    <a:pt x="8525" y="5489"/>
                  </a:cubicBezTo>
                  <a:cubicBezTo>
                    <a:pt x="8585" y="5454"/>
                    <a:pt x="8668" y="5430"/>
                    <a:pt x="8728" y="5394"/>
                  </a:cubicBezTo>
                  <a:cubicBezTo>
                    <a:pt x="8752" y="5382"/>
                    <a:pt x="8764" y="5370"/>
                    <a:pt x="8799" y="5370"/>
                  </a:cubicBezTo>
                  <a:cubicBezTo>
                    <a:pt x="8883" y="5323"/>
                    <a:pt x="8966" y="5275"/>
                    <a:pt x="9037" y="5239"/>
                  </a:cubicBezTo>
                  <a:cubicBezTo>
                    <a:pt x="9097" y="5192"/>
                    <a:pt x="9156" y="5156"/>
                    <a:pt x="9228" y="5120"/>
                  </a:cubicBezTo>
                  <a:cubicBezTo>
                    <a:pt x="9240" y="5120"/>
                    <a:pt x="9240" y="5096"/>
                    <a:pt x="9264" y="5096"/>
                  </a:cubicBezTo>
                  <a:cubicBezTo>
                    <a:pt x="9275" y="5096"/>
                    <a:pt x="9275" y="5085"/>
                    <a:pt x="9287" y="5085"/>
                  </a:cubicBezTo>
                  <a:cubicBezTo>
                    <a:pt x="9335" y="5061"/>
                    <a:pt x="9359" y="5025"/>
                    <a:pt x="9406" y="5013"/>
                  </a:cubicBezTo>
                  <a:lnTo>
                    <a:pt x="9442" y="4977"/>
                  </a:lnTo>
                  <a:lnTo>
                    <a:pt x="9466" y="4954"/>
                  </a:lnTo>
                  <a:cubicBezTo>
                    <a:pt x="9502" y="4918"/>
                    <a:pt x="9526" y="4906"/>
                    <a:pt x="9573" y="4882"/>
                  </a:cubicBezTo>
                  <a:lnTo>
                    <a:pt x="9597" y="4846"/>
                  </a:lnTo>
                  <a:lnTo>
                    <a:pt x="9633" y="4823"/>
                  </a:lnTo>
                  <a:cubicBezTo>
                    <a:pt x="9656" y="4787"/>
                    <a:pt x="9692" y="4775"/>
                    <a:pt x="9716" y="4739"/>
                  </a:cubicBezTo>
                  <a:lnTo>
                    <a:pt x="9752" y="4715"/>
                  </a:lnTo>
                  <a:lnTo>
                    <a:pt x="9776" y="4680"/>
                  </a:lnTo>
                  <a:cubicBezTo>
                    <a:pt x="9811" y="4656"/>
                    <a:pt x="9835" y="4644"/>
                    <a:pt x="9859" y="4608"/>
                  </a:cubicBezTo>
                  <a:cubicBezTo>
                    <a:pt x="9871" y="4596"/>
                    <a:pt x="9883" y="4561"/>
                    <a:pt x="9918" y="4549"/>
                  </a:cubicBezTo>
                  <a:lnTo>
                    <a:pt x="9990" y="4477"/>
                  </a:lnTo>
                  <a:lnTo>
                    <a:pt x="10002" y="4465"/>
                  </a:lnTo>
                  <a:lnTo>
                    <a:pt x="10049" y="4418"/>
                  </a:lnTo>
                  <a:cubicBezTo>
                    <a:pt x="10061" y="4382"/>
                    <a:pt x="10097" y="4370"/>
                    <a:pt x="10109" y="4346"/>
                  </a:cubicBezTo>
                  <a:cubicBezTo>
                    <a:pt x="10121" y="4323"/>
                    <a:pt x="10133" y="4311"/>
                    <a:pt x="10133" y="4299"/>
                  </a:cubicBezTo>
                  <a:cubicBezTo>
                    <a:pt x="10133" y="4299"/>
                    <a:pt x="10133" y="4287"/>
                    <a:pt x="10157" y="4287"/>
                  </a:cubicBezTo>
                  <a:cubicBezTo>
                    <a:pt x="10168" y="4251"/>
                    <a:pt x="10180" y="4239"/>
                    <a:pt x="10216" y="4203"/>
                  </a:cubicBezTo>
                  <a:cubicBezTo>
                    <a:pt x="10216" y="4203"/>
                    <a:pt x="10216" y="4192"/>
                    <a:pt x="10228" y="4192"/>
                  </a:cubicBezTo>
                  <a:cubicBezTo>
                    <a:pt x="10240" y="4180"/>
                    <a:pt x="10240" y="4168"/>
                    <a:pt x="10252" y="4144"/>
                  </a:cubicBezTo>
                  <a:cubicBezTo>
                    <a:pt x="10276" y="4120"/>
                    <a:pt x="10288" y="4108"/>
                    <a:pt x="10299" y="4072"/>
                  </a:cubicBezTo>
                  <a:cubicBezTo>
                    <a:pt x="10299" y="4061"/>
                    <a:pt x="10311" y="4061"/>
                    <a:pt x="10311" y="4049"/>
                  </a:cubicBezTo>
                  <a:cubicBezTo>
                    <a:pt x="10335" y="4025"/>
                    <a:pt x="10335" y="4013"/>
                    <a:pt x="10335" y="4001"/>
                  </a:cubicBezTo>
                  <a:cubicBezTo>
                    <a:pt x="10347" y="3965"/>
                    <a:pt x="10359" y="3953"/>
                    <a:pt x="10371" y="3930"/>
                  </a:cubicBezTo>
                  <a:cubicBezTo>
                    <a:pt x="10371" y="3906"/>
                    <a:pt x="10395" y="3906"/>
                    <a:pt x="10395" y="3894"/>
                  </a:cubicBezTo>
                  <a:cubicBezTo>
                    <a:pt x="10395" y="3882"/>
                    <a:pt x="10407" y="3870"/>
                    <a:pt x="10407" y="3846"/>
                  </a:cubicBezTo>
                  <a:cubicBezTo>
                    <a:pt x="10418" y="3822"/>
                    <a:pt x="10430" y="3811"/>
                    <a:pt x="10430" y="3775"/>
                  </a:cubicBezTo>
                  <a:cubicBezTo>
                    <a:pt x="10430" y="3763"/>
                    <a:pt x="10454" y="3751"/>
                    <a:pt x="10454" y="3751"/>
                  </a:cubicBezTo>
                  <a:cubicBezTo>
                    <a:pt x="10454" y="3727"/>
                    <a:pt x="10466" y="3715"/>
                    <a:pt x="10466" y="3715"/>
                  </a:cubicBezTo>
                  <a:cubicBezTo>
                    <a:pt x="10478" y="3691"/>
                    <a:pt x="10478" y="3668"/>
                    <a:pt x="10490" y="3644"/>
                  </a:cubicBezTo>
                  <a:cubicBezTo>
                    <a:pt x="10490" y="3632"/>
                    <a:pt x="10490" y="3608"/>
                    <a:pt x="10514" y="3608"/>
                  </a:cubicBezTo>
                  <a:cubicBezTo>
                    <a:pt x="10514" y="3596"/>
                    <a:pt x="10514" y="3596"/>
                    <a:pt x="10526" y="3584"/>
                  </a:cubicBezTo>
                  <a:cubicBezTo>
                    <a:pt x="10526" y="3549"/>
                    <a:pt x="10538" y="3537"/>
                    <a:pt x="10538" y="3513"/>
                  </a:cubicBezTo>
                  <a:cubicBezTo>
                    <a:pt x="10538" y="3489"/>
                    <a:pt x="10538" y="3477"/>
                    <a:pt x="10549" y="3465"/>
                  </a:cubicBezTo>
                  <a:lnTo>
                    <a:pt x="10549" y="3430"/>
                  </a:lnTo>
                  <a:cubicBezTo>
                    <a:pt x="10549" y="3406"/>
                    <a:pt x="10573" y="3394"/>
                    <a:pt x="10573" y="3358"/>
                  </a:cubicBezTo>
                  <a:lnTo>
                    <a:pt x="10573" y="3310"/>
                  </a:lnTo>
                  <a:lnTo>
                    <a:pt x="10573" y="3287"/>
                  </a:lnTo>
                  <a:cubicBezTo>
                    <a:pt x="10573" y="3251"/>
                    <a:pt x="10573" y="3239"/>
                    <a:pt x="10585" y="3215"/>
                  </a:cubicBezTo>
                  <a:lnTo>
                    <a:pt x="10585" y="3168"/>
                  </a:lnTo>
                  <a:lnTo>
                    <a:pt x="10585" y="3132"/>
                  </a:lnTo>
                  <a:cubicBezTo>
                    <a:pt x="10609" y="2322"/>
                    <a:pt x="10097" y="1501"/>
                    <a:pt x="9025" y="894"/>
                  </a:cubicBezTo>
                  <a:cubicBezTo>
                    <a:pt x="7990" y="298"/>
                    <a:pt x="6635" y="1"/>
                    <a:pt x="52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0"/>
            <p:cNvSpPr/>
            <p:nvPr/>
          </p:nvSpPr>
          <p:spPr>
            <a:xfrm>
              <a:off x="4964982" y="3089231"/>
              <a:ext cx="260167" cy="149527"/>
            </a:xfrm>
            <a:custGeom>
              <a:avLst/>
              <a:gdLst/>
              <a:ahLst/>
              <a:cxnLst/>
              <a:rect l="l" t="t" r="r" b="b"/>
              <a:pathLst>
                <a:path w="8811" h="5064" extrusionOk="0">
                  <a:moveTo>
                    <a:pt x="4407" y="1"/>
                  </a:moveTo>
                  <a:cubicBezTo>
                    <a:pt x="3289" y="1"/>
                    <a:pt x="2173" y="248"/>
                    <a:pt x="1322" y="742"/>
                  </a:cubicBezTo>
                  <a:cubicBezTo>
                    <a:pt x="476" y="1230"/>
                    <a:pt x="60" y="1873"/>
                    <a:pt x="60" y="2528"/>
                  </a:cubicBezTo>
                  <a:lnTo>
                    <a:pt x="60" y="2587"/>
                  </a:lnTo>
                  <a:cubicBezTo>
                    <a:pt x="0" y="2647"/>
                    <a:pt x="0" y="2659"/>
                    <a:pt x="0" y="2694"/>
                  </a:cubicBezTo>
                  <a:cubicBezTo>
                    <a:pt x="0" y="2706"/>
                    <a:pt x="0" y="2730"/>
                    <a:pt x="12" y="2754"/>
                  </a:cubicBezTo>
                  <a:cubicBezTo>
                    <a:pt x="12" y="2766"/>
                    <a:pt x="12" y="2790"/>
                    <a:pt x="36" y="2813"/>
                  </a:cubicBezTo>
                  <a:cubicBezTo>
                    <a:pt x="36" y="2825"/>
                    <a:pt x="48" y="2849"/>
                    <a:pt x="48" y="2861"/>
                  </a:cubicBezTo>
                  <a:cubicBezTo>
                    <a:pt x="48" y="2885"/>
                    <a:pt x="60" y="2909"/>
                    <a:pt x="60" y="2921"/>
                  </a:cubicBezTo>
                  <a:cubicBezTo>
                    <a:pt x="60" y="2944"/>
                    <a:pt x="71" y="2968"/>
                    <a:pt x="71" y="2980"/>
                  </a:cubicBezTo>
                  <a:cubicBezTo>
                    <a:pt x="71" y="3004"/>
                    <a:pt x="95" y="3028"/>
                    <a:pt x="95" y="3040"/>
                  </a:cubicBezTo>
                  <a:cubicBezTo>
                    <a:pt x="95" y="3063"/>
                    <a:pt x="107" y="3087"/>
                    <a:pt x="119" y="3099"/>
                  </a:cubicBezTo>
                  <a:cubicBezTo>
                    <a:pt x="119" y="3123"/>
                    <a:pt x="131" y="3147"/>
                    <a:pt x="131" y="3159"/>
                  </a:cubicBezTo>
                  <a:cubicBezTo>
                    <a:pt x="155" y="3182"/>
                    <a:pt x="155" y="3206"/>
                    <a:pt x="167" y="3218"/>
                  </a:cubicBezTo>
                  <a:cubicBezTo>
                    <a:pt x="179" y="3242"/>
                    <a:pt x="179" y="3266"/>
                    <a:pt x="191" y="3278"/>
                  </a:cubicBezTo>
                  <a:cubicBezTo>
                    <a:pt x="214" y="3302"/>
                    <a:pt x="226" y="3325"/>
                    <a:pt x="226" y="3337"/>
                  </a:cubicBezTo>
                  <a:cubicBezTo>
                    <a:pt x="238" y="3361"/>
                    <a:pt x="238" y="3385"/>
                    <a:pt x="250" y="3397"/>
                  </a:cubicBezTo>
                  <a:cubicBezTo>
                    <a:pt x="274" y="3421"/>
                    <a:pt x="286" y="3444"/>
                    <a:pt x="298" y="3456"/>
                  </a:cubicBezTo>
                  <a:cubicBezTo>
                    <a:pt x="310" y="3480"/>
                    <a:pt x="333" y="3492"/>
                    <a:pt x="333" y="3516"/>
                  </a:cubicBezTo>
                  <a:cubicBezTo>
                    <a:pt x="345" y="3540"/>
                    <a:pt x="357" y="3563"/>
                    <a:pt x="369" y="3575"/>
                  </a:cubicBezTo>
                  <a:cubicBezTo>
                    <a:pt x="393" y="3599"/>
                    <a:pt x="405" y="3611"/>
                    <a:pt x="417" y="3635"/>
                  </a:cubicBezTo>
                  <a:cubicBezTo>
                    <a:pt x="429" y="3659"/>
                    <a:pt x="452" y="3683"/>
                    <a:pt x="464" y="3694"/>
                  </a:cubicBezTo>
                  <a:cubicBezTo>
                    <a:pt x="476" y="3718"/>
                    <a:pt x="488" y="3730"/>
                    <a:pt x="512" y="3754"/>
                  </a:cubicBezTo>
                  <a:lnTo>
                    <a:pt x="572" y="3814"/>
                  </a:lnTo>
                  <a:lnTo>
                    <a:pt x="607" y="3861"/>
                  </a:lnTo>
                  <a:lnTo>
                    <a:pt x="667" y="3921"/>
                  </a:lnTo>
                  <a:lnTo>
                    <a:pt x="714" y="3968"/>
                  </a:lnTo>
                  <a:cubicBezTo>
                    <a:pt x="750" y="3980"/>
                    <a:pt x="762" y="4016"/>
                    <a:pt x="786" y="4028"/>
                  </a:cubicBezTo>
                  <a:cubicBezTo>
                    <a:pt x="810" y="4040"/>
                    <a:pt x="822" y="4052"/>
                    <a:pt x="845" y="4075"/>
                  </a:cubicBezTo>
                  <a:cubicBezTo>
                    <a:pt x="881" y="4087"/>
                    <a:pt x="905" y="4111"/>
                    <a:pt x="929" y="4135"/>
                  </a:cubicBezTo>
                  <a:cubicBezTo>
                    <a:pt x="941" y="4147"/>
                    <a:pt x="953" y="4159"/>
                    <a:pt x="988" y="4171"/>
                  </a:cubicBezTo>
                  <a:cubicBezTo>
                    <a:pt x="1012" y="4206"/>
                    <a:pt x="1048" y="4218"/>
                    <a:pt x="1083" y="4230"/>
                  </a:cubicBezTo>
                  <a:cubicBezTo>
                    <a:pt x="1107" y="4254"/>
                    <a:pt x="1119" y="4254"/>
                    <a:pt x="1131" y="4266"/>
                  </a:cubicBezTo>
                  <a:cubicBezTo>
                    <a:pt x="1179" y="4290"/>
                    <a:pt x="1238" y="4325"/>
                    <a:pt x="1286" y="4349"/>
                  </a:cubicBezTo>
                  <a:cubicBezTo>
                    <a:pt x="1322" y="4385"/>
                    <a:pt x="1381" y="4409"/>
                    <a:pt x="1441" y="4445"/>
                  </a:cubicBezTo>
                  <a:cubicBezTo>
                    <a:pt x="1464" y="4456"/>
                    <a:pt x="1476" y="4456"/>
                    <a:pt x="1500" y="4468"/>
                  </a:cubicBezTo>
                  <a:cubicBezTo>
                    <a:pt x="1536" y="4492"/>
                    <a:pt x="1584" y="4504"/>
                    <a:pt x="1607" y="4528"/>
                  </a:cubicBezTo>
                  <a:cubicBezTo>
                    <a:pt x="1619" y="4552"/>
                    <a:pt x="1655" y="4552"/>
                    <a:pt x="1667" y="4564"/>
                  </a:cubicBezTo>
                  <a:cubicBezTo>
                    <a:pt x="1703" y="4576"/>
                    <a:pt x="1738" y="4587"/>
                    <a:pt x="1774" y="4611"/>
                  </a:cubicBezTo>
                  <a:cubicBezTo>
                    <a:pt x="1798" y="4623"/>
                    <a:pt x="1822" y="4623"/>
                    <a:pt x="1845" y="4635"/>
                  </a:cubicBezTo>
                  <a:cubicBezTo>
                    <a:pt x="1881" y="4647"/>
                    <a:pt x="1905" y="4671"/>
                    <a:pt x="1941" y="4671"/>
                  </a:cubicBezTo>
                  <a:cubicBezTo>
                    <a:pt x="2012" y="4695"/>
                    <a:pt x="2084" y="4730"/>
                    <a:pt x="2179" y="4754"/>
                  </a:cubicBezTo>
                  <a:cubicBezTo>
                    <a:pt x="2191" y="4754"/>
                    <a:pt x="2203" y="4766"/>
                    <a:pt x="2203" y="4766"/>
                  </a:cubicBezTo>
                  <a:cubicBezTo>
                    <a:pt x="2274" y="4802"/>
                    <a:pt x="2334" y="4814"/>
                    <a:pt x="2417" y="4826"/>
                  </a:cubicBezTo>
                  <a:cubicBezTo>
                    <a:pt x="2441" y="4826"/>
                    <a:pt x="2453" y="4849"/>
                    <a:pt x="2488" y="4849"/>
                  </a:cubicBezTo>
                  <a:cubicBezTo>
                    <a:pt x="2536" y="4861"/>
                    <a:pt x="2572" y="4873"/>
                    <a:pt x="2619" y="4873"/>
                  </a:cubicBezTo>
                  <a:cubicBezTo>
                    <a:pt x="2655" y="4873"/>
                    <a:pt x="2679" y="4885"/>
                    <a:pt x="2691" y="4885"/>
                  </a:cubicBezTo>
                  <a:cubicBezTo>
                    <a:pt x="2738" y="4909"/>
                    <a:pt x="2798" y="4921"/>
                    <a:pt x="2846" y="4921"/>
                  </a:cubicBezTo>
                  <a:cubicBezTo>
                    <a:pt x="2869" y="4921"/>
                    <a:pt x="2893" y="4933"/>
                    <a:pt x="2917" y="4933"/>
                  </a:cubicBezTo>
                  <a:cubicBezTo>
                    <a:pt x="2965" y="4945"/>
                    <a:pt x="3012" y="4945"/>
                    <a:pt x="3048" y="4968"/>
                  </a:cubicBezTo>
                  <a:cubicBezTo>
                    <a:pt x="3084" y="4968"/>
                    <a:pt x="3096" y="4980"/>
                    <a:pt x="3131" y="4980"/>
                  </a:cubicBezTo>
                  <a:cubicBezTo>
                    <a:pt x="3191" y="4992"/>
                    <a:pt x="3250" y="4992"/>
                    <a:pt x="3310" y="5004"/>
                  </a:cubicBezTo>
                  <a:lnTo>
                    <a:pt x="3334" y="5004"/>
                  </a:lnTo>
                  <a:cubicBezTo>
                    <a:pt x="3405" y="5028"/>
                    <a:pt x="3465" y="5028"/>
                    <a:pt x="3548" y="5040"/>
                  </a:cubicBezTo>
                  <a:lnTo>
                    <a:pt x="3584" y="5040"/>
                  </a:lnTo>
                  <a:cubicBezTo>
                    <a:pt x="3643" y="5040"/>
                    <a:pt x="3691" y="5052"/>
                    <a:pt x="3750" y="5052"/>
                  </a:cubicBezTo>
                  <a:lnTo>
                    <a:pt x="3822" y="5052"/>
                  </a:lnTo>
                  <a:cubicBezTo>
                    <a:pt x="3870" y="5052"/>
                    <a:pt x="3917" y="5052"/>
                    <a:pt x="3965" y="5064"/>
                  </a:cubicBezTo>
                  <a:lnTo>
                    <a:pt x="4929" y="5064"/>
                  </a:lnTo>
                  <a:cubicBezTo>
                    <a:pt x="4977" y="5064"/>
                    <a:pt x="5013" y="5064"/>
                    <a:pt x="5060" y="5052"/>
                  </a:cubicBezTo>
                  <a:cubicBezTo>
                    <a:pt x="5096" y="5052"/>
                    <a:pt x="5120" y="5052"/>
                    <a:pt x="5155" y="5040"/>
                  </a:cubicBezTo>
                  <a:cubicBezTo>
                    <a:pt x="5227" y="5028"/>
                    <a:pt x="5298" y="5028"/>
                    <a:pt x="5370" y="5004"/>
                  </a:cubicBezTo>
                  <a:lnTo>
                    <a:pt x="5405" y="5004"/>
                  </a:lnTo>
                  <a:cubicBezTo>
                    <a:pt x="5489" y="4992"/>
                    <a:pt x="5572" y="4980"/>
                    <a:pt x="5655" y="4968"/>
                  </a:cubicBezTo>
                  <a:cubicBezTo>
                    <a:pt x="5691" y="4968"/>
                    <a:pt x="5715" y="4945"/>
                    <a:pt x="5751" y="4945"/>
                  </a:cubicBezTo>
                  <a:cubicBezTo>
                    <a:pt x="5786" y="4945"/>
                    <a:pt x="5822" y="4933"/>
                    <a:pt x="5870" y="4921"/>
                  </a:cubicBezTo>
                  <a:cubicBezTo>
                    <a:pt x="5894" y="4921"/>
                    <a:pt x="5929" y="4909"/>
                    <a:pt x="5953" y="4909"/>
                  </a:cubicBezTo>
                  <a:cubicBezTo>
                    <a:pt x="6001" y="4885"/>
                    <a:pt x="6025" y="4885"/>
                    <a:pt x="6072" y="4873"/>
                  </a:cubicBezTo>
                  <a:cubicBezTo>
                    <a:pt x="6108" y="4873"/>
                    <a:pt x="6132" y="4861"/>
                    <a:pt x="6167" y="4849"/>
                  </a:cubicBezTo>
                  <a:cubicBezTo>
                    <a:pt x="6191" y="4826"/>
                    <a:pt x="6239" y="4826"/>
                    <a:pt x="6263" y="4814"/>
                  </a:cubicBezTo>
                  <a:cubicBezTo>
                    <a:pt x="6298" y="4802"/>
                    <a:pt x="6322" y="4802"/>
                    <a:pt x="6358" y="4790"/>
                  </a:cubicBezTo>
                  <a:cubicBezTo>
                    <a:pt x="6382" y="4766"/>
                    <a:pt x="6429" y="4766"/>
                    <a:pt x="6465" y="4754"/>
                  </a:cubicBezTo>
                  <a:cubicBezTo>
                    <a:pt x="6489" y="4742"/>
                    <a:pt x="6525" y="4742"/>
                    <a:pt x="6537" y="4730"/>
                  </a:cubicBezTo>
                  <a:cubicBezTo>
                    <a:pt x="6596" y="4706"/>
                    <a:pt x="6668" y="4683"/>
                    <a:pt x="6727" y="4671"/>
                  </a:cubicBezTo>
                  <a:cubicBezTo>
                    <a:pt x="6739" y="4671"/>
                    <a:pt x="6763" y="4647"/>
                    <a:pt x="6775" y="4647"/>
                  </a:cubicBezTo>
                  <a:lnTo>
                    <a:pt x="7001" y="4564"/>
                  </a:lnTo>
                  <a:cubicBezTo>
                    <a:pt x="7013" y="4552"/>
                    <a:pt x="7025" y="4552"/>
                    <a:pt x="7060" y="4528"/>
                  </a:cubicBezTo>
                  <a:cubicBezTo>
                    <a:pt x="7120" y="4504"/>
                    <a:pt x="7156" y="4492"/>
                    <a:pt x="7215" y="4456"/>
                  </a:cubicBezTo>
                  <a:cubicBezTo>
                    <a:pt x="7239" y="4445"/>
                    <a:pt x="7263" y="4445"/>
                    <a:pt x="7275" y="4433"/>
                  </a:cubicBezTo>
                  <a:cubicBezTo>
                    <a:pt x="7358" y="4397"/>
                    <a:pt x="7418" y="4349"/>
                    <a:pt x="7489" y="4325"/>
                  </a:cubicBezTo>
                  <a:cubicBezTo>
                    <a:pt x="7549" y="4290"/>
                    <a:pt x="7596" y="4266"/>
                    <a:pt x="7632" y="4230"/>
                  </a:cubicBezTo>
                  <a:cubicBezTo>
                    <a:pt x="7656" y="4230"/>
                    <a:pt x="7656" y="4218"/>
                    <a:pt x="7668" y="4218"/>
                  </a:cubicBezTo>
                  <a:lnTo>
                    <a:pt x="7680" y="4206"/>
                  </a:lnTo>
                  <a:cubicBezTo>
                    <a:pt x="7715" y="4195"/>
                    <a:pt x="7739" y="4159"/>
                    <a:pt x="7787" y="4147"/>
                  </a:cubicBezTo>
                  <a:cubicBezTo>
                    <a:pt x="7799" y="4147"/>
                    <a:pt x="7799" y="4135"/>
                    <a:pt x="7811" y="4135"/>
                  </a:cubicBezTo>
                  <a:cubicBezTo>
                    <a:pt x="7834" y="4135"/>
                    <a:pt x="7834" y="4111"/>
                    <a:pt x="7846" y="4111"/>
                  </a:cubicBezTo>
                  <a:cubicBezTo>
                    <a:pt x="7870" y="4099"/>
                    <a:pt x="7906" y="4075"/>
                    <a:pt x="7918" y="4052"/>
                  </a:cubicBezTo>
                  <a:cubicBezTo>
                    <a:pt x="7930" y="4052"/>
                    <a:pt x="7930" y="4040"/>
                    <a:pt x="7953" y="4040"/>
                  </a:cubicBezTo>
                  <a:lnTo>
                    <a:pt x="7977" y="4016"/>
                  </a:lnTo>
                  <a:cubicBezTo>
                    <a:pt x="8013" y="3992"/>
                    <a:pt x="8025" y="3968"/>
                    <a:pt x="8049" y="3956"/>
                  </a:cubicBezTo>
                  <a:lnTo>
                    <a:pt x="8084" y="3921"/>
                  </a:lnTo>
                  <a:lnTo>
                    <a:pt x="8108" y="3897"/>
                  </a:lnTo>
                  <a:lnTo>
                    <a:pt x="8168" y="3837"/>
                  </a:lnTo>
                  <a:lnTo>
                    <a:pt x="8215" y="3790"/>
                  </a:lnTo>
                  <a:lnTo>
                    <a:pt x="8275" y="3730"/>
                  </a:lnTo>
                  <a:cubicBezTo>
                    <a:pt x="8275" y="3730"/>
                    <a:pt x="8275" y="3718"/>
                    <a:pt x="8287" y="3718"/>
                  </a:cubicBezTo>
                  <a:cubicBezTo>
                    <a:pt x="8311" y="3694"/>
                    <a:pt x="8311" y="3683"/>
                    <a:pt x="8322" y="3671"/>
                  </a:cubicBezTo>
                  <a:cubicBezTo>
                    <a:pt x="8334" y="3659"/>
                    <a:pt x="8346" y="3623"/>
                    <a:pt x="8370" y="3611"/>
                  </a:cubicBezTo>
                  <a:cubicBezTo>
                    <a:pt x="8382" y="3599"/>
                    <a:pt x="8382" y="3575"/>
                    <a:pt x="8394" y="3563"/>
                  </a:cubicBezTo>
                  <a:lnTo>
                    <a:pt x="8406" y="3552"/>
                  </a:lnTo>
                  <a:cubicBezTo>
                    <a:pt x="8430" y="3540"/>
                    <a:pt x="8442" y="3504"/>
                    <a:pt x="8453" y="3492"/>
                  </a:cubicBezTo>
                  <a:cubicBezTo>
                    <a:pt x="8453" y="3492"/>
                    <a:pt x="8453" y="3480"/>
                    <a:pt x="8465" y="3480"/>
                  </a:cubicBezTo>
                  <a:cubicBezTo>
                    <a:pt x="8489" y="3456"/>
                    <a:pt x="8489" y="3444"/>
                    <a:pt x="8501" y="3433"/>
                  </a:cubicBezTo>
                  <a:cubicBezTo>
                    <a:pt x="8513" y="3421"/>
                    <a:pt x="8525" y="3385"/>
                    <a:pt x="8549" y="3373"/>
                  </a:cubicBezTo>
                  <a:cubicBezTo>
                    <a:pt x="8549" y="3361"/>
                    <a:pt x="8561" y="3361"/>
                    <a:pt x="8561" y="3337"/>
                  </a:cubicBezTo>
                  <a:cubicBezTo>
                    <a:pt x="8561" y="3325"/>
                    <a:pt x="8573" y="3325"/>
                    <a:pt x="8573" y="3313"/>
                  </a:cubicBezTo>
                  <a:cubicBezTo>
                    <a:pt x="8584" y="3302"/>
                    <a:pt x="8608" y="3266"/>
                    <a:pt x="8608" y="3254"/>
                  </a:cubicBezTo>
                  <a:cubicBezTo>
                    <a:pt x="8608" y="3242"/>
                    <a:pt x="8620" y="3242"/>
                    <a:pt x="8620" y="3218"/>
                  </a:cubicBezTo>
                  <a:cubicBezTo>
                    <a:pt x="8620" y="3206"/>
                    <a:pt x="8632" y="3206"/>
                    <a:pt x="8632" y="3194"/>
                  </a:cubicBezTo>
                  <a:cubicBezTo>
                    <a:pt x="8644" y="3182"/>
                    <a:pt x="8644" y="3147"/>
                    <a:pt x="8668" y="3135"/>
                  </a:cubicBezTo>
                  <a:cubicBezTo>
                    <a:pt x="8668" y="3123"/>
                    <a:pt x="8668" y="3123"/>
                    <a:pt x="8680" y="3099"/>
                  </a:cubicBezTo>
                  <a:cubicBezTo>
                    <a:pt x="8680" y="3087"/>
                    <a:pt x="8680" y="3087"/>
                    <a:pt x="8692" y="3075"/>
                  </a:cubicBezTo>
                  <a:cubicBezTo>
                    <a:pt x="8703" y="3063"/>
                    <a:pt x="8703" y="3028"/>
                    <a:pt x="8727" y="3016"/>
                  </a:cubicBezTo>
                  <a:cubicBezTo>
                    <a:pt x="8727" y="3004"/>
                    <a:pt x="8727" y="3004"/>
                    <a:pt x="8739" y="2980"/>
                  </a:cubicBezTo>
                  <a:cubicBezTo>
                    <a:pt x="8739" y="2968"/>
                    <a:pt x="8739" y="2968"/>
                    <a:pt x="8751" y="2956"/>
                  </a:cubicBezTo>
                  <a:cubicBezTo>
                    <a:pt x="8751" y="2944"/>
                    <a:pt x="8763" y="2909"/>
                    <a:pt x="8763" y="2897"/>
                  </a:cubicBezTo>
                  <a:lnTo>
                    <a:pt x="8763" y="2861"/>
                  </a:lnTo>
                  <a:lnTo>
                    <a:pt x="8763" y="2837"/>
                  </a:lnTo>
                  <a:cubicBezTo>
                    <a:pt x="8763" y="2825"/>
                    <a:pt x="8787" y="2790"/>
                    <a:pt x="8787" y="2778"/>
                  </a:cubicBezTo>
                  <a:lnTo>
                    <a:pt x="8787" y="2742"/>
                  </a:lnTo>
                  <a:lnTo>
                    <a:pt x="8787" y="2718"/>
                  </a:lnTo>
                  <a:lnTo>
                    <a:pt x="8787" y="2659"/>
                  </a:lnTo>
                  <a:lnTo>
                    <a:pt x="8787" y="2611"/>
                  </a:lnTo>
                  <a:lnTo>
                    <a:pt x="8787" y="2599"/>
                  </a:lnTo>
                  <a:cubicBezTo>
                    <a:pt x="8811" y="1932"/>
                    <a:pt x="8382" y="1254"/>
                    <a:pt x="7501" y="742"/>
                  </a:cubicBezTo>
                  <a:cubicBezTo>
                    <a:pt x="6644" y="248"/>
                    <a:pt x="5525" y="1"/>
                    <a:pt x="4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0"/>
            <p:cNvSpPr/>
            <p:nvPr/>
          </p:nvSpPr>
          <p:spPr>
            <a:xfrm>
              <a:off x="4938614" y="3169842"/>
              <a:ext cx="311486" cy="120590"/>
            </a:xfrm>
            <a:custGeom>
              <a:avLst/>
              <a:gdLst/>
              <a:ahLst/>
              <a:cxnLst/>
              <a:rect l="l" t="t" r="r" b="b"/>
              <a:pathLst>
                <a:path w="10549" h="4084" extrusionOk="0">
                  <a:moveTo>
                    <a:pt x="0" y="0"/>
                  </a:moveTo>
                  <a:lnTo>
                    <a:pt x="0" y="1048"/>
                  </a:lnTo>
                  <a:cubicBezTo>
                    <a:pt x="0" y="1834"/>
                    <a:pt x="524" y="2619"/>
                    <a:pt x="1560" y="3239"/>
                  </a:cubicBezTo>
                  <a:cubicBezTo>
                    <a:pt x="1619" y="3262"/>
                    <a:pt x="1679" y="3310"/>
                    <a:pt x="1750" y="3334"/>
                  </a:cubicBezTo>
                  <a:cubicBezTo>
                    <a:pt x="1774" y="3358"/>
                    <a:pt x="1798" y="3358"/>
                    <a:pt x="1810" y="3370"/>
                  </a:cubicBezTo>
                  <a:cubicBezTo>
                    <a:pt x="1857" y="3381"/>
                    <a:pt x="1905" y="3417"/>
                    <a:pt x="1953" y="3429"/>
                  </a:cubicBezTo>
                  <a:cubicBezTo>
                    <a:pt x="1976" y="3441"/>
                    <a:pt x="2012" y="3453"/>
                    <a:pt x="2024" y="3453"/>
                  </a:cubicBezTo>
                  <a:cubicBezTo>
                    <a:pt x="2072" y="3477"/>
                    <a:pt x="2096" y="3489"/>
                    <a:pt x="2143" y="3512"/>
                  </a:cubicBezTo>
                  <a:cubicBezTo>
                    <a:pt x="2167" y="3536"/>
                    <a:pt x="2203" y="3548"/>
                    <a:pt x="2227" y="3548"/>
                  </a:cubicBezTo>
                  <a:cubicBezTo>
                    <a:pt x="2262" y="3560"/>
                    <a:pt x="2286" y="3572"/>
                    <a:pt x="2322" y="3572"/>
                  </a:cubicBezTo>
                  <a:cubicBezTo>
                    <a:pt x="2334" y="3572"/>
                    <a:pt x="2334" y="3572"/>
                    <a:pt x="2346" y="3596"/>
                  </a:cubicBezTo>
                  <a:cubicBezTo>
                    <a:pt x="2441" y="3620"/>
                    <a:pt x="2524" y="3667"/>
                    <a:pt x="2631" y="3691"/>
                  </a:cubicBezTo>
                  <a:cubicBezTo>
                    <a:pt x="2643" y="3691"/>
                    <a:pt x="2667" y="3715"/>
                    <a:pt x="2679" y="3715"/>
                  </a:cubicBezTo>
                  <a:cubicBezTo>
                    <a:pt x="2762" y="3739"/>
                    <a:pt x="2846" y="3774"/>
                    <a:pt x="2929" y="3786"/>
                  </a:cubicBezTo>
                  <a:cubicBezTo>
                    <a:pt x="2941" y="3786"/>
                    <a:pt x="2965" y="3798"/>
                    <a:pt x="2977" y="3798"/>
                  </a:cubicBezTo>
                  <a:cubicBezTo>
                    <a:pt x="2989" y="3798"/>
                    <a:pt x="3000" y="3810"/>
                    <a:pt x="3024" y="3810"/>
                  </a:cubicBezTo>
                  <a:cubicBezTo>
                    <a:pt x="3084" y="3834"/>
                    <a:pt x="3119" y="3846"/>
                    <a:pt x="3179" y="3858"/>
                  </a:cubicBezTo>
                  <a:cubicBezTo>
                    <a:pt x="3215" y="3870"/>
                    <a:pt x="3239" y="3870"/>
                    <a:pt x="3286" y="3893"/>
                  </a:cubicBezTo>
                  <a:lnTo>
                    <a:pt x="3465" y="3929"/>
                  </a:lnTo>
                  <a:cubicBezTo>
                    <a:pt x="3477" y="3929"/>
                    <a:pt x="3512" y="3953"/>
                    <a:pt x="3524" y="3953"/>
                  </a:cubicBezTo>
                  <a:lnTo>
                    <a:pt x="3536" y="3953"/>
                  </a:lnTo>
                  <a:cubicBezTo>
                    <a:pt x="3596" y="3965"/>
                    <a:pt x="3643" y="3965"/>
                    <a:pt x="3703" y="3977"/>
                  </a:cubicBezTo>
                  <a:cubicBezTo>
                    <a:pt x="3739" y="3977"/>
                    <a:pt x="3762" y="3989"/>
                    <a:pt x="3798" y="3989"/>
                  </a:cubicBezTo>
                  <a:cubicBezTo>
                    <a:pt x="3870" y="4012"/>
                    <a:pt x="3941" y="4024"/>
                    <a:pt x="4012" y="4024"/>
                  </a:cubicBezTo>
                  <a:lnTo>
                    <a:pt x="4048" y="4024"/>
                  </a:lnTo>
                  <a:cubicBezTo>
                    <a:pt x="4132" y="4036"/>
                    <a:pt x="4215" y="4048"/>
                    <a:pt x="4298" y="4048"/>
                  </a:cubicBezTo>
                  <a:lnTo>
                    <a:pt x="4358" y="4048"/>
                  </a:lnTo>
                  <a:cubicBezTo>
                    <a:pt x="4417" y="4048"/>
                    <a:pt x="4489" y="4072"/>
                    <a:pt x="4548" y="4072"/>
                  </a:cubicBezTo>
                  <a:lnTo>
                    <a:pt x="4643" y="4072"/>
                  </a:lnTo>
                  <a:cubicBezTo>
                    <a:pt x="4703" y="4072"/>
                    <a:pt x="4751" y="4084"/>
                    <a:pt x="4810" y="4084"/>
                  </a:cubicBezTo>
                  <a:lnTo>
                    <a:pt x="5679" y="4084"/>
                  </a:lnTo>
                  <a:cubicBezTo>
                    <a:pt x="5739" y="4084"/>
                    <a:pt x="5798" y="4084"/>
                    <a:pt x="5858" y="4072"/>
                  </a:cubicBezTo>
                  <a:lnTo>
                    <a:pt x="5965" y="4072"/>
                  </a:lnTo>
                  <a:cubicBezTo>
                    <a:pt x="6025" y="4072"/>
                    <a:pt x="6084" y="4048"/>
                    <a:pt x="6132" y="4048"/>
                  </a:cubicBezTo>
                  <a:lnTo>
                    <a:pt x="6239" y="4048"/>
                  </a:lnTo>
                  <a:cubicBezTo>
                    <a:pt x="6322" y="4036"/>
                    <a:pt x="6418" y="4036"/>
                    <a:pt x="6501" y="4024"/>
                  </a:cubicBezTo>
                  <a:lnTo>
                    <a:pt x="6548" y="4024"/>
                  </a:lnTo>
                  <a:cubicBezTo>
                    <a:pt x="6656" y="4012"/>
                    <a:pt x="6739" y="3989"/>
                    <a:pt x="6846" y="3977"/>
                  </a:cubicBezTo>
                  <a:lnTo>
                    <a:pt x="6870" y="3977"/>
                  </a:lnTo>
                  <a:cubicBezTo>
                    <a:pt x="6906" y="3977"/>
                    <a:pt x="6929" y="3965"/>
                    <a:pt x="6953" y="3965"/>
                  </a:cubicBezTo>
                  <a:cubicBezTo>
                    <a:pt x="6989" y="3953"/>
                    <a:pt x="7037" y="3953"/>
                    <a:pt x="7084" y="3929"/>
                  </a:cubicBezTo>
                  <a:cubicBezTo>
                    <a:pt x="7132" y="3917"/>
                    <a:pt x="7156" y="3917"/>
                    <a:pt x="7203" y="3905"/>
                  </a:cubicBezTo>
                  <a:cubicBezTo>
                    <a:pt x="7251" y="3893"/>
                    <a:pt x="7287" y="3893"/>
                    <a:pt x="7334" y="3870"/>
                  </a:cubicBezTo>
                  <a:cubicBezTo>
                    <a:pt x="7382" y="3858"/>
                    <a:pt x="7406" y="3858"/>
                    <a:pt x="7441" y="3846"/>
                  </a:cubicBezTo>
                  <a:cubicBezTo>
                    <a:pt x="7489" y="3834"/>
                    <a:pt x="7525" y="3810"/>
                    <a:pt x="7572" y="3810"/>
                  </a:cubicBezTo>
                  <a:cubicBezTo>
                    <a:pt x="7608" y="3798"/>
                    <a:pt x="7644" y="3798"/>
                    <a:pt x="7680" y="3786"/>
                  </a:cubicBezTo>
                  <a:lnTo>
                    <a:pt x="7811" y="3739"/>
                  </a:lnTo>
                  <a:cubicBezTo>
                    <a:pt x="7822" y="3739"/>
                    <a:pt x="7858" y="3727"/>
                    <a:pt x="7870" y="3727"/>
                  </a:cubicBezTo>
                  <a:cubicBezTo>
                    <a:pt x="7882" y="3727"/>
                    <a:pt x="7906" y="3715"/>
                    <a:pt x="7918" y="3715"/>
                  </a:cubicBezTo>
                  <a:cubicBezTo>
                    <a:pt x="7989" y="3679"/>
                    <a:pt x="8061" y="3655"/>
                    <a:pt x="8144" y="3631"/>
                  </a:cubicBezTo>
                  <a:cubicBezTo>
                    <a:pt x="8156" y="3631"/>
                    <a:pt x="8168" y="3620"/>
                    <a:pt x="8180" y="3620"/>
                  </a:cubicBezTo>
                  <a:cubicBezTo>
                    <a:pt x="8275" y="3596"/>
                    <a:pt x="8358" y="3548"/>
                    <a:pt x="8453" y="3512"/>
                  </a:cubicBezTo>
                  <a:cubicBezTo>
                    <a:pt x="8477" y="3500"/>
                    <a:pt x="8501" y="3500"/>
                    <a:pt x="8525" y="3489"/>
                  </a:cubicBezTo>
                  <a:cubicBezTo>
                    <a:pt x="8584" y="3453"/>
                    <a:pt x="8656" y="3429"/>
                    <a:pt x="8715" y="3393"/>
                  </a:cubicBezTo>
                  <a:cubicBezTo>
                    <a:pt x="8751" y="3381"/>
                    <a:pt x="8763" y="3370"/>
                    <a:pt x="8799" y="3370"/>
                  </a:cubicBezTo>
                  <a:cubicBezTo>
                    <a:pt x="8882" y="3322"/>
                    <a:pt x="8954" y="3274"/>
                    <a:pt x="9037" y="3239"/>
                  </a:cubicBezTo>
                  <a:cubicBezTo>
                    <a:pt x="9049" y="3215"/>
                    <a:pt x="9073" y="3203"/>
                    <a:pt x="9096" y="3191"/>
                  </a:cubicBezTo>
                  <a:cubicBezTo>
                    <a:pt x="9108" y="3179"/>
                    <a:pt x="9132" y="3155"/>
                    <a:pt x="9156" y="3155"/>
                  </a:cubicBezTo>
                  <a:cubicBezTo>
                    <a:pt x="9180" y="3143"/>
                    <a:pt x="9215" y="3119"/>
                    <a:pt x="9239" y="3096"/>
                  </a:cubicBezTo>
                  <a:cubicBezTo>
                    <a:pt x="9275" y="3084"/>
                    <a:pt x="9299" y="3060"/>
                    <a:pt x="9335" y="3036"/>
                  </a:cubicBezTo>
                  <a:cubicBezTo>
                    <a:pt x="9358" y="3024"/>
                    <a:pt x="9394" y="3000"/>
                    <a:pt x="9418" y="2977"/>
                  </a:cubicBezTo>
                  <a:cubicBezTo>
                    <a:pt x="9454" y="2965"/>
                    <a:pt x="9477" y="2941"/>
                    <a:pt x="9489" y="2917"/>
                  </a:cubicBezTo>
                  <a:cubicBezTo>
                    <a:pt x="9525" y="2905"/>
                    <a:pt x="9549" y="2881"/>
                    <a:pt x="9585" y="2858"/>
                  </a:cubicBezTo>
                  <a:cubicBezTo>
                    <a:pt x="9608" y="2846"/>
                    <a:pt x="9632" y="2822"/>
                    <a:pt x="9656" y="2798"/>
                  </a:cubicBezTo>
                  <a:cubicBezTo>
                    <a:pt x="9692" y="2786"/>
                    <a:pt x="9704" y="2762"/>
                    <a:pt x="9727" y="2738"/>
                  </a:cubicBezTo>
                  <a:lnTo>
                    <a:pt x="9763" y="2715"/>
                  </a:lnTo>
                  <a:cubicBezTo>
                    <a:pt x="9775" y="2703"/>
                    <a:pt x="9811" y="2679"/>
                    <a:pt x="9823" y="2655"/>
                  </a:cubicBezTo>
                  <a:lnTo>
                    <a:pt x="9835" y="2643"/>
                  </a:lnTo>
                  <a:cubicBezTo>
                    <a:pt x="9882" y="2596"/>
                    <a:pt x="9906" y="2560"/>
                    <a:pt x="9942" y="2524"/>
                  </a:cubicBezTo>
                  <a:lnTo>
                    <a:pt x="9966" y="2488"/>
                  </a:lnTo>
                  <a:cubicBezTo>
                    <a:pt x="10001" y="2465"/>
                    <a:pt x="10025" y="2417"/>
                    <a:pt x="10061" y="2381"/>
                  </a:cubicBezTo>
                  <a:lnTo>
                    <a:pt x="10073" y="2369"/>
                  </a:lnTo>
                  <a:cubicBezTo>
                    <a:pt x="10073" y="2369"/>
                    <a:pt x="10073" y="2357"/>
                    <a:pt x="10085" y="2357"/>
                  </a:cubicBezTo>
                  <a:cubicBezTo>
                    <a:pt x="10108" y="2346"/>
                    <a:pt x="10108" y="2322"/>
                    <a:pt x="10120" y="2322"/>
                  </a:cubicBezTo>
                  <a:cubicBezTo>
                    <a:pt x="10144" y="2298"/>
                    <a:pt x="10168" y="2250"/>
                    <a:pt x="10192" y="2227"/>
                  </a:cubicBezTo>
                  <a:cubicBezTo>
                    <a:pt x="10204" y="2203"/>
                    <a:pt x="10228" y="2179"/>
                    <a:pt x="10228" y="2167"/>
                  </a:cubicBezTo>
                  <a:cubicBezTo>
                    <a:pt x="10239" y="2131"/>
                    <a:pt x="10263" y="2107"/>
                    <a:pt x="10287" y="2072"/>
                  </a:cubicBezTo>
                  <a:cubicBezTo>
                    <a:pt x="10287" y="2060"/>
                    <a:pt x="10299" y="2060"/>
                    <a:pt x="10299" y="2048"/>
                  </a:cubicBezTo>
                  <a:cubicBezTo>
                    <a:pt x="10299" y="2024"/>
                    <a:pt x="10311" y="2012"/>
                    <a:pt x="10311" y="2012"/>
                  </a:cubicBezTo>
                  <a:cubicBezTo>
                    <a:pt x="10323" y="1988"/>
                    <a:pt x="10347" y="1953"/>
                    <a:pt x="10358" y="1941"/>
                  </a:cubicBezTo>
                  <a:cubicBezTo>
                    <a:pt x="10370" y="1929"/>
                    <a:pt x="10370" y="1893"/>
                    <a:pt x="10382" y="1869"/>
                  </a:cubicBezTo>
                  <a:cubicBezTo>
                    <a:pt x="10406" y="1834"/>
                    <a:pt x="10418" y="1810"/>
                    <a:pt x="10418" y="1786"/>
                  </a:cubicBezTo>
                  <a:cubicBezTo>
                    <a:pt x="10418" y="1774"/>
                    <a:pt x="10430" y="1762"/>
                    <a:pt x="10430" y="1750"/>
                  </a:cubicBezTo>
                  <a:cubicBezTo>
                    <a:pt x="10430" y="1726"/>
                    <a:pt x="10430" y="1726"/>
                    <a:pt x="10442" y="1715"/>
                  </a:cubicBezTo>
                  <a:cubicBezTo>
                    <a:pt x="10466" y="1691"/>
                    <a:pt x="10466" y="1667"/>
                    <a:pt x="10478" y="1643"/>
                  </a:cubicBezTo>
                  <a:cubicBezTo>
                    <a:pt x="10478" y="1607"/>
                    <a:pt x="10489" y="1595"/>
                    <a:pt x="10489" y="1572"/>
                  </a:cubicBezTo>
                  <a:cubicBezTo>
                    <a:pt x="10489" y="1536"/>
                    <a:pt x="10501" y="1524"/>
                    <a:pt x="10501" y="1488"/>
                  </a:cubicBezTo>
                  <a:cubicBezTo>
                    <a:pt x="10501" y="1476"/>
                    <a:pt x="10501" y="1465"/>
                    <a:pt x="10525" y="1453"/>
                  </a:cubicBezTo>
                  <a:lnTo>
                    <a:pt x="10525" y="1429"/>
                  </a:lnTo>
                  <a:cubicBezTo>
                    <a:pt x="10525" y="1405"/>
                    <a:pt x="10537" y="1369"/>
                    <a:pt x="10537" y="1357"/>
                  </a:cubicBezTo>
                  <a:cubicBezTo>
                    <a:pt x="10537" y="1334"/>
                    <a:pt x="10537" y="1310"/>
                    <a:pt x="10549" y="1286"/>
                  </a:cubicBezTo>
                  <a:lnTo>
                    <a:pt x="10549" y="1214"/>
                  </a:lnTo>
                  <a:lnTo>
                    <a:pt x="10549" y="1131"/>
                  </a:lnTo>
                  <a:lnTo>
                    <a:pt x="10549" y="1119"/>
                  </a:lnTo>
                  <a:lnTo>
                    <a:pt x="10549" y="0"/>
                  </a:lnTo>
                  <a:cubicBezTo>
                    <a:pt x="10549" y="36"/>
                    <a:pt x="10549" y="48"/>
                    <a:pt x="10537" y="83"/>
                  </a:cubicBezTo>
                  <a:lnTo>
                    <a:pt x="10537" y="107"/>
                  </a:lnTo>
                  <a:lnTo>
                    <a:pt x="10537" y="155"/>
                  </a:lnTo>
                  <a:cubicBezTo>
                    <a:pt x="10537" y="179"/>
                    <a:pt x="10525" y="202"/>
                    <a:pt x="10525" y="226"/>
                  </a:cubicBezTo>
                  <a:lnTo>
                    <a:pt x="10525" y="262"/>
                  </a:lnTo>
                  <a:cubicBezTo>
                    <a:pt x="10525" y="274"/>
                    <a:pt x="10525" y="286"/>
                    <a:pt x="10513" y="298"/>
                  </a:cubicBezTo>
                  <a:cubicBezTo>
                    <a:pt x="10513" y="333"/>
                    <a:pt x="10489" y="345"/>
                    <a:pt x="10489" y="381"/>
                  </a:cubicBezTo>
                  <a:cubicBezTo>
                    <a:pt x="10489" y="393"/>
                    <a:pt x="10489" y="393"/>
                    <a:pt x="10478" y="405"/>
                  </a:cubicBezTo>
                  <a:cubicBezTo>
                    <a:pt x="10478" y="417"/>
                    <a:pt x="10478" y="441"/>
                    <a:pt x="10466" y="441"/>
                  </a:cubicBezTo>
                  <a:cubicBezTo>
                    <a:pt x="10442" y="464"/>
                    <a:pt x="10442" y="476"/>
                    <a:pt x="10430" y="512"/>
                  </a:cubicBezTo>
                  <a:cubicBezTo>
                    <a:pt x="10430" y="524"/>
                    <a:pt x="10418" y="536"/>
                    <a:pt x="10418" y="536"/>
                  </a:cubicBezTo>
                  <a:cubicBezTo>
                    <a:pt x="10418" y="560"/>
                    <a:pt x="10406" y="572"/>
                    <a:pt x="10406" y="572"/>
                  </a:cubicBezTo>
                  <a:cubicBezTo>
                    <a:pt x="10382" y="595"/>
                    <a:pt x="10370" y="619"/>
                    <a:pt x="10370" y="643"/>
                  </a:cubicBezTo>
                  <a:cubicBezTo>
                    <a:pt x="10370" y="655"/>
                    <a:pt x="10358" y="679"/>
                    <a:pt x="10358" y="691"/>
                  </a:cubicBezTo>
                  <a:cubicBezTo>
                    <a:pt x="10358" y="703"/>
                    <a:pt x="10347" y="703"/>
                    <a:pt x="10347" y="714"/>
                  </a:cubicBezTo>
                  <a:cubicBezTo>
                    <a:pt x="10323" y="750"/>
                    <a:pt x="10311" y="762"/>
                    <a:pt x="10299" y="798"/>
                  </a:cubicBezTo>
                  <a:cubicBezTo>
                    <a:pt x="10299" y="810"/>
                    <a:pt x="10287" y="822"/>
                    <a:pt x="10287" y="833"/>
                  </a:cubicBezTo>
                  <a:cubicBezTo>
                    <a:pt x="10287" y="857"/>
                    <a:pt x="10263" y="857"/>
                    <a:pt x="10263" y="869"/>
                  </a:cubicBezTo>
                  <a:cubicBezTo>
                    <a:pt x="10251" y="893"/>
                    <a:pt x="10239" y="917"/>
                    <a:pt x="10228" y="941"/>
                  </a:cubicBezTo>
                  <a:cubicBezTo>
                    <a:pt x="10204" y="953"/>
                    <a:pt x="10204" y="976"/>
                    <a:pt x="10192" y="988"/>
                  </a:cubicBezTo>
                  <a:cubicBezTo>
                    <a:pt x="10192" y="988"/>
                    <a:pt x="10192" y="1000"/>
                    <a:pt x="10180" y="1000"/>
                  </a:cubicBezTo>
                  <a:cubicBezTo>
                    <a:pt x="10168" y="1036"/>
                    <a:pt x="10144" y="1048"/>
                    <a:pt x="10120" y="1072"/>
                  </a:cubicBezTo>
                  <a:cubicBezTo>
                    <a:pt x="10120" y="1072"/>
                    <a:pt x="10120" y="1095"/>
                    <a:pt x="10108" y="1095"/>
                  </a:cubicBezTo>
                  <a:cubicBezTo>
                    <a:pt x="10085" y="1107"/>
                    <a:pt x="10073" y="1119"/>
                    <a:pt x="10073" y="1131"/>
                  </a:cubicBezTo>
                  <a:cubicBezTo>
                    <a:pt x="10061" y="1167"/>
                    <a:pt x="10025" y="1179"/>
                    <a:pt x="10013" y="1214"/>
                  </a:cubicBezTo>
                  <a:lnTo>
                    <a:pt x="9966" y="1250"/>
                  </a:lnTo>
                  <a:lnTo>
                    <a:pt x="9954" y="1274"/>
                  </a:lnTo>
                  <a:cubicBezTo>
                    <a:pt x="9942" y="1298"/>
                    <a:pt x="9906" y="1310"/>
                    <a:pt x="9882" y="1345"/>
                  </a:cubicBezTo>
                  <a:cubicBezTo>
                    <a:pt x="9870" y="1357"/>
                    <a:pt x="9847" y="1393"/>
                    <a:pt x="9823" y="1405"/>
                  </a:cubicBezTo>
                  <a:lnTo>
                    <a:pt x="9751" y="1476"/>
                  </a:lnTo>
                  <a:lnTo>
                    <a:pt x="9716" y="1512"/>
                  </a:lnTo>
                  <a:lnTo>
                    <a:pt x="9692" y="1536"/>
                  </a:lnTo>
                  <a:cubicBezTo>
                    <a:pt x="9656" y="1572"/>
                    <a:pt x="9632" y="1584"/>
                    <a:pt x="9596" y="1607"/>
                  </a:cubicBezTo>
                  <a:lnTo>
                    <a:pt x="9573" y="1643"/>
                  </a:lnTo>
                  <a:lnTo>
                    <a:pt x="9537" y="1667"/>
                  </a:lnTo>
                  <a:cubicBezTo>
                    <a:pt x="9513" y="1703"/>
                    <a:pt x="9477" y="1715"/>
                    <a:pt x="9430" y="1750"/>
                  </a:cubicBezTo>
                  <a:lnTo>
                    <a:pt x="9406" y="1774"/>
                  </a:lnTo>
                  <a:lnTo>
                    <a:pt x="9370" y="1810"/>
                  </a:lnTo>
                  <a:cubicBezTo>
                    <a:pt x="9335" y="1834"/>
                    <a:pt x="9299" y="1869"/>
                    <a:pt x="9251" y="1881"/>
                  </a:cubicBezTo>
                  <a:cubicBezTo>
                    <a:pt x="9239" y="1881"/>
                    <a:pt x="9239" y="1893"/>
                    <a:pt x="9227" y="1893"/>
                  </a:cubicBezTo>
                  <a:cubicBezTo>
                    <a:pt x="9215" y="1893"/>
                    <a:pt x="9215" y="1905"/>
                    <a:pt x="9192" y="1905"/>
                  </a:cubicBezTo>
                  <a:cubicBezTo>
                    <a:pt x="9132" y="1953"/>
                    <a:pt x="9073" y="1988"/>
                    <a:pt x="9001" y="2024"/>
                  </a:cubicBezTo>
                  <a:cubicBezTo>
                    <a:pt x="8930" y="2072"/>
                    <a:pt x="8834" y="2119"/>
                    <a:pt x="8763" y="2167"/>
                  </a:cubicBezTo>
                  <a:cubicBezTo>
                    <a:pt x="8739" y="2179"/>
                    <a:pt x="8715" y="2191"/>
                    <a:pt x="8692" y="2191"/>
                  </a:cubicBezTo>
                  <a:cubicBezTo>
                    <a:pt x="8632" y="2227"/>
                    <a:pt x="8561" y="2250"/>
                    <a:pt x="8501" y="2286"/>
                  </a:cubicBezTo>
                  <a:cubicBezTo>
                    <a:pt x="8477" y="2298"/>
                    <a:pt x="8453" y="2298"/>
                    <a:pt x="8442" y="2310"/>
                  </a:cubicBezTo>
                  <a:cubicBezTo>
                    <a:pt x="8346" y="2357"/>
                    <a:pt x="8263" y="2381"/>
                    <a:pt x="8168" y="2417"/>
                  </a:cubicBezTo>
                  <a:cubicBezTo>
                    <a:pt x="8156" y="2417"/>
                    <a:pt x="8144" y="2429"/>
                    <a:pt x="8120" y="2429"/>
                  </a:cubicBezTo>
                  <a:cubicBezTo>
                    <a:pt x="8049" y="2465"/>
                    <a:pt x="7977" y="2488"/>
                    <a:pt x="7906" y="2500"/>
                  </a:cubicBezTo>
                  <a:cubicBezTo>
                    <a:pt x="7870" y="2524"/>
                    <a:pt x="7846" y="2524"/>
                    <a:pt x="7811" y="2536"/>
                  </a:cubicBezTo>
                  <a:lnTo>
                    <a:pt x="7680" y="2584"/>
                  </a:lnTo>
                  <a:cubicBezTo>
                    <a:pt x="7644" y="2596"/>
                    <a:pt x="7608" y="2596"/>
                    <a:pt x="7572" y="2608"/>
                  </a:cubicBezTo>
                  <a:cubicBezTo>
                    <a:pt x="7525" y="2619"/>
                    <a:pt x="7489" y="2643"/>
                    <a:pt x="7441" y="2643"/>
                  </a:cubicBezTo>
                  <a:cubicBezTo>
                    <a:pt x="7406" y="2655"/>
                    <a:pt x="7370" y="2655"/>
                    <a:pt x="7334" y="2667"/>
                  </a:cubicBezTo>
                  <a:cubicBezTo>
                    <a:pt x="7287" y="2679"/>
                    <a:pt x="7251" y="2679"/>
                    <a:pt x="7203" y="2703"/>
                  </a:cubicBezTo>
                  <a:cubicBezTo>
                    <a:pt x="7168" y="2715"/>
                    <a:pt x="7132" y="2715"/>
                    <a:pt x="7096" y="2727"/>
                  </a:cubicBezTo>
                  <a:cubicBezTo>
                    <a:pt x="7049" y="2738"/>
                    <a:pt x="7013" y="2738"/>
                    <a:pt x="6965" y="2762"/>
                  </a:cubicBezTo>
                  <a:cubicBezTo>
                    <a:pt x="6929" y="2762"/>
                    <a:pt x="6894" y="2774"/>
                    <a:pt x="6858" y="2774"/>
                  </a:cubicBezTo>
                  <a:cubicBezTo>
                    <a:pt x="6751" y="2786"/>
                    <a:pt x="6668" y="2798"/>
                    <a:pt x="6560" y="2822"/>
                  </a:cubicBezTo>
                  <a:lnTo>
                    <a:pt x="6513" y="2822"/>
                  </a:lnTo>
                  <a:cubicBezTo>
                    <a:pt x="6429" y="2834"/>
                    <a:pt x="6334" y="2834"/>
                    <a:pt x="6251" y="2846"/>
                  </a:cubicBezTo>
                  <a:cubicBezTo>
                    <a:pt x="6215" y="2846"/>
                    <a:pt x="6179" y="2846"/>
                    <a:pt x="6144" y="2858"/>
                  </a:cubicBezTo>
                  <a:cubicBezTo>
                    <a:pt x="6084" y="2858"/>
                    <a:pt x="6025" y="2881"/>
                    <a:pt x="5977" y="2881"/>
                  </a:cubicBezTo>
                  <a:cubicBezTo>
                    <a:pt x="5953" y="2881"/>
                    <a:pt x="5906" y="2881"/>
                    <a:pt x="5882" y="2893"/>
                  </a:cubicBezTo>
                  <a:cubicBezTo>
                    <a:pt x="5822" y="2893"/>
                    <a:pt x="5763" y="2893"/>
                    <a:pt x="5703" y="2905"/>
                  </a:cubicBezTo>
                  <a:lnTo>
                    <a:pt x="4822" y="2905"/>
                  </a:lnTo>
                  <a:cubicBezTo>
                    <a:pt x="4763" y="2905"/>
                    <a:pt x="4715" y="2905"/>
                    <a:pt x="4655" y="2893"/>
                  </a:cubicBezTo>
                  <a:lnTo>
                    <a:pt x="4572" y="2893"/>
                  </a:lnTo>
                  <a:cubicBezTo>
                    <a:pt x="4513" y="2893"/>
                    <a:pt x="4429" y="2881"/>
                    <a:pt x="4370" y="2881"/>
                  </a:cubicBezTo>
                  <a:lnTo>
                    <a:pt x="4310" y="2881"/>
                  </a:lnTo>
                  <a:cubicBezTo>
                    <a:pt x="4227" y="2858"/>
                    <a:pt x="4155" y="2858"/>
                    <a:pt x="4060" y="2846"/>
                  </a:cubicBezTo>
                  <a:lnTo>
                    <a:pt x="4012" y="2846"/>
                  </a:lnTo>
                  <a:cubicBezTo>
                    <a:pt x="3941" y="2834"/>
                    <a:pt x="3870" y="2834"/>
                    <a:pt x="3798" y="2822"/>
                  </a:cubicBezTo>
                  <a:cubicBezTo>
                    <a:pt x="3762" y="2822"/>
                    <a:pt x="3739" y="2798"/>
                    <a:pt x="3703" y="2798"/>
                  </a:cubicBezTo>
                  <a:cubicBezTo>
                    <a:pt x="3643" y="2786"/>
                    <a:pt x="3596" y="2786"/>
                    <a:pt x="3536" y="2774"/>
                  </a:cubicBezTo>
                  <a:cubicBezTo>
                    <a:pt x="3512" y="2774"/>
                    <a:pt x="3477" y="2762"/>
                    <a:pt x="3453" y="2762"/>
                  </a:cubicBezTo>
                  <a:lnTo>
                    <a:pt x="3274" y="2715"/>
                  </a:lnTo>
                  <a:cubicBezTo>
                    <a:pt x="3239" y="2703"/>
                    <a:pt x="3215" y="2703"/>
                    <a:pt x="3167" y="2679"/>
                  </a:cubicBezTo>
                  <a:cubicBezTo>
                    <a:pt x="3108" y="2667"/>
                    <a:pt x="3060" y="2655"/>
                    <a:pt x="3000" y="2643"/>
                  </a:cubicBezTo>
                  <a:cubicBezTo>
                    <a:pt x="2977" y="2619"/>
                    <a:pt x="2941" y="2619"/>
                    <a:pt x="2917" y="2608"/>
                  </a:cubicBezTo>
                  <a:cubicBezTo>
                    <a:pt x="2822" y="2584"/>
                    <a:pt x="2750" y="2560"/>
                    <a:pt x="2667" y="2536"/>
                  </a:cubicBezTo>
                  <a:cubicBezTo>
                    <a:pt x="2643" y="2536"/>
                    <a:pt x="2631" y="2524"/>
                    <a:pt x="2619" y="2524"/>
                  </a:cubicBezTo>
                  <a:cubicBezTo>
                    <a:pt x="2524" y="2488"/>
                    <a:pt x="2429" y="2465"/>
                    <a:pt x="2334" y="2417"/>
                  </a:cubicBezTo>
                  <a:cubicBezTo>
                    <a:pt x="2286" y="2405"/>
                    <a:pt x="2262" y="2381"/>
                    <a:pt x="2227" y="2369"/>
                  </a:cubicBezTo>
                  <a:cubicBezTo>
                    <a:pt x="2203" y="2357"/>
                    <a:pt x="2167" y="2346"/>
                    <a:pt x="2143" y="2346"/>
                  </a:cubicBezTo>
                  <a:cubicBezTo>
                    <a:pt x="2096" y="2322"/>
                    <a:pt x="2048" y="2310"/>
                    <a:pt x="2024" y="2286"/>
                  </a:cubicBezTo>
                  <a:cubicBezTo>
                    <a:pt x="1988" y="2262"/>
                    <a:pt x="1965" y="2250"/>
                    <a:pt x="1953" y="2250"/>
                  </a:cubicBezTo>
                  <a:cubicBezTo>
                    <a:pt x="1905" y="2238"/>
                    <a:pt x="1857" y="2203"/>
                    <a:pt x="1810" y="2191"/>
                  </a:cubicBezTo>
                  <a:cubicBezTo>
                    <a:pt x="1798" y="2179"/>
                    <a:pt x="1774" y="2179"/>
                    <a:pt x="1750" y="2167"/>
                  </a:cubicBezTo>
                  <a:cubicBezTo>
                    <a:pt x="1691" y="2131"/>
                    <a:pt x="1619" y="2084"/>
                    <a:pt x="1560" y="2060"/>
                  </a:cubicBezTo>
                  <a:cubicBezTo>
                    <a:pt x="1500" y="2012"/>
                    <a:pt x="1429" y="1988"/>
                    <a:pt x="1369" y="1941"/>
                  </a:cubicBezTo>
                  <a:cubicBezTo>
                    <a:pt x="1357" y="1929"/>
                    <a:pt x="1322" y="1905"/>
                    <a:pt x="1310" y="1893"/>
                  </a:cubicBezTo>
                  <a:cubicBezTo>
                    <a:pt x="1262" y="1869"/>
                    <a:pt x="1238" y="1834"/>
                    <a:pt x="1191" y="1822"/>
                  </a:cubicBezTo>
                  <a:cubicBezTo>
                    <a:pt x="1155" y="1810"/>
                    <a:pt x="1143" y="1786"/>
                    <a:pt x="1119" y="1774"/>
                  </a:cubicBezTo>
                  <a:cubicBezTo>
                    <a:pt x="1084" y="1750"/>
                    <a:pt x="1060" y="1726"/>
                    <a:pt x="1024" y="1703"/>
                  </a:cubicBezTo>
                  <a:cubicBezTo>
                    <a:pt x="1000" y="1691"/>
                    <a:pt x="976" y="1667"/>
                    <a:pt x="964" y="1643"/>
                  </a:cubicBezTo>
                  <a:cubicBezTo>
                    <a:pt x="941" y="1607"/>
                    <a:pt x="905" y="1595"/>
                    <a:pt x="881" y="1572"/>
                  </a:cubicBezTo>
                  <a:lnTo>
                    <a:pt x="822" y="1512"/>
                  </a:lnTo>
                  <a:cubicBezTo>
                    <a:pt x="786" y="1476"/>
                    <a:pt x="762" y="1465"/>
                    <a:pt x="738" y="1429"/>
                  </a:cubicBezTo>
                  <a:lnTo>
                    <a:pt x="679" y="1369"/>
                  </a:lnTo>
                  <a:lnTo>
                    <a:pt x="607" y="1298"/>
                  </a:lnTo>
                  <a:cubicBezTo>
                    <a:pt x="595" y="1286"/>
                    <a:pt x="583" y="1250"/>
                    <a:pt x="548" y="1238"/>
                  </a:cubicBezTo>
                  <a:cubicBezTo>
                    <a:pt x="536" y="1214"/>
                    <a:pt x="500" y="1191"/>
                    <a:pt x="488" y="1167"/>
                  </a:cubicBezTo>
                  <a:cubicBezTo>
                    <a:pt x="476" y="1155"/>
                    <a:pt x="464" y="1119"/>
                    <a:pt x="441" y="1107"/>
                  </a:cubicBezTo>
                  <a:cubicBezTo>
                    <a:pt x="429" y="1072"/>
                    <a:pt x="405" y="1060"/>
                    <a:pt x="381" y="1036"/>
                  </a:cubicBezTo>
                  <a:cubicBezTo>
                    <a:pt x="369" y="1012"/>
                    <a:pt x="357" y="988"/>
                    <a:pt x="345" y="976"/>
                  </a:cubicBezTo>
                  <a:cubicBezTo>
                    <a:pt x="322" y="941"/>
                    <a:pt x="310" y="929"/>
                    <a:pt x="298" y="893"/>
                  </a:cubicBezTo>
                  <a:cubicBezTo>
                    <a:pt x="286" y="869"/>
                    <a:pt x="262" y="857"/>
                    <a:pt x="250" y="822"/>
                  </a:cubicBezTo>
                  <a:cubicBezTo>
                    <a:pt x="238" y="798"/>
                    <a:pt x="226" y="774"/>
                    <a:pt x="202" y="750"/>
                  </a:cubicBezTo>
                  <a:cubicBezTo>
                    <a:pt x="191" y="714"/>
                    <a:pt x="191" y="703"/>
                    <a:pt x="179" y="679"/>
                  </a:cubicBezTo>
                  <a:cubicBezTo>
                    <a:pt x="167" y="643"/>
                    <a:pt x="143" y="631"/>
                    <a:pt x="143" y="595"/>
                  </a:cubicBezTo>
                  <a:cubicBezTo>
                    <a:pt x="131" y="572"/>
                    <a:pt x="131" y="560"/>
                    <a:pt x="119" y="524"/>
                  </a:cubicBezTo>
                  <a:cubicBezTo>
                    <a:pt x="107" y="500"/>
                    <a:pt x="107" y="476"/>
                    <a:pt x="83" y="452"/>
                  </a:cubicBezTo>
                  <a:cubicBezTo>
                    <a:pt x="71" y="417"/>
                    <a:pt x="71" y="405"/>
                    <a:pt x="71" y="381"/>
                  </a:cubicBezTo>
                  <a:cubicBezTo>
                    <a:pt x="60" y="345"/>
                    <a:pt x="60" y="333"/>
                    <a:pt x="60" y="298"/>
                  </a:cubicBezTo>
                  <a:cubicBezTo>
                    <a:pt x="60" y="274"/>
                    <a:pt x="48" y="262"/>
                    <a:pt x="48" y="226"/>
                  </a:cubicBezTo>
                  <a:cubicBezTo>
                    <a:pt x="48" y="202"/>
                    <a:pt x="24" y="179"/>
                    <a:pt x="24" y="155"/>
                  </a:cubicBezTo>
                  <a:cubicBezTo>
                    <a:pt x="24" y="119"/>
                    <a:pt x="24" y="107"/>
                    <a:pt x="12" y="83"/>
                  </a:cubicBezTo>
                  <a:cubicBezTo>
                    <a:pt x="12" y="48"/>
                    <a:pt x="12" y="3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0"/>
            <p:cNvSpPr/>
            <p:nvPr/>
          </p:nvSpPr>
          <p:spPr>
            <a:xfrm>
              <a:off x="5025779" y="3123779"/>
              <a:ext cx="137510" cy="73848"/>
            </a:xfrm>
            <a:custGeom>
              <a:avLst/>
              <a:gdLst/>
              <a:ahLst/>
              <a:cxnLst/>
              <a:rect l="l" t="t" r="r" b="b"/>
              <a:pathLst>
                <a:path w="4657" h="2501" extrusionOk="0">
                  <a:moveTo>
                    <a:pt x="2768" y="516"/>
                  </a:moveTo>
                  <a:cubicBezTo>
                    <a:pt x="2864" y="516"/>
                    <a:pt x="2973" y="535"/>
                    <a:pt x="3096" y="584"/>
                  </a:cubicBezTo>
                  <a:lnTo>
                    <a:pt x="2513" y="929"/>
                  </a:lnTo>
                  <a:cubicBezTo>
                    <a:pt x="2382" y="774"/>
                    <a:pt x="2334" y="655"/>
                    <a:pt x="2477" y="584"/>
                  </a:cubicBezTo>
                  <a:cubicBezTo>
                    <a:pt x="2556" y="545"/>
                    <a:pt x="2652" y="516"/>
                    <a:pt x="2768" y="516"/>
                  </a:cubicBezTo>
                  <a:close/>
                  <a:moveTo>
                    <a:pt x="2215" y="1560"/>
                  </a:moveTo>
                  <a:cubicBezTo>
                    <a:pt x="2334" y="1703"/>
                    <a:pt x="2382" y="1822"/>
                    <a:pt x="2227" y="1905"/>
                  </a:cubicBezTo>
                  <a:cubicBezTo>
                    <a:pt x="2157" y="1944"/>
                    <a:pt x="2070" y="1968"/>
                    <a:pt x="1964" y="1968"/>
                  </a:cubicBezTo>
                  <a:cubicBezTo>
                    <a:pt x="1872" y="1968"/>
                    <a:pt x="1766" y="1950"/>
                    <a:pt x="1644" y="1905"/>
                  </a:cubicBezTo>
                  <a:lnTo>
                    <a:pt x="2215" y="1560"/>
                  </a:lnTo>
                  <a:close/>
                  <a:moveTo>
                    <a:pt x="4108" y="0"/>
                  </a:moveTo>
                  <a:lnTo>
                    <a:pt x="3644" y="262"/>
                  </a:lnTo>
                  <a:cubicBezTo>
                    <a:pt x="3277" y="100"/>
                    <a:pt x="2920" y="26"/>
                    <a:pt x="2600" y="26"/>
                  </a:cubicBezTo>
                  <a:cubicBezTo>
                    <a:pt x="2287" y="26"/>
                    <a:pt x="2011" y="97"/>
                    <a:pt x="1799" y="227"/>
                  </a:cubicBezTo>
                  <a:cubicBezTo>
                    <a:pt x="1215" y="560"/>
                    <a:pt x="1572" y="953"/>
                    <a:pt x="1918" y="1274"/>
                  </a:cubicBezTo>
                  <a:lnTo>
                    <a:pt x="1227" y="1679"/>
                  </a:lnTo>
                  <a:cubicBezTo>
                    <a:pt x="965" y="1489"/>
                    <a:pt x="787" y="1262"/>
                    <a:pt x="727" y="1060"/>
                  </a:cubicBezTo>
                  <a:lnTo>
                    <a:pt x="1" y="1215"/>
                  </a:lnTo>
                  <a:cubicBezTo>
                    <a:pt x="37" y="1453"/>
                    <a:pt x="310" y="1751"/>
                    <a:pt x="691" y="2012"/>
                  </a:cubicBezTo>
                  <a:lnTo>
                    <a:pt x="251" y="2263"/>
                  </a:lnTo>
                  <a:lnTo>
                    <a:pt x="334" y="2310"/>
                  </a:lnTo>
                  <a:lnTo>
                    <a:pt x="668" y="2501"/>
                  </a:lnTo>
                  <a:lnTo>
                    <a:pt x="1132" y="2227"/>
                  </a:lnTo>
                  <a:cubicBezTo>
                    <a:pt x="1473" y="2380"/>
                    <a:pt x="1815" y="2449"/>
                    <a:pt x="2125" y="2449"/>
                  </a:cubicBezTo>
                  <a:cubicBezTo>
                    <a:pt x="2442" y="2449"/>
                    <a:pt x="2725" y="2377"/>
                    <a:pt x="2942" y="2251"/>
                  </a:cubicBezTo>
                  <a:cubicBezTo>
                    <a:pt x="3525" y="1905"/>
                    <a:pt x="3168" y="1536"/>
                    <a:pt x="2823" y="1203"/>
                  </a:cubicBezTo>
                  <a:lnTo>
                    <a:pt x="3525" y="798"/>
                  </a:lnTo>
                  <a:cubicBezTo>
                    <a:pt x="3704" y="941"/>
                    <a:pt x="3847" y="1096"/>
                    <a:pt x="3942" y="1298"/>
                  </a:cubicBezTo>
                  <a:lnTo>
                    <a:pt x="4656" y="1120"/>
                  </a:lnTo>
                  <a:cubicBezTo>
                    <a:pt x="4561" y="905"/>
                    <a:pt x="4358" y="679"/>
                    <a:pt x="4073" y="488"/>
                  </a:cubicBezTo>
                  <a:lnTo>
                    <a:pt x="4525" y="238"/>
                  </a:lnTo>
                  <a:lnTo>
                    <a:pt x="4108" y="0"/>
                  </a:lnTo>
                  <a:close/>
                </a:path>
              </a:pathLst>
            </a:custGeom>
            <a:solidFill>
              <a:srgbClr val="2C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0"/>
            <p:cNvSpPr/>
            <p:nvPr/>
          </p:nvSpPr>
          <p:spPr>
            <a:xfrm>
              <a:off x="4936843" y="3015147"/>
              <a:ext cx="313257" cy="180738"/>
            </a:xfrm>
            <a:custGeom>
              <a:avLst/>
              <a:gdLst/>
              <a:ahLst/>
              <a:cxnLst/>
              <a:rect l="l" t="t" r="r" b="b"/>
              <a:pathLst>
                <a:path w="10609" h="6121" extrusionOk="0">
                  <a:moveTo>
                    <a:pt x="5281" y="0"/>
                  </a:moveTo>
                  <a:cubicBezTo>
                    <a:pt x="3927" y="0"/>
                    <a:pt x="2572" y="298"/>
                    <a:pt x="1536" y="893"/>
                  </a:cubicBezTo>
                  <a:cubicBezTo>
                    <a:pt x="512" y="1489"/>
                    <a:pt x="1" y="2274"/>
                    <a:pt x="1" y="3048"/>
                  </a:cubicBezTo>
                  <a:lnTo>
                    <a:pt x="1" y="3132"/>
                  </a:lnTo>
                  <a:cubicBezTo>
                    <a:pt x="36" y="3179"/>
                    <a:pt x="36" y="3191"/>
                    <a:pt x="36" y="3215"/>
                  </a:cubicBezTo>
                  <a:cubicBezTo>
                    <a:pt x="36" y="3251"/>
                    <a:pt x="36" y="3263"/>
                    <a:pt x="48" y="3298"/>
                  </a:cubicBezTo>
                  <a:cubicBezTo>
                    <a:pt x="48" y="3322"/>
                    <a:pt x="48" y="3334"/>
                    <a:pt x="60" y="3370"/>
                  </a:cubicBezTo>
                  <a:cubicBezTo>
                    <a:pt x="60" y="3394"/>
                    <a:pt x="72" y="3417"/>
                    <a:pt x="72" y="3441"/>
                  </a:cubicBezTo>
                  <a:cubicBezTo>
                    <a:pt x="72" y="3477"/>
                    <a:pt x="96" y="3489"/>
                    <a:pt x="96" y="3513"/>
                  </a:cubicBezTo>
                  <a:cubicBezTo>
                    <a:pt x="96" y="3548"/>
                    <a:pt x="108" y="3560"/>
                    <a:pt x="108" y="3596"/>
                  </a:cubicBezTo>
                  <a:cubicBezTo>
                    <a:pt x="108" y="3620"/>
                    <a:pt x="120" y="3632"/>
                    <a:pt x="120" y="3667"/>
                  </a:cubicBezTo>
                  <a:cubicBezTo>
                    <a:pt x="131" y="3691"/>
                    <a:pt x="131" y="3715"/>
                    <a:pt x="155" y="3739"/>
                  </a:cubicBezTo>
                  <a:cubicBezTo>
                    <a:pt x="167" y="3775"/>
                    <a:pt x="167" y="3787"/>
                    <a:pt x="179" y="3810"/>
                  </a:cubicBezTo>
                  <a:cubicBezTo>
                    <a:pt x="191" y="3846"/>
                    <a:pt x="215" y="3858"/>
                    <a:pt x="215" y="3894"/>
                  </a:cubicBezTo>
                  <a:cubicBezTo>
                    <a:pt x="227" y="3917"/>
                    <a:pt x="227" y="3929"/>
                    <a:pt x="239" y="3965"/>
                  </a:cubicBezTo>
                  <a:cubicBezTo>
                    <a:pt x="251" y="3989"/>
                    <a:pt x="274" y="4013"/>
                    <a:pt x="286" y="4037"/>
                  </a:cubicBezTo>
                  <a:cubicBezTo>
                    <a:pt x="298" y="4072"/>
                    <a:pt x="310" y="4084"/>
                    <a:pt x="334" y="4108"/>
                  </a:cubicBezTo>
                  <a:cubicBezTo>
                    <a:pt x="346" y="4144"/>
                    <a:pt x="358" y="4156"/>
                    <a:pt x="370" y="4191"/>
                  </a:cubicBezTo>
                  <a:cubicBezTo>
                    <a:pt x="393" y="4203"/>
                    <a:pt x="405" y="4227"/>
                    <a:pt x="417" y="4251"/>
                  </a:cubicBezTo>
                  <a:cubicBezTo>
                    <a:pt x="429" y="4275"/>
                    <a:pt x="453" y="4287"/>
                    <a:pt x="477" y="4322"/>
                  </a:cubicBezTo>
                  <a:cubicBezTo>
                    <a:pt x="489" y="4334"/>
                    <a:pt x="512" y="4370"/>
                    <a:pt x="524" y="4382"/>
                  </a:cubicBezTo>
                  <a:cubicBezTo>
                    <a:pt x="536" y="4406"/>
                    <a:pt x="572" y="4429"/>
                    <a:pt x="584" y="4453"/>
                  </a:cubicBezTo>
                  <a:cubicBezTo>
                    <a:pt x="596" y="4465"/>
                    <a:pt x="608" y="4501"/>
                    <a:pt x="643" y="4513"/>
                  </a:cubicBezTo>
                  <a:cubicBezTo>
                    <a:pt x="655" y="4548"/>
                    <a:pt x="691" y="4560"/>
                    <a:pt x="715" y="4584"/>
                  </a:cubicBezTo>
                  <a:lnTo>
                    <a:pt x="774" y="4644"/>
                  </a:lnTo>
                  <a:lnTo>
                    <a:pt x="846" y="4727"/>
                  </a:lnTo>
                  <a:lnTo>
                    <a:pt x="905" y="4775"/>
                  </a:lnTo>
                  <a:cubicBezTo>
                    <a:pt x="941" y="4810"/>
                    <a:pt x="965" y="4822"/>
                    <a:pt x="1001" y="4858"/>
                  </a:cubicBezTo>
                  <a:cubicBezTo>
                    <a:pt x="1013" y="4870"/>
                    <a:pt x="1048" y="4882"/>
                    <a:pt x="1060" y="4918"/>
                  </a:cubicBezTo>
                  <a:cubicBezTo>
                    <a:pt x="1084" y="4941"/>
                    <a:pt x="1120" y="4953"/>
                    <a:pt x="1144" y="4989"/>
                  </a:cubicBezTo>
                  <a:cubicBezTo>
                    <a:pt x="1179" y="5001"/>
                    <a:pt x="1191" y="5025"/>
                    <a:pt x="1227" y="5037"/>
                  </a:cubicBezTo>
                  <a:cubicBezTo>
                    <a:pt x="1263" y="5060"/>
                    <a:pt x="1298" y="5096"/>
                    <a:pt x="1346" y="5108"/>
                  </a:cubicBezTo>
                  <a:cubicBezTo>
                    <a:pt x="1358" y="5120"/>
                    <a:pt x="1370" y="5132"/>
                    <a:pt x="1405" y="5156"/>
                  </a:cubicBezTo>
                  <a:cubicBezTo>
                    <a:pt x="1453" y="5191"/>
                    <a:pt x="1513" y="5227"/>
                    <a:pt x="1596" y="5275"/>
                  </a:cubicBezTo>
                  <a:cubicBezTo>
                    <a:pt x="1655" y="5299"/>
                    <a:pt x="1715" y="5346"/>
                    <a:pt x="1786" y="5370"/>
                  </a:cubicBezTo>
                  <a:cubicBezTo>
                    <a:pt x="1798" y="5394"/>
                    <a:pt x="1834" y="5394"/>
                    <a:pt x="1846" y="5406"/>
                  </a:cubicBezTo>
                  <a:cubicBezTo>
                    <a:pt x="1894" y="5418"/>
                    <a:pt x="1929" y="5453"/>
                    <a:pt x="1977" y="5465"/>
                  </a:cubicBezTo>
                  <a:cubicBezTo>
                    <a:pt x="2013" y="5477"/>
                    <a:pt x="2036" y="5489"/>
                    <a:pt x="2048" y="5489"/>
                  </a:cubicBezTo>
                  <a:cubicBezTo>
                    <a:pt x="2096" y="5513"/>
                    <a:pt x="2132" y="5537"/>
                    <a:pt x="2167" y="5549"/>
                  </a:cubicBezTo>
                  <a:cubicBezTo>
                    <a:pt x="2203" y="5572"/>
                    <a:pt x="2227" y="5584"/>
                    <a:pt x="2263" y="5584"/>
                  </a:cubicBezTo>
                  <a:cubicBezTo>
                    <a:pt x="2287" y="5596"/>
                    <a:pt x="2334" y="5620"/>
                    <a:pt x="2370" y="5632"/>
                  </a:cubicBezTo>
                  <a:cubicBezTo>
                    <a:pt x="2453" y="5656"/>
                    <a:pt x="2548" y="5703"/>
                    <a:pt x="2644" y="5727"/>
                  </a:cubicBezTo>
                  <a:cubicBezTo>
                    <a:pt x="2668" y="5727"/>
                    <a:pt x="2679" y="5751"/>
                    <a:pt x="2691" y="5751"/>
                  </a:cubicBezTo>
                  <a:cubicBezTo>
                    <a:pt x="2787" y="5775"/>
                    <a:pt x="2858" y="5811"/>
                    <a:pt x="2941" y="5822"/>
                  </a:cubicBezTo>
                  <a:cubicBezTo>
                    <a:pt x="2977" y="5834"/>
                    <a:pt x="3001" y="5834"/>
                    <a:pt x="3037" y="5858"/>
                  </a:cubicBezTo>
                  <a:cubicBezTo>
                    <a:pt x="3096" y="5870"/>
                    <a:pt x="3144" y="5882"/>
                    <a:pt x="3203" y="5894"/>
                  </a:cubicBezTo>
                  <a:cubicBezTo>
                    <a:pt x="3227" y="5918"/>
                    <a:pt x="3263" y="5918"/>
                    <a:pt x="3299" y="5930"/>
                  </a:cubicBezTo>
                  <a:lnTo>
                    <a:pt x="3489" y="5965"/>
                  </a:lnTo>
                  <a:cubicBezTo>
                    <a:pt x="3513" y="5965"/>
                    <a:pt x="3537" y="5989"/>
                    <a:pt x="3572" y="5989"/>
                  </a:cubicBezTo>
                  <a:cubicBezTo>
                    <a:pt x="3632" y="6001"/>
                    <a:pt x="3680" y="6001"/>
                    <a:pt x="3739" y="6013"/>
                  </a:cubicBezTo>
                  <a:cubicBezTo>
                    <a:pt x="3763" y="6013"/>
                    <a:pt x="3799" y="6037"/>
                    <a:pt x="3822" y="6037"/>
                  </a:cubicBezTo>
                  <a:cubicBezTo>
                    <a:pt x="3906" y="6049"/>
                    <a:pt x="3977" y="6061"/>
                    <a:pt x="4049" y="6061"/>
                  </a:cubicBezTo>
                  <a:lnTo>
                    <a:pt x="4096" y="6061"/>
                  </a:lnTo>
                  <a:cubicBezTo>
                    <a:pt x="4180" y="6072"/>
                    <a:pt x="4263" y="6096"/>
                    <a:pt x="4346" y="6096"/>
                  </a:cubicBezTo>
                  <a:lnTo>
                    <a:pt x="4406" y="6096"/>
                  </a:lnTo>
                  <a:cubicBezTo>
                    <a:pt x="4465" y="6096"/>
                    <a:pt x="4537" y="6108"/>
                    <a:pt x="4596" y="6108"/>
                  </a:cubicBezTo>
                  <a:lnTo>
                    <a:pt x="4692" y="6108"/>
                  </a:lnTo>
                  <a:cubicBezTo>
                    <a:pt x="4751" y="6108"/>
                    <a:pt x="4799" y="6120"/>
                    <a:pt x="4858" y="6120"/>
                  </a:cubicBezTo>
                  <a:lnTo>
                    <a:pt x="5727" y="6120"/>
                  </a:lnTo>
                  <a:cubicBezTo>
                    <a:pt x="5787" y="6120"/>
                    <a:pt x="5846" y="6120"/>
                    <a:pt x="5906" y="6108"/>
                  </a:cubicBezTo>
                  <a:cubicBezTo>
                    <a:pt x="5942" y="6108"/>
                    <a:pt x="5989" y="6108"/>
                    <a:pt x="6013" y="6096"/>
                  </a:cubicBezTo>
                  <a:cubicBezTo>
                    <a:pt x="6073" y="6096"/>
                    <a:pt x="6132" y="6072"/>
                    <a:pt x="6180" y="6072"/>
                  </a:cubicBezTo>
                  <a:cubicBezTo>
                    <a:pt x="6204" y="6072"/>
                    <a:pt x="6251" y="6072"/>
                    <a:pt x="6287" y="6061"/>
                  </a:cubicBezTo>
                  <a:cubicBezTo>
                    <a:pt x="6370" y="6049"/>
                    <a:pt x="6466" y="6049"/>
                    <a:pt x="6549" y="6037"/>
                  </a:cubicBezTo>
                  <a:lnTo>
                    <a:pt x="6597" y="6037"/>
                  </a:lnTo>
                  <a:cubicBezTo>
                    <a:pt x="6704" y="6013"/>
                    <a:pt x="6787" y="6001"/>
                    <a:pt x="6894" y="5989"/>
                  </a:cubicBezTo>
                  <a:cubicBezTo>
                    <a:pt x="6918" y="5989"/>
                    <a:pt x="6966" y="5977"/>
                    <a:pt x="7001" y="5977"/>
                  </a:cubicBezTo>
                  <a:cubicBezTo>
                    <a:pt x="7037" y="5953"/>
                    <a:pt x="7085" y="5953"/>
                    <a:pt x="7132" y="5942"/>
                  </a:cubicBezTo>
                  <a:cubicBezTo>
                    <a:pt x="7180" y="5930"/>
                    <a:pt x="7204" y="5930"/>
                    <a:pt x="7240" y="5918"/>
                  </a:cubicBezTo>
                  <a:cubicBezTo>
                    <a:pt x="7275" y="5894"/>
                    <a:pt x="7323" y="5894"/>
                    <a:pt x="7370" y="5882"/>
                  </a:cubicBezTo>
                  <a:cubicBezTo>
                    <a:pt x="7394" y="5870"/>
                    <a:pt x="7442" y="5870"/>
                    <a:pt x="7478" y="5846"/>
                  </a:cubicBezTo>
                  <a:cubicBezTo>
                    <a:pt x="7513" y="5834"/>
                    <a:pt x="7561" y="5822"/>
                    <a:pt x="7609" y="5822"/>
                  </a:cubicBezTo>
                  <a:cubicBezTo>
                    <a:pt x="7632" y="5811"/>
                    <a:pt x="7680" y="5811"/>
                    <a:pt x="7716" y="5787"/>
                  </a:cubicBezTo>
                  <a:lnTo>
                    <a:pt x="7847" y="5751"/>
                  </a:lnTo>
                  <a:cubicBezTo>
                    <a:pt x="7871" y="5727"/>
                    <a:pt x="7906" y="5727"/>
                    <a:pt x="7930" y="5715"/>
                  </a:cubicBezTo>
                  <a:cubicBezTo>
                    <a:pt x="8013" y="5691"/>
                    <a:pt x="8085" y="5656"/>
                    <a:pt x="8156" y="5644"/>
                  </a:cubicBezTo>
                  <a:cubicBezTo>
                    <a:pt x="8168" y="5644"/>
                    <a:pt x="8192" y="5632"/>
                    <a:pt x="8204" y="5632"/>
                  </a:cubicBezTo>
                  <a:cubicBezTo>
                    <a:pt x="8287" y="5596"/>
                    <a:pt x="8383" y="5549"/>
                    <a:pt x="8466" y="5525"/>
                  </a:cubicBezTo>
                  <a:cubicBezTo>
                    <a:pt x="8502" y="5513"/>
                    <a:pt x="8513" y="5513"/>
                    <a:pt x="8525" y="5489"/>
                  </a:cubicBezTo>
                  <a:cubicBezTo>
                    <a:pt x="8585" y="5465"/>
                    <a:pt x="8668" y="5430"/>
                    <a:pt x="8728" y="5406"/>
                  </a:cubicBezTo>
                  <a:cubicBezTo>
                    <a:pt x="8752" y="5394"/>
                    <a:pt x="8764" y="5370"/>
                    <a:pt x="8799" y="5370"/>
                  </a:cubicBezTo>
                  <a:cubicBezTo>
                    <a:pt x="8883" y="5334"/>
                    <a:pt x="8966" y="5287"/>
                    <a:pt x="9037" y="5239"/>
                  </a:cubicBezTo>
                  <a:cubicBezTo>
                    <a:pt x="9097" y="5191"/>
                    <a:pt x="9156" y="5168"/>
                    <a:pt x="9228" y="5120"/>
                  </a:cubicBezTo>
                  <a:cubicBezTo>
                    <a:pt x="9240" y="5120"/>
                    <a:pt x="9240" y="5108"/>
                    <a:pt x="9264" y="5108"/>
                  </a:cubicBezTo>
                  <a:cubicBezTo>
                    <a:pt x="9275" y="5108"/>
                    <a:pt x="9275" y="5096"/>
                    <a:pt x="9287" y="5096"/>
                  </a:cubicBezTo>
                  <a:cubicBezTo>
                    <a:pt x="9335" y="5060"/>
                    <a:pt x="9359" y="5037"/>
                    <a:pt x="9406" y="5013"/>
                  </a:cubicBezTo>
                  <a:lnTo>
                    <a:pt x="9442" y="4989"/>
                  </a:lnTo>
                  <a:lnTo>
                    <a:pt x="9466" y="4953"/>
                  </a:lnTo>
                  <a:cubicBezTo>
                    <a:pt x="9502" y="4929"/>
                    <a:pt x="9526" y="4918"/>
                    <a:pt x="9573" y="4882"/>
                  </a:cubicBezTo>
                  <a:lnTo>
                    <a:pt x="9597" y="4858"/>
                  </a:lnTo>
                  <a:lnTo>
                    <a:pt x="9633" y="4822"/>
                  </a:lnTo>
                  <a:cubicBezTo>
                    <a:pt x="9656" y="4799"/>
                    <a:pt x="9692" y="4775"/>
                    <a:pt x="9716" y="4751"/>
                  </a:cubicBezTo>
                  <a:lnTo>
                    <a:pt x="9752" y="4715"/>
                  </a:lnTo>
                  <a:lnTo>
                    <a:pt x="9776" y="4691"/>
                  </a:lnTo>
                  <a:cubicBezTo>
                    <a:pt x="9811" y="4656"/>
                    <a:pt x="9835" y="4644"/>
                    <a:pt x="9859" y="4620"/>
                  </a:cubicBezTo>
                  <a:cubicBezTo>
                    <a:pt x="9871" y="4596"/>
                    <a:pt x="9883" y="4572"/>
                    <a:pt x="9918" y="4560"/>
                  </a:cubicBezTo>
                  <a:lnTo>
                    <a:pt x="9990" y="4477"/>
                  </a:lnTo>
                  <a:lnTo>
                    <a:pt x="10002" y="4465"/>
                  </a:lnTo>
                  <a:lnTo>
                    <a:pt x="10049" y="4418"/>
                  </a:lnTo>
                  <a:cubicBezTo>
                    <a:pt x="10061" y="4394"/>
                    <a:pt x="10097" y="4382"/>
                    <a:pt x="10109" y="4346"/>
                  </a:cubicBezTo>
                  <a:cubicBezTo>
                    <a:pt x="10121" y="4334"/>
                    <a:pt x="10133" y="4322"/>
                    <a:pt x="10133" y="4298"/>
                  </a:cubicBezTo>
                  <a:cubicBezTo>
                    <a:pt x="10133" y="4298"/>
                    <a:pt x="10133" y="4287"/>
                    <a:pt x="10157" y="4287"/>
                  </a:cubicBezTo>
                  <a:cubicBezTo>
                    <a:pt x="10168" y="4263"/>
                    <a:pt x="10180" y="4239"/>
                    <a:pt x="10216" y="4215"/>
                  </a:cubicBezTo>
                  <a:cubicBezTo>
                    <a:pt x="10216" y="4215"/>
                    <a:pt x="10216" y="4203"/>
                    <a:pt x="10228" y="4203"/>
                  </a:cubicBezTo>
                  <a:cubicBezTo>
                    <a:pt x="10240" y="4179"/>
                    <a:pt x="10240" y="4167"/>
                    <a:pt x="10252" y="4156"/>
                  </a:cubicBezTo>
                  <a:cubicBezTo>
                    <a:pt x="10276" y="4120"/>
                    <a:pt x="10288" y="4108"/>
                    <a:pt x="10299" y="4084"/>
                  </a:cubicBezTo>
                  <a:cubicBezTo>
                    <a:pt x="10299" y="4060"/>
                    <a:pt x="10311" y="4060"/>
                    <a:pt x="10311" y="4048"/>
                  </a:cubicBezTo>
                  <a:cubicBezTo>
                    <a:pt x="10335" y="4037"/>
                    <a:pt x="10335" y="4025"/>
                    <a:pt x="10335" y="4001"/>
                  </a:cubicBezTo>
                  <a:cubicBezTo>
                    <a:pt x="10347" y="3977"/>
                    <a:pt x="10359" y="3965"/>
                    <a:pt x="10371" y="3929"/>
                  </a:cubicBezTo>
                  <a:cubicBezTo>
                    <a:pt x="10371" y="3917"/>
                    <a:pt x="10395" y="3917"/>
                    <a:pt x="10395" y="3906"/>
                  </a:cubicBezTo>
                  <a:cubicBezTo>
                    <a:pt x="10395" y="3882"/>
                    <a:pt x="10407" y="3870"/>
                    <a:pt x="10407" y="3858"/>
                  </a:cubicBezTo>
                  <a:cubicBezTo>
                    <a:pt x="10418" y="3822"/>
                    <a:pt x="10430" y="3810"/>
                    <a:pt x="10430" y="3787"/>
                  </a:cubicBezTo>
                  <a:cubicBezTo>
                    <a:pt x="10430" y="3763"/>
                    <a:pt x="10454" y="3751"/>
                    <a:pt x="10454" y="3751"/>
                  </a:cubicBezTo>
                  <a:cubicBezTo>
                    <a:pt x="10454" y="3739"/>
                    <a:pt x="10466" y="3727"/>
                    <a:pt x="10466" y="3727"/>
                  </a:cubicBezTo>
                  <a:cubicBezTo>
                    <a:pt x="10478" y="3691"/>
                    <a:pt x="10478" y="3679"/>
                    <a:pt x="10490" y="3644"/>
                  </a:cubicBezTo>
                  <a:cubicBezTo>
                    <a:pt x="10490" y="3632"/>
                    <a:pt x="10490" y="3620"/>
                    <a:pt x="10514" y="3620"/>
                  </a:cubicBezTo>
                  <a:cubicBezTo>
                    <a:pt x="10514" y="3608"/>
                    <a:pt x="10514" y="3608"/>
                    <a:pt x="10526" y="3584"/>
                  </a:cubicBezTo>
                  <a:cubicBezTo>
                    <a:pt x="10526" y="3560"/>
                    <a:pt x="10538" y="3548"/>
                    <a:pt x="10538" y="3513"/>
                  </a:cubicBezTo>
                  <a:cubicBezTo>
                    <a:pt x="10538" y="3501"/>
                    <a:pt x="10538" y="3489"/>
                    <a:pt x="10549" y="3465"/>
                  </a:cubicBezTo>
                  <a:lnTo>
                    <a:pt x="10549" y="3441"/>
                  </a:lnTo>
                  <a:cubicBezTo>
                    <a:pt x="10549" y="3406"/>
                    <a:pt x="10573" y="3394"/>
                    <a:pt x="10573" y="3370"/>
                  </a:cubicBezTo>
                  <a:lnTo>
                    <a:pt x="10573" y="3322"/>
                  </a:lnTo>
                  <a:lnTo>
                    <a:pt x="10573" y="3286"/>
                  </a:lnTo>
                  <a:cubicBezTo>
                    <a:pt x="10573" y="3263"/>
                    <a:pt x="10573" y="3251"/>
                    <a:pt x="10585" y="3215"/>
                  </a:cubicBezTo>
                  <a:lnTo>
                    <a:pt x="10585" y="3167"/>
                  </a:lnTo>
                  <a:lnTo>
                    <a:pt x="10585" y="3144"/>
                  </a:lnTo>
                  <a:cubicBezTo>
                    <a:pt x="10609" y="2322"/>
                    <a:pt x="10097" y="1501"/>
                    <a:pt x="9025" y="893"/>
                  </a:cubicBezTo>
                  <a:cubicBezTo>
                    <a:pt x="7990" y="298"/>
                    <a:pt x="6635" y="0"/>
                    <a:pt x="5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0"/>
            <p:cNvSpPr/>
            <p:nvPr/>
          </p:nvSpPr>
          <p:spPr>
            <a:xfrm>
              <a:off x="4964982" y="3029822"/>
              <a:ext cx="260167" cy="149882"/>
            </a:xfrm>
            <a:custGeom>
              <a:avLst/>
              <a:gdLst/>
              <a:ahLst/>
              <a:cxnLst/>
              <a:rect l="l" t="t" r="r" b="b"/>
              <a:pathLst>
                <a:path w="8811" h="5076" extrusionOk="0">
                  <a:moveTo>
                    <a:pt x="4407" y="0"/>
                  </a:moveTo>
                  <a:cubicBezTo>
                    <a:pt x="3289" y="0"/>
                    <a:pt x="2173" y="247"/>
                    <a:pt x="1322" y="742"/>
                  </a:cubicBezTo>
                  <a:cubicBezTo>
                    <a:pt x="476" y="1230"/>
                    <a:pt x="60" y="1873"/>
                    <a:pt x="60" y="2528"/>
                  </a:cubicBezTo>
                  <a:lnTo>
                    <a:pt x="60" y="2587"/>
                  </a:lnTo>
                  <a:cubicBezTo>
                    <a:pt x="0" y="2658"/>
                    <a:pt x="0" y="2682"/>
                    <a:pt x="0" y="2694"/>
                  </a:cubicBezTo>
                  <a:cubicBezTo>
                    <a:pt x="0" y="2706"/>
                    <a:pt x="0" y="2742"/>
                    <a:pt x="12" y="2754"/>
                  </a:cubicBezTo>
                  <a:cubicBezTo>
                    <a:pt x="12" y="2766"/>
                    <a:pt x="12" y="2789"/>
                    <a:pt x="36" y="2813"/>
                  </a:cubicBezTo>
                  <a:cubicBezTo>
                    <a:pt x="36" y="2825"/>
                    <a:pt x="48" y="2849"/>
                    <a:pt x="48" y="2873"/>
                  </a:cubicBezTo>
                  <a:cubicBezTo>
                    <a:pt x="48" y="2885"/>
                    <a:pt x="60" y="2909"/>
                    <a:pt x="60" y="2932"/>
                  </a:cubicBezTo>
                  <a:cubicBezTo>
                    <a:pt x="60" y="2944"/>
                    <a:pt x="71" y="2968"/>
                    <a:pt x="71" y="2992"/>
                  </a:cubicBezTo>
                  <a:cubicBezTo>
                    <a:pt x="71" y="3004"/>
                    <a:pt x="95" y="3028"/>
                    <a:pt x="95" y="3051"/>
                  </a:cubicBezTo>
                  <a:cubicBezTo>
                    <a:pt x="95" y="3063"/>
                    <a:pt x="107" y="3087"/>
                    <a:pt x="119" y="3111"/>
                  </a:cubicBezTo>
                  <a:cubicBezTo>
                    <a:pt x="119" y="3123"/>
                    <a:pt x="131" y="3147"/>
                    <a:pt x="131" y="3170"/>
                  </a:cubicBezTo>
                  <a:cubicBezTo>
                    <a:pt x="155" y="3182"/>
                    <a:pt x="155" y="3206"/>
                    <a:pt x="167" y="3230"/>
                  </a:cubicBezTo>
                  <a:cubicBezTo>
                    <a:pt x="179" y="3242"/>
                    <a:pt x="179" y="3266"/>
                    <a:pt x="191" y="3290"/>
                  </a:cubicBezTo>
                  <a:cubicBezTo>
                    <a:pt x="214" y="3301"/>
                    <a:pt x="226" y="3325"/>
                    <a:pt x="226" y="3349"/>
                  </a:cubicBezTo>
                  <a:cubicBezTo>
                    <a:pt x="238" y="3361"/>
                    <a:pt x="238" y="3385"/>
                    <a:pt x="250" y="3409"/>
                  </a:cubicBezTo>
                  <a:cubicBezTo>
                    <a:pt x="274" y="3420"/>
                    <a:pt x="286" y="3444"/>
                    <a:pt x="298" y="3468"/>
                  </a:cubicBezTo>
                  <a:cubicBezTo>
                    <a:pt x="310" y="3480"/>
                    <a:pt x="333" y="3492"/>
                    <a:pt x="333" y="3528"/>
                  </a:cubicBezTo>
                  <a:cubicBezTo>
                    <a:pt x="345" y="3540"/>
                    <a:pt x="357" y="3563"/>
                    <a:pt x="369" y="3587"/>
                  </a:cubicBezTo>
                  <a:cubicBezTo>
                    <a:pt x="393" y="3599"/>
                    <a:pt x="405" y="3611"/>
                    <a:pt x="417" y="3647"/>
                  </a:cubicBezTo>
                  <a:cubicBezTo>
                    <a:pt x="429" y="3659"/>
                    <a:pt x="452" y="3682"/>
                    <a:pt x="464" y="3706"/>
                  </a:cubicBezTo>
                  <a:cubicBezTo>
                    <a:pt x="476" y="3718"/>
                    <a:pt x="488" y="3730"/>
                    <a:pt x="512" y="3766"/>
                  </a:cubicBezTo>
                  <a:lnTo>
                    <a:pt x="572" y="3825"/>
                  </a:lnTo>
                  <a:lnTo>
                    <a:pt x="607" y="3861"/>
                  </a:lnTo>
                  <a:lnTo>
                    <a:pt x="667" y="3921"/>
                  </a:lnTo>
                  <a:lnTo>
                    <a:pt x="714" y="3968"/>
                  </a:lnTo>
                  <a:cubicBezTo>
                    <a:pt x="750" y="3980"/>
                    <a:pt x="762" y="4016"/>
                    <a:pt x="786" y="4028"/>
                  </a:cubicBezTo>
                  <a:cubicBezTo>
                    <a:pt x="810" y="4040"/>
                    <a:pt x="822" y="4063"/>
                    <a:pt x="845" y="4075"/>
                  </a:cubicBezTo>
                  <a:cubicBezTo>
                    <a:pt x="881" y="4087"/>
                    <a:pt x="905" y="4123"/>
                    <a:pt x="929" y="4135"/>
                  </a:cubicBezTo>
                  <a:cubicBezTo>
                    <a:pt x="941" y="4147"/>
                    <a:pt x="953" y="4159"/>
                    <a:pt x="988" y="4182"/>
                  </a:cubicBezTo>
                  <a:cubicBezTo>
                    <a:pt x="1012" y="4206"/>
                    <a:pt x="1048" y="4218"/>
                    <a:pt x="1083" y="4242"/>
                  </a:cubicBezTo>
                  <a:cubicBezTo>
                    <a:pt x="1107" y="4254"/>
                    <a:pt x="1119" y="4254"/>
                    <a:pt x="1131" y="4266"/>
                  </a:cubicBezTo>
                  <a:cubicBezTo>
                    <a:pt x="1179" y="4302"/>
                    <a:pt x="1238" y="4325"/>
                    <a:pt x="1286" y="4361"/>
                  </a:cubicBezTo>
                  <a:cubicBezTo>
                    <a:pt x="1322" y="4385"/>
                    <a:pt x="1381" y="4421"/>
                    <a:pt x="1441" y="4444"/>
                  </a:cubicBezTo>
                  <a:cubicBezTo>
                    <a:pt x="1464" y="4456"/>
                    <a:pt x="1476" y="4456"/>
                    <a:pt x="1500" y="4480"/>
                  </a:cubicBezTo>
                  <a:cubicBezTo>
                    <a:pt x="1536" y="4492"/>
                    <a:pt x="1584" y="4504"/>
                    <a:pt x="1607" y="4540"/>
                  </a:cubicBezTo>
                  <a:cubicBezTo>
                    <a:pt x="1619" y="4552"/>
                    <a:pt x="1655" y="4552"/>
                    <a:pt x="1667" y="4563"/>
                  </a:cubicBezTo>
                  <a:cubicBezTo>
                    <a:pt x="1703" y="4575"/>
                    <a:pt x="1738" y="4599"/>
                    <a:pt x="1774" y="4611"/>
                  </a:cubicBezTo>
                  <a:cubicBezTo>
                    <a:pt x="1798" y="4623"/>
                    <a:pt x="1822" y="4623"/>
                    <a:pt x="1845" y="4635"/>
                  </a:cubicBezTo>
                  <a:cubicBezTo>
                    <a:pt x="1881" y="4659"/>
                    <a:pt x="1905" y="4671"/>
                    <a:pt x="1941" y="4671"/>
                  </a:cubicBezTo>
                  <a:cubicBezTo>
                    <a:pt x="2012" y="4694"/>
                    <a:pt x="2084" y="4730"/>
                    <a:pt x="2179" y="4754"/>
                  </a:cubicBezTo>
                  <a:cubicBezTo>
                    <a:pt x="2191" y="4754"/>
                    <a:pt x="2203" y="4778"/>
                    <a:pt x="2203" y="4778"/>
                  </a:cubicBezTo>
                  <a:cubicBezTo>
                    <a:pt x="2274" y="4802"/>
                    <a:pt x="2334" y="4813"/>
                    <a:pt x="2417" y="4837"/>
                  </a:cubicBezTo>
                  <a:cubicBezTo>
                    <a:pt x="2441" y="4837"/>
                    <a:pt x="2453" y="4849"/>
                    <a:pt x="2488" y="4849"/>
                  </a:cubicBezTo>
                  <a:cubicBezTo>
                    <a:pt x="2536" y="4861"/>
                    <a:pt x="2572" y="4873"/>
                    <a:pt x="2619" y="4873"/>
                  </a:cubicBezTo>
                  <a:cubicBezTo>
                    <a:pt x="2655" y="4873"/>
                    <a:pt x="2679" y="4897"/>
                    <a:pt x="2691" y="4897"/>
                  </a:cubicBezTo>
                  <a:cubicBezTo>
                    <a:pt x="2738" y="4909"/>
                    <a:pt x="2798" y="4921"/>
                    <a:pt x="2846" y="4921"/>
                  </a:cubicBezTo>
                  <a:cubicBezTo>
                    <a:pt x="2869" y="4921"/>
                    <a:pt x="2893" y="4933"/>
                    <a:pt x="2917" y="4933"/>
                  </a:cubicBezTo>
                  <a:cubicBezTo>
                    <a:pt x="2965" y="4956"/>
                    <a:pt x="3012" y="4956"/>
                    <a:pt x="3048" y="4968"/>
                  </a:cubicBezTo>
                  <a:cubicBezTo>
                    <a:pt x="3084" y="4968"/>
                    <a:pt x="3096" y="4980"/>
                    <a:pt x="3131" y="4980"/>
                  </a:cubicBezTo>
                  <a:cubicBezTo>
                    <a:pt x="3191" y="4992"/>
                    <a:pt x="3250" y="4992"/>
                    <a:pt x="3310" y="5016"/>
                  </a:cubicBezTo>
                  <a:lnTo>
                    <a:pt x="3334" y="5016"/>
                  </a:lnTo>
                  <a:cubicBezTo>
                    <a:pt x="3405" y="5028"/>
                    <a:pt x="3465" y="5028"/>
                    <a:pt x="3548" y="5040"/>
                  </a:cubicBezTo>
                  <a:lnTo>
                    <a:pt x="3584" y="5040"/>
                  </a:lnTo>
                  <a:cubicBezTo>
                    <a:pt x="3643" y="5040"/>
                    <a:pt x="3691" y="5052"/>
                    <a:pt x="3750" y="5052"/>
                  </a:cubicBezTo>
                  <a:lnTo>
                    <a:pt x="3822" y="5052"/>
                  </a:lnTo>
                  <a:cubicBezTo>
                    <a:pt x="3870" y="5052"/>
                    <a:pt x="3917" y="5052"/>
                    <a:pt x="3965" y="5075"/>
                  </a:cubicBezTo>
                  <a:lnTo>
                    <a:pt x="4929" y="5075"/>
                  </a:lnTo>
                  <a:cubicBezTo>
                    <a:pt x="4977" y="5075"/>
                    <a:pt x="5013" y="5075"/>
                    <a:pt x="5060" y="5052"/>
                  </a:cubicBezTo>
                  <a:cubicBezTo>
                    <a:pt x="5096" y="5052"/>
                    <a:pt x="5120" y="5052"/>
                    <a:pt x="5155" y="5040"/>
                  </a:cubicBezTo>
                  <a:cubicBezTo>
                    <a:pt x="5227" y="5028"/>
                    <a:pt x="5298" y="5028"/>
                    <a:pt x="5370" y="5016"/>
                  </a:cubicBezTo>
                  <a:lnTo>
                    <a:pt x="5405" y="5016"/>
                  </a:lnTo>
                  <a:cubicBezTo>
                    <a:pt x="5489" y="4992"/>
                    <a:pt x="5572" y="4980"/>
                    <a:pt x="5655" y="4968"/>
                  </a:cubicBezTo>
                  <a:cubicBezTo>
                    <a:pt x="5691" y="4968"/>
                    <a:pt x="5715" y="4956"/>
                    <a:pt x="5751" y="4956"/>
                  </a:cubicBezTo>
                  <a:cubicBezTo>
                    <a:pt x="5786" y="4956"/>
                    <a:pt x="5822" y="4933"/>
                    <a:pt x="5870" y="4921"/>
                  </a:cubicBezTo>
                  <a:cubicBezTo>
                    <a:pt x="5894" y="4921"/>
                    <a:pt x="5929" y="4909"/>
                    <a:pt x="5953" y="4909"/>
                  </a:cubicBezTo>
                  <a:cubicBezTo>
                    <a:pt x="6001" y="4897"/>
                    <a:pt x="6025" y="4897"/>
                    <a:pt x="6072" y="4873"/>
                  </a:cubicBezTo>
                  <a:cubicBezTo>
                    <a:pt x="6108" y="4873"/>
                    <a:pt x="6132" y="4861"/>
                    <a:pt x="6167" y="4849"/>
                  </a:cubicBezTo>
                  <a:cubicBezTo>
                    <a:pt x="6191" y="4837"/>
                    <a:pt x="6239" y="4837"/>
                    <a:pt x="6263" y="4813"/>
                  </a:cubicBezTo>
                  <a:cubicBezTo>
                    <a:pt x="6298" y="4802"/>
                    <a:pt x="6322" y="4802"/>
                    <a:pt x="6358" y="4790"/>
                  </a:cubicBezTo>
                  <a:cubicBezTo>
                    <a:pt x="6382" y="4778"/>
                    <a:pt x="6429" y="4778"/>
                    <a:pt x="6465" y="4754"/>
                  </a:cubicBezTo>
                  <a:cubicBezTo>
                    <a:pt x="6489" y="4742"/>
                    <a:pt x="6525" y="4742"/>
                    <a:pt x="6537" y="4730"/>
                  </a:cubicBezTo>
                  <a:cubicBezTo>
                    <a:pt x="6596" y="4718"/>
                    <a:pt x="6668" y="4683"/>
                    <a:pt x="6727" y="4671"/>
                  </a:cubicBezTo>
                  <a:cubicBezTo>
                    <a:pt x="6739" y="4671"/>
                    <a:pt x="6763" y="4659"/>
                    <a:pt x="6775" y="4659"/>
                  </a:cubicBezTo>
                  <a:lnTo>
                    <a:pt x="7001" y="4563"/>
                  </a:lnTo>
                  <a:cubicBezTo>
                    <a:pt x="7013" y="4552"/>
                    <a:pt x="7025" y="4552"/>
                    <a:pt x="7060" y="4540"/>
                  </a:cubicBezTo>
                  <a:cubicBezTo>
                    <a:pt x="7120" y="4504"/>
                    <a:pt x="7156" y="4492"/>
                    <a:pt x="7215" y="4456"/>
                  </a:cubicBezTo>
                  <a:cubicBezTo>
                    <a:pt x="7239" y="4444"/>
                    <a:pt x="7263" y="4444"/>
                    <a:pt x="7275" y="4432"/>
                  </a:cubicBezTo>
                  <a:cubicBezTo>
                    <a:pt x="7358" y="4397"/>
                    <a:pt x="7418" y="4361"/>
                    <a:pt x="7489" y="4325"/>
                  </a:cubicBezTo>
                  <a:cubicBezTo>
                    <a:pt x="7549" y="4302"/>
                    <a:pt x="7596" y="4266"/>
                    <a:pt x="7632" y="4242"/>
                  </a:cubicBezTo>
                  <a:cubicBezTo>
                    <a:pt x="7656" y="4242"/>
                    <a:pt x="7656" y="4218"/>
                    <a:pt x="7668" y="4218"/>
                  </a:cubicBezTo>
                  <a:lnTo>
                    <a:pt x="7680" y="4206"/>
                  </a:lnTo>
                  <a:cubicBezTo>
                    <a:pt x="7715" y="4194"/>
                    <a:pt x="7739" y="4159"/>
                    <a:pt x="7787" y="4147"/>
                  </a:cubicBezTo>
                  <a:cubicBezTo>
                    <a:pt x="7799" y="4147"/>
                    <a:pt x="7799" y="4135"/>
                    <a:pt x="7811" y="4135"/>
                  </a:cubicBezTo>
                  <a:cubicBezTo>
                    <a:pt x="7834" y="4135"/>
                    <a:pt x="7834" y="4123"/>
                    <a:pt x="7846" y="4123"/>
                  </a:cubicBezTo>
                  <a:cubicBezTo>
                    <a:pt x="7870" y="4099"/>
                    <a:pt x="7906" y="4075"/>
                    <a:pt x="7918" y="4063"/>
                  </a:cubicBezTo>
                  <a:cubicBezTo>
                    <a:pt x="7930" y="4063"/>
                    <a:pt x="7930" y="4040"/>
                    <a:pt x="7953" y="4040"/>
                  </a:cubicBezTo>
                  <a:lnTo>
                    <a:pt x="7977" y="4016"/>
                  </a:lnTo>
                  <a:cubicBezTo>
                    <a:pt x="8013" y="4004"/>
                    <a:pt x="8025" y="3968"/>
                    <a:pt x="8049" y="3956"/>
                  </a:cubicBezTo>
                  <a:lnTo>
                    <a:pt x="8084" y="3921"/>
                  </a:lnTo>
                  <a:lnTo>
                    <a:pt x="8108" y="3897"/>
                  </a:lnTo>
                  <a:lnTo>
                    <a:pt x="8168" y="3837"/>
                  </a:lnTo>
                  <a:lnTo>
                    <a:pt x="8215" y="3790"/>
                  </a:lnTo>
                  <a:lnTo>
                    <a:pt x="8275" y="3730"/>
                  </a:lnTo>
                  <a:cubicBezTo>
                    <a:pt x="8275" y="3730"/>
                    <a:pt x="8275" y="3718"/>
                    <a:pt x="8287" y="3718"/>
                  </a:cubicBezTo>
                  <a:cubicBezTo>
                    <a:pt x="8311" y="3706"/>
                    <a:pt x="8311" y="3682"/>
                    <a:pt x="8322" y="3670"/>
                  </a:cubicBezTo>
                  <a:cubicBezTo>
                    <a:pt x="8334" y="3659"/>
                    <a:pt x="8346" y="3623"/>
                    <a:pt x="8370" y="3611"/>
                  </a:cubicBezTo>
                  <a:cubicBezTo>
                    <a:pt x="8382" y="3599"/>
                    <a:pt x="8382" y="3587"/>
                    <a:pt x="8394" y="3563"/>
                  </a:cubicBezTo>
                  <a:lnTo>
                    <a:pt x="8406" y="3551"/>
                  </a:lnTo>
                  <a:cubicBezTo>
                    <a:pt x="8430" y="3540"/>
                    <a:pt x="8442" y="3504"/>
                    <a:pt x="8453" y="3492"/>
                  </a:cubicBezTo>
                  <a:cubicBezTo>
                    <a:pt x="8453" y="3492"/>
                    <a:pt x="8453" y="3480"/>
                    <a:pt x="8465" y="3480"/>
                  </a:cubicBezTo>
                  <a:cubicBezTo>
                    <a:pt x="8489" y="3468"/>
                    <a:pt x="8489" y="3444"/>
                    <a:pt x="8501" y="3432"/>
                  </a:cubicBezTo>
                  <a:cubicBezTo>
                    <a:pt x="8513" y="3420"/>
                    <a:pt x="8525" y="3385"/>
                    <a:pt x="8549" y="3373"/>
                  </a:cubicBezTo>
                  <a:cubicBezTo>
                    <a:pt x="8549" y="3361"/>
                    <a:pt x="8561" y="3361"/>
                    <a:pt x="8561" y="3349"/>
                  </a:cubicBezTo>
                  <a:cubicBezTo>
                    <a:pt x="8561" y="3325"/>
                    <a:pt x="8573" y="3325"/>
                    <a:pt x="8573" y="3313"/>
                  </a:cubicBezTo>
                  <a:cubicBezTo>
                    <a:pt x="8584" y="3301"/>
                    <a:pt x="8608" y="3266"/>
                    <a:pt x="8608" y="3254"/>
                  </a:cubicBezTo>
                  <a:cubicBezTo>
                    <a:pt x="8608" y="3242"/>
                    <a:pt x="8620" y="3242"/>
                    <a:pt x="8620" y="3230"/>
                  </a:cubicBezTo>
                  <a:cubicBezTo>
                    <a:pt x="8620" y="3206"/>
                    <a:pt x="8632" y="3206"/>
                    <a:pt x="8632" y="3194"/>
                  </a:cubicBezTo>
                  <a:cubicBezTo>
                    <a:pt x="8644" y="3182"/>
                    <a:pt x="8644" y="3147"/>
                    <a:pt x="8668" y="3135"/>
                  </a:cubicBezTo>
                  <a:cubicBezTo>
                    <a:pt x="8668" y="3123"/>
                    <a:pt x="8668" y="3123"/>
                    <a:pt x="8680" y="3111"/>
                  </a:cubicBezTo>
                  <a:cubicBezTo>
                    <a:pt x="8680" y="3087"/>
                    <a:pt x="8680" y="3087"/>
                    <a:pt x="8692" y="3075"/>
                  </a:cubicBezTo>
                  <a:cubicBezTo>
                    <a:pt x="8703" y="3063"/>
                    <a:pt x="8703" y="3028"/>
                    <a:pt x="8727" y="3016"/>
                  </a:cubicBezTo>
                  <a:cubicBezTo>
                    <a:pt x="8727" y="3004"/>
                    <a:pt x="8727" y="3004"/>
                    <a:pt x="8739" y="2992"/>
                  </a:cubicBezTo>
                  <a:cubicBezTo>
                    <a:pt x="8739" y="2968"/>
                    <a:pt x="8739" y="2968"/>
                    <a:pt x="8751" y="2956"/>
                  </a:cubicBezTo>
                  <a:cubicBezTo>
                    <a:pt x="8751" y="2944"/>
                    <a:pt x="8763" y="2909"/>
                    <a:pt x="8763" y="2897"/>
                  </a:cubicBezTo>
                  <a:lnTo>
                    <a:pt x="8763" y="2873"/>
                  </a:lnTo>
                  <a:lnTo>
                    <a:pt x="8763" y="2837"/>
                  </a:lnTo>
                  <a:cubicBezTo>
                    <a:pt x="8763" y="2825"/>
                    <a:pt x="8787" y="2789"/>
                    <a:pt x="8787" y="2778"/>
                  </a:cubicBezTo>
                  <a:lnTo>
                    <a:pt x="8787" y="2754"/>
                  </a:lnTo>
                  <a:lnTo>
                    <a:pt x="8787" y="2718"/>
                  </a:lnTo>
                  <a:lnTo>
                    <a:pt x="8787" y="2658"/>
                  </a:lnTo>
                  <a:lnTo>
                    <a:pt x="8787" y="2611"/>
                  </a:lnTo>
                  <a:lnTo>
                    <a:pt x="8787" y="2599"/>
                  </a:lnTo>
                  <a:cubicBezTo>
                    <a:pt x="8811" y="1932"/>
                    <a:pt x="8382" y="1265"/>
                    <a:pt x="7501" y="742"/>
                  </a:cubicBezTo>
                  <a:cubicBezTo>
                    <a:pt x="6644" y="247"/>
                    <a:pt x="5525" y="0"/>
                    <a:pt x="4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0"/>
            <p:cNvSpPr/>
            <p:nvPr/>
          </p:nvSpPr>
          <p:spPr>
            <a:xfrm>
              <a:off x="4938614" y="3110757"/>
              <a:ext cx="311486" cy="120266"/>
            </a:xfrm>
            <a:custGeom>
              <a:avLst/>
              <a:gdLst/>
              <a:ahLst/>
              <a:cxnLst/>
              <a:rect l="l" t="t" r="r" b="b"/>
              <a:pathLst>
                <a:path w="10549" h="4073" extrusionOk="0">
                  <a:moveTo>
                    <a:pt x="0" y="1"/>
                  </a:moveTo>
                  <a:lnTo>
                    <a:pt x="0" y="1037"/>
                  </a:lnTo>
                  <a:cubicBezTo>
                    <a:pt x="0" y="1822"/>
                    <a:pt x="524" y="2620"/>
                    <a:pt x="1560" y="3227"/>
                  </a:cubicBezTo>
                  <a:cubicBezTo>
                    <a:pt x="1619" y="3251"/>
                    <a:pt x="1679" y="3299"/>
                    <a:pt x="1750" y="3335"/>
                  </a:cubicBezTo>
                  <a:cubicBezTo>
                    <a:pt x="1774" y="3346"/>
                    <a:pt x="1798" y="3346"/>
                    <a:pt x="1810" y="3358"/>
                  </a:cubicBezTo>
                  <a:cubicBezTo>
                    <a:pt x="1857" y="3370"/>
                    <a:pt x="1905" y="3406"/>
                    <a:pt x="1953" y="3418"/>
                  </a:cubicBezTo>
                  <a:cubicBezTo>
                    <a:pt x="1976" y="3430"/>
                    <a:pt x="2012" y="3454"/>
                    <a:pt x="2024" y="3454"/>
                  </a:cubicBezTo>
                  <a:cubicBezTo>
                    <a:pt x="2072" y="3466"/>
                    <a:pt x="2096" y="3477"/>
                    <a:pt x="2143" y="3513"/>
                  </a:cubicBezTo>
                  <a:cubicBezTo>
                    <a:pt x="2167" y="3525"/>
                    <a:pt x="2203" y="3537"/>
                    <a:pt x="2227" y="3537"/>
                  </a:cubicBezTo>
                  <a:cubicBezTo>
                    <a:pt x="2262" y="3549"/>
                    <a:pt x="2286" y="3573"/>
                    <a:pt x="2322" y="3573"/>
                  </a:cubicBezTo>
                  <a:cubicBezTo>
                    <a:pt x="2334" y="3573"/>
                    <a:pt x="2334" y="3573"/>
                    <a:pt x="2346" y="3585"/>
                  </a:cubicBezTo>
                  <a:cubicBezTo>
                    <a:pt x="2441" y="3608"/>
                    <a:pt x="2524" y="3656"/>
                    <a:pt x="2631" y="3692"/>
                  </a:cubicBezTo>
                  <a:cubicBezTo>
                    <a:pt x="2643" y="3692"/>
                    <a:pt x="2667" y="3704"/>
                    <a:pt x="2679" y="3704"/>
                  </a:cubicBezTo>
                  <a:cubicBezTo>
                    <a:pt x="2762" y="3727"/>
                    <a:pt x="2846" y="3763"/>
                    <a:pt x="2929" y="3775"/>
                  </a:cubicBezTo>
                  <a:cubicBezTo>
                    <a:pt x="2941" y="3775"/>
                    <a:pt x="2965" y="3787"/>
                    <a:pt x="2977" y="3787"/>
                  </a:cubicBezTo>
                  <a:cubicBezTo>
                    <a:pt x="2989" y="3787"/>
                    <a:pt x="3000" y="3811"/>
                    <a:pt x="3024" y="3811"/>
                  </a:cubicBezTo>
                  <a:cubicBezTo>
                    <a:pt x="3084" y="3823"/>
                    <a:pt x="3119" y="3835"/>
                    <a:pt x="3179" y="3847"/>
                  </a:cubicBezTo>
                  <a:cubicBezTo>
                    <a:pt x="3215" y="3870"/>
                    <a:pt x="3239" y="3870"/>
                    <a:pt x="3286" y="3882"/>
                  </a:cubicBezTo>
                  <a:lnTo>
                    <a:pt x="3465" y="3930"/>
                  </a:lnTo>
                  <a:cubicBezTo>
                    <a:pt x="3477" y="3930"/>
                    <a:pt x="3512" y="3942"/>
                    <a:pt x="3524" y="3942"/>
                  </a:cubicBezTo>
                  <a:lnTo>
                    <a:pt x="3536" y="3942"/>
                  </a:lnTo>
                  <a:cubicBezTo>
                    <a:pt x="3596" y="3954"/>
                    <a:pt x="3643" y="3954"/>
                    <a:pt x="3703" y="3966"/>
                  </a:cubicBezTo>
                  <a:cubicBezTo>
                    <a:pt x="3739" y="3966"/>
                    <a:pt x="3762" y="3989"/>
                    <a:pt x="3798" y="3989"/>
                  </a:cubicBezTo>
                  <a:cubicBezTo>
                    <a:pt x="3870" y="4001"/>
                    <a:pt x="3941" y="4013"/>
                    <a:pt x="4012" y="4013"/>
                  </a:cubicBezTo>
                  <a:lnTo>
                    <a:pt x="4048" y="4013"/>
                  </a:lnTo>
                  <a:cubicBezTo>
                    <a:pt x="4132" y="4025"/>
                    <a:pt x="4215" y="4049"/>
                    <a:pt x="4298" y="4049"/>
                  </a:cubicBezTo>
                  <a:lnTo>
                    <a:pt x="4358" y="4049"/>
                  </a:lnTo>
                  <a:cubicBezTo>
                    <a:pt x="4417" y="4049"/>
                    <a:pt x="4489" y="4061"/>
                    <a:pt x="4548" y="4061"/>
                  </a:cubicBezTo>
                  <a:lnTo>
                    <a:pt x="4643" y="4061"/>
                  </a:lnTo>
                  <a:cubicBezTo>
                    <a:pt x="4703" y="4061"/>
                    <a:pt x="4751" y="4073"/>
                    <a:pt x="4810" y="4073"/>
                  </a:cubicBezTo>
                  <a:lnTo>
                    <a:pt x="5679" y="4073"/>
                  </a:lnTo>
                  <a:cubicBezTo>
                    <a:pt x="5739" y="4073"/>
                    <a:pt x="5798" y="4073"/>
                    <a:pt x="5858" y="4061"/>
                  </a:cubicBezTo>
                  <a:cubicBezTo>
                    <a:pt x="5894" y="4061"/>
                    <a:pt x="5941" y="4061"/>
                    <a:pt x="5965" y="4049"/>
                  </a:cubicBezTo>
                  <a:cubicBezTo>
                    <a:pt x="6025" y="4049"/>
                    <a:pt x="6084" y="4025"/>
                    <a:pt x="6132" y="4025"/>
                  </a:cubicBezTo>
                  <a:lnTo>
                    <a:pt x="6239" y="4025"/>
                  </a:lnTo>
                  <a:cubicBezTo>
                    <a:pt x="6322" y="4013"/>
                    <a:pt x="6418" y="4013"/>
                    <a:pt x="6501" y="4001"/>
                  </a:cubicBezTo>
                  <a:lnTo>
                    <a:pt x="6548" y="4001"/>
                  </a:lnTo>
                  <a:cubicBezTo>
                    <a:pt x="6656" y="3989"/>
                    <a:pt x="6739" y="3966"/>
                    <a:pt x="6846" y="3954"/>
                  </a:cubicBezTo>
                  <a:lnTo>
                    <a:pt x="6870" y="3954"/>
                  </a:lnTo>
                  <a:cubicBezTo>
                    <a:pt x="6906" y="3954"/>
                    <a:pt x="6929" y="3942"/>
                    <a:pt x="6953" y="3942"/>
                  </a:cubicBezTo>
                  <a:cubicBezTo>
                    <a:pt x="6989" y="3930"/>
                    <a:pt x="7037" y="3930"/>
                    <a:pt x="7084" y="3906"/>
                  </a:cubicBezTo>
                  <a:cubicBezTo>
                    <a:pt x="7132" y="3894"/>
                    <a:pt x="7156" y="3894"/>
                    <a:pt x="7203" y="3882"/>
                  </a:cubicBezTo>
                  <a:cubicBezTo>
                    <a:pt x="7251" y="3870"/>
                    <a:pt x="7287" y="3870"/>
                    <a:pt x="7334" y="3847"/>
                  </a:cubicBezTo>
                  <a:cubicBezTo>
                    <a:pt x="7382" y="3835"/>
                    <a:pt x="7406" y="3835"/>
                    <a:pt x="7441" y="3823"/>
                  </a:cubicBezTo>
                  <a:cubicBezTo>
                    <a:pt x="7489" y="3811"/>
                    <a:pt x="7525" y="3787"/>
                    <a:pt x="7572" y="3787"/>
                  </a:cubicBezTo>
                  <a:cubicBezTo>
                    <a:pt x="7608" y="3775"/>
                    <a:pt x="7644" y="3775"/>
                    <a:pt x="7680" y="3763"/>
                  </a:cubicBezTo>
                  <a:lnTo>
                    <a:pt x="7811" y="3716"/>
                  </a:lnTo>
                  <a:cubicBezTo>
                    <a:pt x="7822" y="3716"/>
                    <a:pt x="7858" y="3704"/>
                    <a:pt x="7870" y="3704"/>
                  </a:cubicBezTo>
                  <a:cubicBezTo>
                    <a:pt x="7882" y="3704"/>
                    <a:pt x="7906" y="3692"/>
                    <a:pt x="7918" y="3692"/>
                  </a:cubicBezTo>
                  <a:cubicBezTo>
                    <a:pt x="7989" y="3656"/>
                    <a:pt x="8061" y="3632"/>
                    <a:pt x="8144" y="3608"/>
                  </a:cubicBezTo>
                  <a:cubicBezTo>
                    <a:pt x="8156" y="3608"/>
                    <a:pt x="8168" y="3596"/>
                    <a:pt x="8180" y="3596"/>
                  </a:cubicBezTo>
                  <a:cubicBezTo>
                    <a:pt x="8275" y="3573"/>
                    <a:pt x="8358" y="3525"/>
                    <a:pt x="8453" y="3489"/>
                  </a:cubicBezTo>
                  <a:cubicBezTo>
                    <a:pt x="8477" y="3477"/>
                    <a:pt x="8501" y="3477"/>
                    <a:pt x="8525" y="3466"/>
                  </a:cubicBezTo>
                  <a:cubicBezTo>
                    <a:pt x="8584" y="3430"/>
                    <a:pt x="8656" y="3406"/>
                    <a:pt x="8715" y="3370"/>
                  </a:cubicBezTo>
                  <a:cubicBezTo>
                    <a:pt x="8751" y="3358"/>
                    <a:pt x="8763" y="3346"/>
                    <a:pt x="8799" y="3346"/>
                  </a:cubicBezTo>
                  <a:cubicBezTo>
                    <a:pt x="8882" y="3299"/>
                    <a:pt x="8954" y="3251"/>
                    <a:pt x="9037" y="3215"/>
                  </a:cubicBezTo>
                  <a:cubicBezTo>
                    <a:pt x="9049" y="3192"/>
                    <a:pt x="9073" y="3180"/>
                    <a:pt x="9096" y="3168"/>
                  </a:cubicBezTo>
                  <a:cubicBezTo>
                    <a:pt x="9108" y="3156"/>
                    <a:pt x="9132" y="3132"/>
                    <a:pt x="9156" y="3132"/>
                  </a:cubicBezTo>
                  <a:cubicBezTo>
                    <a:pt x="9180" y="3120"/>
                    <a:pt x="9215" y="3096"/>
                    <a:pt x="9239" y="3073"/>
                  </a:cubicBezTo>
                  <a:cubicBezTo>
                    <a:pt x="9275" y="3061"/>
                    <a:pt x="9299" y="3037"/>
                    <a:pt x="9335" y="3013"/>
                  </a:cubicBezTo>
                  <a:cubicBezTo>
                    <a:pt x="9358" y="3001"/>
                    <a:pt x="9394" y="2977"/>
                    <a:pt x="9418" y="2954"/>
                  </a:cubicBezTo>
                  <a:cubicBezTo>
                    <a:pt x="9454" y="2942"/>
                    <a:pt x="9477" y="2918"/>
                    <a:pt x="9489" y="2894"/>
                  </a:cubicBezTo>
                  <a:cubicBezTo>
                    <a:pt x="9525" y="2882"/>
                    <a:pt x="9549" y="2858"/>
                    <a:pt x="9585" y="2834"/>
                  </a:cubicBezTo>
                  <a:cubicBezTo>
                    <a:pt x="9608" y="2823"/>
                    <a:pt x="9632" y="2799"/>
                    <a:pt x="9656" y="2775"/>
                  </a:cubicBezTo>
                  <a:cubicBezTo>
                    <a:pt x="9692" y="2763"/>
                    <a:pt x="9704" y="2739"/>
                    <a:pt x="9727" y="2715"/>
                  </a:cubicBezTo>
                  <a:lnTo>
                    <a:pt x="9763" y="2692"/>
                  </a:lnTo>
                  <a:cubicBezTo>
                    <a:pt x="9775" y="2680"/>
                    <a:pt x="9811" y="2656"/>
                    <a:pt x="9823" y="2632"/>
                  </a:cubicBezTo>
                  <a:lnTo>
                    <a:pt x="9835" y="2620"/>
                  </a:lnTo>
                  <a:cubicBezTo>
                    <a:pt x="9882" y="2573"/>
                    <a:pt x="9906" y="2537"/>
                    <a:pt x="9942" y="2501"/>
                  </a:cubicBezTo>
                  <a:lnTo>
                    <a:pt x="9966" y="2465"/>
                  </a:lnTo>
                  <a:cubicBezTo>
                    <a:pt x="10001" y="2442"/>
                    <a:pt x="10025" y="2394"/>
                    <a:pt x="10061" y="2358"/>
                  </a:cubicBezTo>
                  <a:lnTo>
                    <a:pt x="10073" y="2346"/>
                  </a:lnTo>
                  <a:lnTo>
                    <a:pt x="10085" y="2334"/>
                  </a:lnTo>
                  <a:cubicBezTo>
                    <a:pt x="10108" y="2323"/>
                    <a:pt x="10108" y="2299"/>
                    <a:pt x="10120" y="2299"/>
                  </a:cubicBezTo>
                  <a:cubicBezTo>
                    <a:pt x="10144" y="2275"/>
                    <a:pt x="10168" y="2227"/>
                    <a:pt x="10192" y="2203"/>
                  </a:cubicBezTo>
                  <a:cubicBezTo>
                    <a:pt x="10204" y="2180"/>
                    <a:pt x="10228" y="2156"/>
                    <a:pt x="10228" y="2144"/>
                  </a:cubicBezTo>
                  <a:cubicBezTo>
                    <a:pt x="10239" y="2108"/>
                    <a:pt x="10263" y="2084"/>
                    <a:pt x="10287" y="2049"/>
                  </a:cubicBezTo>
                  <a:cubicBezTo>
                    <a:pt x="10287" y="2037"/>
                    <a:pt x="10299" y="2037"/>
                    <a:pt x="10299" y="2025"/>
                  </a:cubicBezTo>
                  <a:cubicBezTo>
                    <a:pt x="10299" y="2001"/>
                    <a:pt x="10311" y="1989"/>
                    <a:pt x="10311" y="1989"/>
                  </a:cubicBezTo>
                  <a:cubicBezTo>
                    <a:pt x="10323" y="1965"/>
                    <a:pt x="10347" y="1930"/>
                    <a:pt x="10358" y="1918"/>
                  </a:cubicBezTo>
                  <a:cubicBezTo>
                    <a:pt x="10370" y="1906"/>
                    <a:pt x="10370" y="1870"/>
                    <a:pt x="10382" y="1846"/>
                  </a:cubicBezTo>
                  <a:cubicBezTo>
                    <a:pt x="10406" y="1811"/>
                    <a:pt x="10418" y="1787"/>
                    <a:pt x="10418" y="1763"/>
                  </a:cubicBezTo>
                  <a:cubicBezTo>
                    <a:pt x="10418" y="1751"/>
                    <a:pt x="10430" y="1739"/>
                    <a:pt x="10430" y="1727"/>
                  </a:cubicBezTo>
                  <a:cubicBezTo>
                    <a:pt x="10430" y="1703"/>
                    <a:pt x="10430" y="1703"/>
                    <a:pt x="10442" y="1691"/>
                  </a:cubicBezTo>
                  <a:cubicBezTo>
                    <a:pt x="10466" y="1668"/>
                    <a:pt x="10466" y="1644"/>
                    <a:pt x="10478" y="1620"/>
                  </a:cubicBezTo>
                  <a:cubicBezTo>
                    <a:pt x="10478" y="1584"/>
                    <a:pt x="10489" y="1572"/>
                    <a:pt x="10489" y="1549"/>
                  </a:cubicBezTo>
                  <a:cubicBezTo>
                    <a:pt x="10489" y="1513"/>
                    <a:pt x="10501" y="1501"/>
                    <a:pt x="10501" y="1465"/>
                  </a:cubicBezTo>
                  <a:cubicBezTo>
                    <a:pt x="10501" y="1453"/>
                    <a:pt x="10501" y="1441"/>
                    <a:pt x="10525" y="1430"/>
                  </a:cubicBezTo>
                  <a:lnTo>
                    <a:pt x="10525" y="1406"/>
                  </a:lnTo>
                  <a:cubicBezTo>
                    <a:pt x="10525" y="1382"/>
                    <a:pt x="10537" y="1346"/>
                    <a:pt x="10537" y="1334"/>
                  </a:cubicBezTo>
                  <a:cubicBezTo>
                    <a:pt x="10537" y="1310"/>
                    <a:pt x="10537" y="1287"/>
                    <a:pt x="10549" y="1263"/>
                  </a:cubicBezTo>
                  <a:lnTo>
                    <a:pt x="10549" y="1191"/>
                  </a:lnTo>
                  <a:lnTo>
                    <a:pt x="10549" y="1108"/>
                  </a:lnTo>
                  <a:lnTo>
                    <a:pt x="10549" y="1096"/>
                  </a:lnTo>
                  <a:lnTo>
                    <a:pt x="10549" y="1"/>
                  </a:lnTo>
                  <a:cubicBezTo>
                    <a:pt x="10549" y="25"/>
                    <a:pt x="10549" y="37"/>
                    <a:pt x="10537" y="72"/>
                  </a:cubicBezTo>
                  <a:lnTo>
                    <a:pt x="10537" y="96"/>
                  </a:lnTo>
                  <a:lnTo>
                    <a:pt x="10537" y="144"/>
                  </a:lnTo>
                  <a:cubicBezTo>
                    <a:pt x="10537" y="179"/>
                    <a:pt x="10525" y="191"/>
                    <a:pt x="10525" y="215"/>
                  </a:cubicBezTo>
                  <a:lnTo>
                    <a:pt x="10525" y="251"/>
                  </a:lnTo>
                  <a:cubicBezTo>
                    <a:pt x="10525" y="263"/>
                    <a:pt x="10525" y="275"/>
                    <a:pt x="10513" y="298"/>
                  </a:cubicBezTo>
                  <a:cubicBezTo>
                    <a:pt x="10513" y="322"/>
                    <a:pt x="10489" y="334"/>
                    <a:pt x="10489" y="370"/>
                  </a:cubicBezTo>
                  <a:cubicBezTo>
                    <a:pt x="10489" y="382"/>
                    <a:pt x="10489" y="382"/>
                    <a:pt x="10478" y="394"/>
                  </a:cubicBezTo>
                  <a:cubicBezTo>
                    <a:pt x="10478" y="418"/>
                    <a:pt x="10478" y="429"/>
                    <a:pt x="10466" y="429"/>
                  </a:cubicBezTo>
                  <a:cubicBezTo>
                    <a:pt x="10442" y="453"/>
                    <a:pt x="10442" y="477"/>
                    <a:pt x="10430" y="501"/>
                  </a:cubicBezTo>
                  <a:cubicBezTo>
                    <a:pt x="10430" y="513"/>
                    <a:pt x="10418" y="537"/>
                    <a:pt x="10418" y="537"/>
                  </a:cubicBezTo>
                  <a:cubicBezTo>
                    <a:pt x="10418" y="549"/>
                    <a:pt x="10406" y="560"/>
                    <a:pt x="10406" y="560"/>
                  </a:cubicBezTo>
                  <a:cubicBezTo>
                    <a:pt x="10382" y="596"/>
                    <a:pt x="10370" y="608"/>
                    <a:pt x="10370" y="632"/>
                  </a:cubicBezTo>
                  <a:cubicBezTo>
                    <a:pt x="10370" y="656"/>
                    <a:pt x="10358" y="668"/>
                    <a:pt x="10358" y="679"/>
                  </a:cubicBezTo>
                  <a:cubicBezTo>
                    <a:pt x="10358" y="691"/>
                    <a:pt x="10347" y="691"/>
                    <a:pt x="10347" y="715"/>
                  </a:cubicBezTo>
                  <a:cubicBezTo>
                    <a:pt x="10323" y="739"/>
                    <a:pt x="10311" y="751"/>
                    <a:pt x="10299" y="787"/>
                  </a:cubicBezTo>
                  <a:cubicBezTo>
                    <a:pt x="10299" y="799"/>
                    <a:pt x="10287" y="810"/>
                    <a:pt x="10287" y="834"/>
                  </a:cubicBezTo>
                  <a:cubicBezTo>
                    <a:pt x="10287" y="846"/>
                    <a:pt x="10263" y="846"/>
                    <a:pt x="10263" y="858"/>
                  </a:cubicBezTo>
                  <a:cubicBezTo>
                    <a:pt x="10251" y="894"/>
                    <a:pt x="10239" y="906"/>
                    <a:pt x="10228" y="929"/>
                  </a:cubicBezTo>
                  <a:cubicBezTo>
                    <a:pt x="10204" y="953"/>
                    <a:pt x="10204" y="965"/>
                    <a:pt x="10192" y="977"/>
                  </a:cubicBezTo>
                  <a:cubicBezTo>
                    <a:pt x="10192" y="977"/>
                    <a:pt x="10192" y="989"/>
                    <a:pt x="10180" y="989"/>
                  </a:cubicBezTo>
                  <a:cubicBezTo>
                    <a:pt x="10168" y="1025"/>
                    <a:pt x="10144" y="1037"/>
                    <a:pt x="10120" y="1072"/>
                  </a:cubicBezTo>
                  <a:cubicBezTo>
                    <a:pt x="10120" y="1072"/>
                    <a:pt x="10120" y="1084"/>
                    <a:pt x="10108" y="1084"/>
                  </a:cubicBezTo>
                  <a:cubicBezTo>
                    <a:pt x="10085" y="1096"/>
                    <a:pt x="10073" y="1108"/>
                    <a:pt x="10073" y="1132"/>
                  </a:cubicBezTo>
                  <a:cubicBezTo>
                    <a:pt x="10061" y="1156"/>
                    <a:pt x="10025" y="1168"/>
                    <a:pt x="10013" y="1203"/>
                  </a:cubicBezTo>
                  <a:lnTo>
                    <a:pt x="9966" y="1251"/>
                  </a:lnTo>
                  <a:lnTo>
                    <a:pt x="9954" y="1263"/>
                  </a:lnTo>
                  <a:cubicBezTo>
                    <a:pt x="9942" y="1287"/>
                    <a:pt x="9906" y="1310"/>
                    <a:pt x="9882" y="1334"/>
                  </a:cubicBezTo>
                  <a:cubicBezTo>
                    <a:pt x="9870" y="1346"/>
                    <a:pt x="9847" y="1382"/>
                    <a:pt x="9823" y="1394"/>
                  </a:cubicBezTo>
                  <a:lnTo>
                    <a:pt x="9751" y="1465"/>
                  </a:lnTo>
                  <a:lnTo>
                    <a:pt x="9716" y="1501"/>
                  </a:lnTo>
                  <a:lnTo>
                    <a:pt x="9692" y="1525"/>
                  </a:lnTo>
                  <a:cubicBezTo>
                    <a:pt x="9656" y="1561"/>
                    <a:pt x="9632" y="1572"/>
                    <a:pt x="9596" y="1608"/>
                  </a:cubicBezTo>
                  <a:lnTo>
                    <a:pt x="9573" y="1632"/>
                  </a:lnTo>
                  <a:lnTo>
                    <a:pt x="9537" y="1668"/>
                  </a:lnTo>
                  <a:cubicBezTo>
                    <a:pt x="9513" y="1691"/>
                    <a:pt x="9477" y="1703"/>
                    <a:pt x="9430" y="1739"/>
                  </a:cubicBezTo>
                  <a:lnTo>
                    <a:pt x="9406" y="1763"/>
                  </a:lnTo>
                  <a:lnTo>
                    <a:pt x="9370" y="1799"/>
                  </a:lnTo>
                  <a:cubicBezTo>
                    <a:pt x="9335" y="1822"/>
                    <a:pt x="9299" y="1858"/>
                    <a:pt x="9251" y="1870"/>
                  </a:cubicBezTo>
                  <a:cubicBezTo>
                    <a:pt x="9239" y="1870"/>
                    <a:pt x="9239" y="1882"/>
                    <a:pt x="9227" y="1882"/>
                  </a:cubicBezTo>
                  <a:cubicBezTo>
                    <a:pt x="9215" y="1882"/>
                    <a:pt x="9215" y="1906"/>
                    <a:pt x="9192" y="1906"/>
                  </a:cubicBezTo>
                  <a:cubicBezTo>
                    <a:pt x="9132" y="1942"/>
                    <a:pt x="9073" y="1977"/>
                    <a:pt x="9001" y="2025"/>
                  </a:cubicBezTo>
                  <a:cubicBezTo>
                    <a:pt x="8930" y="2061"/>
                    <a:pt x="8834" y="2108"/>
                    <a:pt x="8763" y="2156"/>
                  </a:cubicBezTo>
                  <a:cubicBezTo>
                    <a:pt x="8739" y="2168"/>
                    <a:pt x="8715" y="2180"/>
                    <a:pt x="8692" y="2180"/>
                  </a:cubicBezTo>
                  <a:cubicBezTo>
                    <a:pt x="8632" y="2215"/>
                    <a:pt x="8561" y="2239"/>
                    <a:pt x="8501" y="2275"/>
                  </a:cubicBezTo>
                  <a:cubicBezTo>
                    <a:pt x="8477" y="2287"/>
                    <a:pt x="8453" y="2287"/>
                    <a:pt x="8442" y="2299"/>
                  </a:cubicBezTo>
                  <a:cubicBezTo>
                    <a:pt x="8346" y="2346"/>
                    <a:pt x="8263" y="2382"/>
                    <a:pt x="8168" y="2406"/>
                  </a:cubicBezTo>
                  <a:cubicBezTo>
                    <a:pt x="8156" y="2406"/>
                    <a:pt x="8144" y="2418"/>
                    <a:pt x="8120" y="2418"/>
                  </a:cubicBezTo>
                  <a:cubicBezTo>
                    <a:pt x="8049" y="2453"/>
                    <a:pt x="7977" y="2477"/>
                    <a:pt x="7906" y="2501"/>
                  </a:cubicBezTo>
                  <a:cubicBezTo>
                    <a:pt x="7870" y="2513"/>
                    <a:pt x="7846" y="2513"/>
                    <a:pt x="7811" y="2525"/>
                  </a:cubicBezTo>
                  <a:lnTo>
                    <a:pt x="7680" y="2573"/>
                  </a:lnTo>
                  <a:cubicBezTo>
                    <a:pt x="7644" y="2584"/>
                    <a:pt x="7608" y="2584"/>
                    <a:pt x="7572" y="2596"/>
                  </a:cubicBezTo>
                  <a:cubicBezTo>
                    <a:pt x="7525" y="2620"/>
                    <a:pt x="7489" y="2632"/>
                    <a:pt x="7441" y="2632"/>
                  </a:cubicBezTo>
                  <a:cubicBezTo>
                    <a:pt x="7406" y="2644"/>
                    <a:pt x="7370" y="2644"/>
                    <a:pt x="7334" y="2656"/>
                  </a:cubicBezTo>
                  <a:cubicBezTo>
                    <a:pt x="7287" y="2680"/>
                    <a:pt x="7251" y="2680"/>
                    <a:pt x="7203" y="2692"/>
                  </a:cubicBezTo>
                  <a:cubicBezTo>
                    <a:pt x="7168" y="2704"/>
                    <a:pt x="7132" y="2704"/>
                    <a:pt x="7096" y="2715"/>
                  </a:cubicBezTo>
                  <a:cubicBezTo>
                    <a:pt x="7049" y="2739"/>
                    <a:pt x="7013" y="2739"/>
                    <a:pt x="6965" y="2751"/>
                  </a:cubicBezTo>
                  <a:cubicBezTo>
                    <a:pt x="6929" y="2751"/>
                    <a:pt x="6894" y="2763"/>
                    <a:pt x="6858" y="2763"/>
                  </a:cubicBezTo>
                  <a:cubicBezTo>
                    <a:pt x="6751" y="2775"/>
                    <a:pt x="6668" y="2799"/>
                    <a:pt x="6560" y="2811"/>
                  </a:cubicBezTo>
                  <a:lnTo>
                    <a:pt x="6513" y="2811"/>
                  </a:lnTo>
                  <a:cubicBezTo>
                    <a:pt x="6429" y="2823"/>
                    <a:pt x="6334" y="2823"/>
                    <a:pt x="6251" y="2834"/>
                  </a:cubicBezTo>
                  <a:cubicBezTo>
                    <a:pt x="6215" y="2834"/>
                    <a:pt x="6179" y="2834"/>
                    <a:pt x="6144" y="2858"/>
                  </a:cubicBezTo>
                  <a:cubicBezTo>
                    <a:pt x="6084" y="2858"/>
                    <a:pt x="6025" y="2870"/>
                    <a:pt x="5977" y="2870"/>
                  </a:cubicBezTo>
                  <a:cubicBezTo>
                    <a:pt x="5953" y="2870"/>
                    <a:pt x="5906" y="2870"/>
                    <a:pt x="5882" y="2882"/>
                  </a:cubicBezTo>
                  <a:cubicBezTo>
                    <a:pt x="5822" y="2882"/>
                    <a:pt x="5763" y="2882"/>
                    <a:pt x="5703" y="2894"/>
                  </a:cubicBezTo>
                  <a:lnTo>
                    <a:pt x="4822" y="2894"/>
                  </a:lnTo>
                  <a:cubicBezTo>
                    <a:pt x="4763" y="2894"/>
                    <a:pt x="4715" y="2894"/>
                    <a:pt x="4655" y="2882"/>
                  </a:cubicBezTo>
                  <a:lnTo>
                    <a:pt x="4572" y="2882"/>
                  </a:lnTo>
                  <a:cubicBezTo>
                    <a:pt x="4513" y="2882"/>
                    <a:pt x="4429" y="2870"/>
                    <a:pt x="4370" y="2870"/>
                  </a:cubicBezTo>
                  <a:lnTo>
                    <a:pt x="4310" y="2870"/>
                  </a:lnTo>
                  <a:cubicBezTo>
                    <a:pt x="4227" y="2858"/>
                    <a:pt x="4155" y="2858"/>
                    <a:pt x="4060" y="2834"/>
                  </a:cubicBezTo>
                  <a:lnTo>
                    <a:pt x="4012" y="2834"/>
                  </a:lnTo>
                  <a:cubicBezTo>
                    <a:pt x="3941" y="2823"/>
                    <a:pt x="3870" y="2823"/>
                    <a:pt x="3798" y="2811"/>
                  </a:cubicBezTo>
                  <a:cubicBezTo>
                    <a:pt x="3762" y="2811"/>
                    <a:pt x="3739" y="2799"/>
                    <a:pt x="3703" y="2799"/>
                  </a:cubicBezTo>
                  <a:cubicBezTo>
                    <a:pt x="3643" y="2775"/>
                    <a:pt x="3596" y="2775"/>
                    <a:pt x="3536" y="2763"/>
                  </a:cubicBezTo>
                  <a:cubicBezTo>
                    <a:pt x="3512" y="2763"/>
                    <a:pt x="3477" y="2751"/>
                    <a:pt x="3453" y="2751"/>
                  </a:cubicBezTo>
                  <a:lnTo>
                    <a:pt x="3274" y="2704"/>
                  </a:lnTo>
                  <a:cubicBezTo>
                    <a:pt x="3239" y="2692"/>
                    <a:pt x="3215" y="2692"/>
                    <a:pt x="3167" y="2680"/>
                  </a:cubicBezTo>
                  <a:cubicBezTo>
                    <a:pt x="3108" y="2656"/>
                    <a:pt x="3060" y="2644"/>
                    <a:pt x="3000" y="2632"/>
                  </a:cubicBezTo>
                  <a:cubicBezTo>
                    <a:pt x="2977" y="2620"/>
                    <a:pt x="2941" y="2620"/>
                    <a:pt x="2917" y="2596"/>
                  </a:cubicBezTo>
                  <a:cubicBezTo>
                    <a:pt x="2822" y="2573"/>
                    <a:pt x="2750" y="2561"/>
                    <a:pt x="2667" y="2525"/>
                  </a:cubicBezTo>
                  <a:cubicBezTo>
                    <a:pt x="2643" y="2525"/>
                    <a:pt x="2631" y="2513"/>
                    <a:pt x="2619" y="2513"/>
                  </a:cubicBezTo>
                  <a:cubicBezTo>
                    <a:pt x="2524" y="2477"/>
                    <a:pt x="2429" y="2453"/>
                    <a:pt x="2334" y="2406"/>
                  </a:cubicBezTo>
                  <a:cubicBezTo>
                    <a:pt x="2286" y="2394"/>
                    <a:pt x="2262" y="2382"/>
                    <a:pt x="2227" y="2358"/>
                  </a:cubicBezTo>
                  <a:cubicBezTo>
                    <a:pt x="2203" y="2346"/>
                    <a:pt x="2167" y="2334"/>
                    <a:pt x="2143" y="2334"/>
                  </a:cubicBezTo>
                  <a:cubicBezTo>
                    <a:pt x="2096" y="2323"/>
                    <a:pt x="2048" y="2299"/>
                    <a:pt x="2024" y="2275"/>
                  </a:cubicBezTo>
                  <a:cubicBezTo>
                    <a:pt x="1988" y="2263"/>
                    <a:pt x="1965" y="2239"/>
                    <a:pt x="1953" y="2239"/>
                  </a:cubicBezTo>
                  <a:cubicBezTo>
                    <a:pt x="1905" y="2227"/>
                    <a:pt x="1857" y="2203"/>
                    <a:pt x="1810" y="2180"/>
                  </a:cubicBezTo>
                  <a:cubicBezTo>
                    <a:pt x="1798" y="2168"/>
                    <a:pt x="1774" y="2168"/>
                    <a:pt x="1750" y="2156"/>
                  </a:cubicBezTo>
                  <a:cubicBezTo>
                    <a:pt x="1691" y="2120"/>
                    <a:pt x="1619" y="2084"/>
                    <a:pt x="1560" y="2049"/>
                  </a:cubicBezTo>
                  <a:cubicBezTo>
                    <a:pt x="1500" y="2001"/>
                    <a:pt x="1429" y="1977"/>
                    <a:pt x="1369" y="1930"/>
                  </a:cubicBezTo>
                  <a:cubicBezTo>
                    <a:pt x="1357" y="1918"/>
                    <a:pt x="1322" y="1906"/>
                    <a:pt x="1310" y="1882"/>
                  </a:cubicBezTo>
                  <a:cubicBezTo>
                    <a:pt x="1262" y="1858"/>
                    <a:pt x="1238" y="1822"/>
                    <a:pt x="1191" y="1811"/>
                  </a:cubicBezTo>
                  <a:cubicBezTo>
                    <a:pt x="1155" y="1799"/>
                    <a:pt x="1143" y="1787"/>
                    <a:pt x="1119" y="1763"/>
                  </a:cubicBezTo>
                  <a:cubicBezTo>
                    <a:pt x="1084" y="1739"/>
                    <a:pt x="1060" y="1727"/>
                    <a:pt x="1024" y="1691"/>
                  </a:cubicBezTo>
                  <a:cubicBezTo>
                    <a:pt x="1000" y="1680"/>
                    <a:pt x="976" y="1668"/>
                    <a:pt x="964" y="1632"/>
                  </a:cubicBezTo>
                  <a:cubicBezTo>
                    <a:pt x="941" y="1608"/>
                    <a:pt x="905" y="1584"/>
                    <a:pt x="881" y="1561"/>
                  </a:cubicBezTo>
                  <a:lnTo>
                    <a:pt x="822" y="1501"/>
                  </a:lnTo>
                  <a:cubicBezTo>
                    <a:pt x="786" y="1465"/>
                    <a:pt x="762" y="1453"/>
                    <a:pt x="738" y="1430"/>
                  </a:cubicBezTo>
                  <a:lnTo>
                    <a:pt x="679" y="1370"/>
                  </a:lnTo>
                  <a:lnTo>
                    <a:pt x="607" y="1287"/>
                  </a:lnTo>
                  <a:cubicBezTo>
                    <a:pt x="595" y="1275"/>
                    <a:pt x="583" y="1251"/>
                    <a:pt x="548" y="1227"/>
                  </a:cubicBezTo>
                  <a:cubicBezTo>
                    <a:pt x="536" y="1203"/>
                    <a:pt x="500" y="1191"/>
                    <a:pt x="488" y="1156"/>
                  </a:cubicBezTo>
                  <a:cubicBezTo>
                    <a:pt x="476" y="1144"/>
                    <a:pt x="464" y="1108"/>
                    <a:pt x="441" y="1096"/>
                  </a:cubicBezTo>
                  <a:cubicBezTo>
                    <a:pt x="429" y="1072"/>
                    <a:pt x="405" y="1049"/>
                    <a:pt x="381" y="1025"/>
                  </a:cubicBezTo>
                  <a:cubicBezTo>
                    <a:pt x="369" y="1013"/>
                    <a:pt x="357" y="977"/>
                    <a:pt x="345" y="965"/>
                  </a:cubicBezTo>
                  <a:cubicBezTo>
                    <a:pt x="322" y="929"/>
                    <a:pt x="310" y="918"/>
                    <a:pt x="298" y="894"/>
                  </a:cubicBezTo>
                  <a:cubicBezTo>
                    <a:pt x="286" y="858"/>
                    <a:pt x="262" y="846"/>
                    <a:pt x="250" y="810"/>
                  </a:cubicBezTo>
                  <a:cubicBezTo>
                    <a:pt x="238" y="787"/>
                    <a:pt x="226" y="775"/>
                    <a:pt x="202" y="739"/>
                  </a:cubicBezTo>
                  <a:cubicBezTo>
                    <a:pt x="191" y="715"/>
                    <a:pt x="191" y="691"/>
                    <a:pt x="179" y="668"/>
                  </a:cubicBezTo>
                  <a:cubicBezTo>
                    <a:pt x="167" y="632"/>
                    <a:pt x="143" y="620"/>
                    <a:pt x="143" y="596"/>
                  </a:cubicBezTo>
                  <a:cubicBezTo>
                    <a:pt x="131" y="560"/>
                    <a:pt x="131" y="549"/>
                    <a:pt x="119" y="513"/>
                  </a:cubicBezTo>
                  <a:cubicBezTo>
                    <a:pt x="107" y="489"/>
                    <a:pt x="107" y="477"/>
                    <a:pt x="83" y="441"/>
                  </a:cubicBezTo>
                  <a:cubicBezTo>
                    <a:pt x="71" y="418"/>
                    <a:pt x="71" y="394"/>
                    <a:pt x="71" y="370"/>
                  </a:cubicBezTo>
                  <a:cubicBezTo>
                    <a:pt x="60" y="334"/>
                    <a:pt x="60" y="322"/>
                    <a:pt x="60" y="298"/>
                  </a:cubicBezTo>
                  <a:cubicBezTo>
                    <a:pt x="60" y="263"/>
                    <a:pt x="48" y="251"/>
                    <a:pt x="48" y="215"/>
                  </a:cubicBezTo>
                  <a:cubicBezTo>
                    <a:pt x="48" y="191"/>
                    <a:pt x="24" y="179"/>
                    <a:pt x="24" y="144"/>
                  </a:cubicBezTo>
                  <a:cubicBezTo>
                    <a:pt x="24" y="120"/>
                    <a:pt x="24" y="96"/>
                    <a:pt x="12" y="72"/>
                  </a:cubicBezTo>
                  <a:cubicBezTo>
                    <a:pt x="12" y="37"/>
                    <a:pt x="12" y="2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0"/>
            <p:cNvSpPr/>
            <p:nvPr/>
          </p:nvSpPr>
          <p:spPr>
            <a:xfrm>
              <a:off x="5025779" y="3064724"/>
              <a:ext cx="137510" cy="73848"/>
            </a:xfrm>
            <a:custGeom>
              <a:avLst/>
              <a:gdLst/>
              <a:ahLst/>
              <a:cxnLst/>
              <a:rect l="l" t="t" r="r" b="b"/>
              <a:pathLst>
                <a:path w="4657" h="2501" extrusionOk="0">
                  <a:moveTo>
                    <a:pt x="2768" y="504"/>
                  </a:moveTo>
                  <a:cubicBezTo>
                    <a:pt x="2864" y="504"/>
                    <a:pt x="2973" y="523"/>
                    <a:pt x="3096" y="572"/>
                  </a:cubicBezTo>
                  <a:lnTo>
                    <a:pt x="2513" y="917"/>
                  </a:lnTo>
                  <a:cubicBezTo>
                    <a:pt x="2382" y="786"/>
                    <a:pt x="2334" y="667"/>
                    <a:pt x="2477" y="572"/>
                  </a:cubicBezTo>
                  <a:cubicBezTo>
                    <a:pt x="2556" y="532"/>
                    <a:pt x="2652" y="504"/>
                    <a:pt x="2768" y="504"/>
                  </a:cubicBezTo>
                  <a:close/>
                  <a:moveTo>
                    <a:pt x="2215" y="1560"/>
                  </a:moveTo>
                  <a:cubicBezTo>
                    <a:pt x="2334" y="1691"/>
                    <a:pt x="2382" y="1810"/>
                    <a:pt x="2227" y="1893"/>
                  </a:cubicBezTo>
                  <a:cubicBezTo>
                    <a:pt x="2160" y="1936"/>
                    <a:pt x="2076" y="1960"/>
                    <a:pt x="1975" y="1960"/>
                  </a:cubicBezTo>
                  <a:cubicBezTo>
                    <a:pt x="1880" y="1960"/>
                    <a:pt x="1770" y="1939"/>
                    <a:pt x="1644" y="1893"/>
                  </a:cubicBezTo>
                  <a:lnTo>
                    <a:pt x="2215" y="1560"/>
                  </a:lnTo>
                  <a:close/>
                  <a:moveTo>
                    <a:pt x="4108" y="0"/>
                  </a:moveTo>
                  <a:lnTo>
                    <a:pt x="3644" y="274"/>
                  </a:lnTo>
                  <a:cubicBezTo>
                    <a:pt x="3277" y="106"/>
                    <a:pt x="2920" y="31"/>
                    <a:pt x="2600" y="31"/>
                  </a:cubicBezTo>
                  <a:cubicBezTo>
                    <a:pt x="2287" y="31"/>
                    <a:pt x="2011" y="103"/>
                    <a:pt x="1799" y="226"/>
                  </a:cubicBezTo>
                  <a:cubicBezTo>
                    <a:pt x="1215" y="572"/>
                    <a:pt x="1572" y="953"/>
                    <a:pt x="1918" y="1286"/>
                  </a:cubicBezTo>
                  <a:lnTo>
                    <a:pt x="1227" y="1691"/>
                  </a:lnTo>
                  <a:cubicBezTo>
                    <a:pt x="965" y="1488"/>
                    <a:pt x="787" y="1274"/>
                    <a:pt x="727" y="1060"/>
                  </a:cubicBezTo>
                  <a:lnTo>
                    <a:pt x="1" y="1226"/>
                  </a:lnTo>
                  <a:cubicBezTo>
                    <a:pt x="37" y="1465"/>
                    <a:pt x="310" y="1762"/>
                    <a:pt x="691" y="2012"/>
                  </a:cubicBezTo>
                  <a:lnTo>
                    <a:pt x="251" y="2262"/>
                  </a:lnTo>
                  <a:lnTo>
                    <a:pt x="334" y="2310"/>
                  </a:lnTo>
                  <a:lnTo>
                    <a:pt x="668" y="2500"/>
                  </a:lnTo>
                  <a:lnTo>
                    <a:pt x="1132" y="2238"/>
                  </a:lnTo>
                  <a:cubicBezTo>
                    <a:pt x="1466" y="2382"/>
                    <a:pt x="1800" y="2446"/>
                    <a:pt x="2104" y="2446"/>
                  </a:cubicBezTo>
                  <a:cubicBezTo>
                    <a:pt x="2429" y="2446"/>
                    <a:pt x="2720" y="2373"/>
                    <a:pt x="2942" y="2250"/>
                  </a:cubicBezTo>
                  <a:cubicBezTo>
                    <a:pt x="3525" y="1917"/>
                    <a:pt x="3168" y="1536"/>
                    <a:pt x="2823" y="1215"/>
                  </a:cubicBezTo>
                  <a:lnTo>
                    <a:pt x="3525" y="810"/>
                  </a:lnTo>
                  <a:cubicBezTo>
                    <a:pt x="3704" y="941"/>
                    <a:pt x="3847" y="1107"/>
                    <a:pt x="3942" y="1298"/>
                  </a:cubicBezTo>
                  <a:lnTo>
                    <a:pt x="4656" y="1119"/>
                  </a:lnTo>
                  <a:cubicBezTo>
                    <a:pt x="4561" y="917"/>
                    <a:pt x="4358" y="691"/>
                    <a:pt x="4073" y="500"/>
                  </a:cubicBezTo>
                  <a:lnTo>
                    <a:pt x="4525" y="238"/>
                  </a:lnTo>
                  <a:lnTo>
                    <a:pt x="4108" y="0"/>
                  </a:lnTo>
                  <a:close/>
                </a:path>
              </a:pathLst>
            </a:custGeom>
            <a:solidFill>
              <a:srgbClr val="2C2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0"/>
            <p:cNvSpPr/>
            <p:nvPr/>
          </p:nvSpPr>
          <p:spPr>
            <a:xfrm>
              <a:off x="4936843" y="2955738"/>
              <a:ext cx="313257" cy="180708"/>
            </a:xfrm>
            <a:custGeom>
              <a:avLst/>
              <a:gdLst/>
              <a:ahLst/>
              <a:cxnLst/>
              <a:rect l="l" t="t" r="r" b="b"/>
              <a:pathLst>
                <a:path w="10609" h="6120" extrusionOk="0">
                  <a:moveTo>
                    <a:pt x="5281" y="0"/>
                  </a:moveTo>
                  <a:cubicBezTo>
                    <a:pt x="3927" y="0"/>
                    <a:pt x="2572" y="298"/>
                    <a:pt x="1536" y="893"/>
                  </a:cubicBezTo>
                  <a:cubicBezTo>
                    <a:pt x="512" y="1488"/>
                    <a:pt x="1" y="2286"/>
                    <a:pt x="1" y="3060"/>
                  </a:cubicBezTo>
                  <a:lnTo>
                    <a:pt x="1" y="3132"/>
                  </a:lnTo>
                  <a:cubicBezTo>
                    <a:pt x="36" y="3179"/>
                    <a:pt x="36" y="3203"/>
                    <a:pt x="36" y="3227"/>
                  </a:cubicBezTo>
                  <a:cubicBezTo>
                    <a:pt x="36" y="3251"/>
                    <a:pt x="36" y="3262"/>
                    <a:pt x="48" y="3298"/>
                  </a:cubicBezTo>
                  <a:cubicBezTo>
                    <a:pt x="48" y="3322"/>
                    <a:pt x="48" y="3346"/>
                    <a:pt x="60" y="3370"/>
                  </a:cubicBezTo>
                  <a:cubicBezTo>
                    <a:pt x="60" y="3405"/>
                    <a:pt x="72" y="3417"/>
                    <a:pt x="72" y="3441"/>
                  </a:cubicBezTo>
                  <a:cubicBezTo>
                    <a:pt x="72" y="3477"/>
                    <a:pt x="96" y="3489"/>
                    <a:pt x="96" y="3524"/>
                  </a:cubicBezTo>
                  <a:cubicBezTo>
                    <a:pt x="96" y="3548"/>
                    <a:pt x="108" y="3560"/>
                    <a:pt x="108" y="3596"/>
                  </a:cubicBezTo>
                  <a:cubicBezTo>
                    <a:pt x="108" y="3620"/>
                    <a:pt x="120" y="3643"/>
                    <a:pt x="120" y="3667"/>
                  </a:cubicBezTo>
                  <a:cubicBezTo>
                    <a:pt x="131" y="3703"/>
                    <a:pt x="131" y="3715"/>
                    <a:pt x="155" y="3739"/>
                  </a:cubicBezTo>
                  <a:cubicBezTo>
                    <a:pt x="167" y="3774"/>
                    <a:pt x="167" y="3786"/>
                    <a:pt x="179" y="3822"/>
                  </a:cubicBezTo>
                  <a:cubicBezTo>
                    <a:pt x="191" y="3846"/>
                    <a:pt x="215" y="3858"/>
                    <a:pt x="215" y="3894"/>
                  </a:cubicBezTo>
                  <a:cubicBezTo>
                    <a:pt x="227" y="3917"/>
                    <a:pt x="227" y="3941"/>
                    <a:pt x="239" y="3965"/>
                  </a:cubicBezTo>
                  <a:cubicBezTo>
                    <a:pt x="251" y="4001"/>
                    <a:pt x="274" y="4013"/>
                    <a:pt x="286" y="4036"/>
                  </a:cubicBezTo>
                  <a:cubicBezTo>
                    <a:pt x="298" y="4072"/>
                    <a:pt x="310" y="4084"/>
                    <a:pt x="334" y="4120"/>
                  </a:cubicBezTo>
                  <a:cubicBezTo>
                    <a:pt x="346" y="4144"/>
                    <a:pt x="358" y="4155"/>
                    <a:pt x="370" y="4191"/>
                  </a:cubicBezTo>
                  <a:cubicBezTo>
                    <a:pt x="393" y="4203"/>
                    <a:pt x="405" y="4239"/>
                    <a:pt x="417" y="4251"/>
                  </a:cubicBezTo>
                  <a:cubicBezTo>
                    <a:pt x="429" y="4275"/>
                    <a:pt x="453" y="4298"/>
                    <a:pt x="477" y="4322"/>
                  </a:cubicBezTo>
                  <a:cubicBezTo>
                    <a:pt x="489" y="4334"/>
                    <a:pt x="512" y="4370"/>
                    <a:pt x="524" y="4382"/>
                  </a:cubicBezTo>
                  <a:cubicBezTo>
                    <a:pt x="536" y="4417"/>
                    <a:pt x="572" y="4429"/>
                    <a:pt x="584" y="4453"/>
                  </a:cubicBezTo>
                  <a:cubicBezTo>
                    <a:pt x="596" y="4477"/>
                    <a:pt x="608" y="4501"/>
                    <a:pt x="643" y="4513"/>
                  </a:cubicBezTo>
                  <a:cubicBezTo>
                    <a:pt x="655" y="4548"/>
                    <a:pt x="691" y="4560"/>
                    <a:pt x="715" y="4596"/>
                  </a:cubicBezTo>
                  <a:lnTo>
                    <a:pt x="774" y="4656"/>
                  </a:lnTo>
                  <a:lnTo>
                    <a:pt x="846" y="4727"/>
                  </a:lnTo>
                  <a:lnTo>
                    <a:pt x="905" y="4786"/>
                  </a:lnTo>
                  <a:cubicBezTo>
                    <a:pt x="941" y="4810"/>
                    <a:pt x="965" y="4822"/>
                    <a:pt x="1001" y="4858"/>
                  </a:cubicBezTo>
                  <a:cubicBezTo>
                    <a:pt x="1013" y="4870"/>
                    <a:pt x="1048" y="4894"/>
                    <a:pt x="1060" y="4917"/>
                  </a:cubicBezTo>
                  <a:cubicBezTo>
                    <a:pt x="1084" y="4953"/>
                    <a:pt x="1120" y="4965"/>
                    <a:pt x="1144" y="4989"/>
                  </a:cubicBezTo>
                  <a:cubicBezTo>
                    <a:pt x="1179" y="5001"/>
                    <a:pt x="1191" y="5025"/>
                    <a:pt x="1227" y="5037"/>
                  </a:cubicBezTo>
                  <a:cubicBezTo>
                    <a:pt x="1263" y="5060"/>
                    <a:pt x="1298" y="5096"/>
                    <a:pt x="1346" y="5108"/>
                  </a:cubicBezTo>
                  <a:cubicBezTo>
                    <a:pt x="1358" y="5120"/>
                    <a:pt x="1370" y="5144"/>
                    <a:pt x="1405" y="5156"/>
                  </a:cubicBezTo>
                  <a:cubicBezTo>
                    <a:pt x="1453" y="5203"/>
                    <a:pt x="1513" y="5227"/>
                    <a:pt x="1596" y="5275"/>
                  </a:cubicBezTo>
                  <a:cubicBezTo>
                    <a:pt x="1655" y="5298"/>
                    <a:pt x="1715" y="5346"/>
                    <a:pt x="1786" y="5382"/>
                  </a:cubicBezTo>
                  <a:cubicBezTo>
                    <a:pt x="1798" y="5394"/>
                    <a:pt x="1834" y="5394"/>
                    <a:pt x="1846" y="5406"/>
                  </a:cubicBezTo>
                  <a:cubicBezTo>
                    <a:pt x="1894" y="5418"/>
                    <a:pt x="1929" y="5453"/>
                    <a:pt x="1977" y="5465"/>
                  </a:cubicBezTo>
                  <a:cubicBezTo>
                    <a:pt x="2013" y="5477"/>
                    <a:pt x="2036" y="5501"/>
                    <a:pt x="2048" y="5501"/>
                  </a:cubicBezTo>
                  <a:cubicBezTo>
                    <a:pt x="2096" y="5513"/>
                    <a:pt x="2132" y="5537"/>
                    <a:pt x="2167" y="5560"/>
                  </a:cubicBezTo>
                  <a:cubicBezTo>
                    <a:pt x="2203" y="5572"/>
                    <a:pt x="2227" y="5584"/>
                    <a:pt x="2263" y="5584"/>
                  </a:cubicBezTo>
                  <a:cubicBezTo>
                    <a:pt x="2287" y="5596"/>
                    <a:pt x="2334" y="5620"/>
                    <a:pt x="2370" y="5632"/>
                  </a:cubicBezTo>
                  <a:cubicBezTo>
                    <a:pt x="2453" y="5656"/>
                    <a:pt x="2548" y="5703"/>
                    <a:pt x="2644" y="5739"/>
                  </a:cubicBezTo>
                  <a:cubicBezTo>
                    <a:pt x="2668" y="5739"/>
                    <a:pt x="2679" y="5751"/>
                    <a:pt x="2691" y="5751"/>
                  </a:cubicBezTo>
                  <a:cubicBezTo>
                    <a:pt x="2787" y="5787"/>
                    <a:pt x="2858" y="5810"/>
                    <a:pt x="2941" y="5822"/>
                  </a:cubicBezTo>
                  <a:cubicBezTo>
                    <a:pt x="2977" y="5846"/>
                    <a:pt x="3001" y="5846"/>
                    <a:pt x="3037" y="5858"/>
                  </a:cubicBezTo>
                  <a:cubicBezTo>
                    <a:pt x="3096" y="5870"/>
                    <a:pt x="3144" y="5882"/>
                    <a:pt x="3203" y="5894"/>
                  </a:cubicBezTo>
                  <a:cubicBezTo>
                    <a:pt x="3227" y="5918"/>
                    <a:pt x="3263" y="5918"/>
                    <a:pt x="3299" y="5929"/>
                  </a:cubicBezTo>
                  <a:lnTo>
                    <a:pt x="3489" y="5977"/>
                  </a:lnTo>
                  <a:cubicBezTo>
                    <a:pt x="3513" y="5977"/>
                    <a:pt x="3537" y="5989"/>
                    <a:pt x="3572" y="5989"/>
                  </a:cubicBezTo>
                  <a:cubicBezTo>
                    <a:pt x="3632" y="6001"/>
                    <a:pt x="3680" y="6001"/>
                    <a:pt x="3739" y="6025"/>
                  </a:cubicBezTo>
                  <a:cubicBezTo>
                    <a:pt x="3763" y="6025"/>
                    <a:pt x="3799" y="6037"/>
                    <a:pt x="3822" y="6037"/>
                  </a:cubicBezTo>
                  <a:cubicBezTo>
                    <a:pt x="3906" y="6049"/>
                    <a:pt x="3977" y="6060"/>
                    <a:pt x="4049" y="6060"/>
                  </a:cubicBezTo>
                  <a:lnTo>
                    <a:pt x="4096" y="6060"/>
                  </a:lnTo>
                  <a:cubicBezTo>
                    <a:pt x="4180" y="6084"/>
                    <a:pt x="4263" y="6096"/>
                    <a:pt x="4346" y="6096"/>
                  </a:cubicBezTo>
                  <a:lnTo>
                    <a:pt x="4406" y="6096"/>
                  </a:lnTo>
                  <a:cubicBezTo>
                    <a:pt x="4465" y="6096"/>
                    <a:pt x="4537" y="6108"/>
                    <a:pt x="4596" y="6108"/>
                  </a:cubicBezTo>
                  <a:lnTo>
                    <a:pt x="4692" y="6108"/>
                  </a:lnTo>
                  <a:cubicBezTo>
                    <a:pt x="4751" y="6108"/>
                    <a:pt x="4799" y="6120"/>
                    <a:pt x="4858" y="6120"/>
                  </a:cubicBezTo>
                  <a:lnTo>
                    <a:pt x="5727" y="6120"/>
                  </a:lnTo>
                  <a:cubicBezTo>
                    <a:pt x="5787" y="6120"/>
                    <a:pt x="5846" y="6120"/>
                    <a:pt x="5906" y="6108"/>
                  </a:cubicBezTo>
                  <a:cubicBezTo>
                    <a:pt x="5942" y="6108"/>
                    <a:pt x="5989" y="6108"/>
                    <a:pt x="6013" y="6096"/>
                  </a:cubicBezTo>
                  <a:cubicBezTo>
                    <a:pt x="6073" y="6096"/>
                    <a:pt x="6132" y="6084"/>
                    <a:pt x="6180" y="6084"/>
                  </a:cubicBezTo>
                  <a:cubicBezTo>
                    <a:pt x="6204" y="6084"/>
                    <a:pt x="6251" y="6084"/>
                    <a:pt x="6287" y="6060"/>
                  </a:cubicBezTo>
                  <a:cubicBezTo>
                    <a:pt x="6370" y="6049"/>
                    <a:pt x="6466" y="6049"/>
                    <a:pt x="6549" y="6037"/>
                  </a:cubicBezTo>
                  <a:lnTo>
                    <a:pt x="6597" y="6037"/>
                  </a:lnTo>
                  <a:cubicBezTo>
                    <a:pt x="6704" y="6025"/>
                    <a:pt x="6787" y="6001"/>
                    <a:pt x="6894" y="5989"/>
                  </a:cubicBezTo>
                  <a:cubicBezTo>
                    <a:pt x="6918" y="5989"/>
                    <a:pt x="6966" y="5977"/>
                    <a:pt x="7001" y="5977"/>
                  </a:cubicBezTo>
                  <a:cubicBezTo>
                    <a:pt x="7037" y="5965"/>
                    <a:pt x="7085" y="5965"/>
                    <a:pt x="7132" y="5941"/>
                  </a:cubicBezTo>
                  <a:cubicBezTo>
                    <a:pt x="7180" y="5929"/>
                    <a:pt x="7204" y="5929"/>
                    <a:pt x="7240" y="5918"/>
                  </a:cubicBezTo>
                  <a:cubicBezTo>
                    <a:pt x="7275" y="5894"/>
                    <a:pt x="7323" y="5894"/>
                    <a:pt x="7370" y="5882"/>
                  </a:cubicBezTo>
                  <a:cubicBezTo>
                    <a:pt x="7394" y="5870"/>
                    <a:pt x="7442" y="5870"/>
                    <a:pt x="7478" y="5858"/>
                  </a:cubicBezTo>
                  <a:cubicBezTo>
                    <a:pt x="7513" y="5834"/>
                    <a:pt x="7561" y="5822"/>
                    <a:pt x="7609" y="5822"/>
                  </a:cubicBezTo>
                  <a:cubicBezTo>
                    <a:pt x="7632" y="5810"/>
                    <a:pt x="7680" y="5810"/>
                    <a:pt x="7716" y="5799"/>
                  </a:cubicBezTo>
                  <a:lnTo>
                    <a:pt x="7847" y="5751"/>
                  </a:lnTo>
                  <a:cubicBezTo>
                    <a:pt x="7871" y="5739"/>
                    <a:pt x="7906" y="5739"/>
                    <a:pt x="7930" y="5715"/>
                  </a:cubicBezTo>
                  <a:cubicBezTo>
                    <a:pt x="8013" y="5691"/>
                    <a:pt x="8085" y="5656"/>
                    <a:pt x="8156" y="5644"/>
                  </a:cubicBezTo>
                  <a:cubicBezTo>
                    <a:pt x="8168" y="5644"/>
                    <a:pt x="8192" y="5632"/>
                    <a:pt x="8204" y="5632"/>
                  </a:cubicBezTo>
                  <a:cubicBezTo>
                    <a:pt x="8287" y="5596"/>
                    <a:pt x="8383" y="5560"/>
                    <a:pt x="8466" y="5525"/>
                  </a:cubicBezTo>
                  <a:cubicBezTo>
                    <a:pt x="8502" y="5513"/>
                    <a:pt x="8513" y="5513"/>
                    <a:pt x="8525" y="5501"/>
                  </a:cubicBezTo>
                  <a:cubicBezTo>
                    <a:pt x="8585" y="5465"/>
                    <a:pt x="8668" y="5441"/>
                    <a:pt x="8728" y="5406"/>
                  </a:cubicBezTo>
                  <a:cubicBezTo>
                    <a:pt x="8752" y="5394"/>
                    <a:pt x="8764" y="5382"/>
                    <a:pt x="8799" y="5382"/>
                  </a:cubicBezTo>
                  <a:cubicBezTo>
                    <a:pt x="8883" y="5334"/>
                    <a:pt x="8966" y="5287"/>
                    <a:pt x="9037" y="5239"/>
                  </a:cubicBezTo>
                  <a:cubicBezTo>
                    <a:pt x="9097" y="5203"/>
                    <a:pt x="9156" y="5167"/>
                    <a:pt x="9228" y="5120"/>
                  </a:cubicBezTo>
                  <a:cubicBezTo>
                    <a:pt x="9240" y="5120"/>
                    <a:pt x="9240" y="5108"/>
                    <a:pt x="9264" y="5108"/>
                  </a:cubicBezTo>
                  <a:cubicBezTo>
                    <a:pt x="9275" y="5108"/>
                    <a:pt x="9275" y="5096"/>
                    <a:pt x="9287" y="5096"/>
                  </a:cubicBezTo>
                  <a:cubicBezTo>
                    <a:pt x="9335" y="5060"/>
                    <a:pt x="9359" y="5037"/>
                    <a:pt x="9406" y="5025"/>
                  </a:cubicBezTo>
                  <a:lnTo>
                    <a:pt x="9442" y="4989"/>
                  </a:lnTo>
                  <a:lnTo>
                    <a:pt x="9466" y="4965"/>
                  </a:lnTo>
                  <a:cubicBezTo>
                    <a:pt x="9502" y="4929"/>
                    <a:pt x="9526" y="4917"/>
                    <a:pt x="9573" y="4882"/>
                  </a:cubicBezTo>
                  <a:lnTo>
                    <a:pt x="9597" y="4858"/>
                  </a:lnTo>
                  <a:lnTo>
                    <a:pt x="9633" y="4822"/>
                  </a:lnTo>
                  <a:cubicBezTo>
                    <a:pt x="9656" y="4798"/>
                    <a:pt x="9692" y="4786"/>
                    <a:pt x="9716" y="4751"/>
                  </a:cubicBezTo>
                  <a:lnTo>
                    <a:pt x="9752" y="4727"/>
                  </a:lnTo>
                  <a:lnTo>
                    <a:pt x="9776" y="4691"/>
                  </a:lnTo>
                  <a:cubicBezTo>
                    <a:pt x="9811" y="4667"/>
                    <a:pt x="9835" y="4644"/>
                    <a:pt x="9859" y="4620"/>
                  </a:cubicBezTo>
                  <a:cubicBezTo>
                    <a:pt x="9871" y="4608"/>
                    <a:pt x="9883" y="4572"/>
                    <a:pt x="9918" y="4560"/>
                  </a:cubicBezTo>
                  <a:lnTo>
                    <a:pt x="9990" y="4489"/>
                  </a:lnTo>
                  <a:lnTo>
                    <a:pt x="10002" y="4465"/>
                  </a:lnTo>
                  <a:lnTo>
                    <a:pt x="10049" y="4429"/>
                  </a:lnTo>
                  <a:cubicBezTo>
                    <a:pt x="10061" y="4394"/>
                    <a:pt x="10097" y="4382"/>
                    <a:pt x="10109" y="4346"/>
                  </a:cubicBezTo>
                  <a:cubicBezTo>
                    <a:pt x="10121" y="4334"/>
                    <a:pt x="10133" y="4322"/>
                    <a:pt x="10133" y="4310"/>
                  </a:cubicBezTo>
                  <a:cubicBezTo>
                    <a:pt x="10133" y="4310"/>
                    <a:pt x="10133" y="4286"/>
                    <a:pt x="10157" y="4286"/>
                  </a:cubicBezTo>
                  <a:cubicBezTo>
                    <a:pt x="10168" y="4263"/>
                    <a:pt x="10180" y="4251"/>
                    <a:pt x="10216" y="4215"/>
                  </a:cubicBezTo>
                  <a:cubicBezTo>
                    <a:pt x="10216" y="4215"/>
                    <a:pt x="10216" y="4203"/>
                    <a:pt x="10228" y="4203"/>
                  </a:cubicBezTo>
                  <a:cubicBezTo>
                    <a:pt x="10240" y="4191"/>
                    <a:pt x="10240" y="4167"/>
                    <a:pt x="10252" y="4155"/>
                  </a:cubicBezTo>
                  <a:cubicBezTo>
                    <a:pt x="10276" y="4132"/>
                    <a:pt x="10288" y="4108"/>
                    <a:pt x="10299" y="4084"/>
                  </a:cubicBezTo>
                  <a:cubicBezTo>
                    <a:pt x="10299" y="4072"/>
                    <a:pt x="10311" y="4072"/>
                    <a:pt x="10311" y="4048"/>
                  </a:cubicBezTo>
                  <a:cubicBezTo>
                    <a:pt x="10335" y="4036"/>
                    <a:pt x="10335" y="4024"/>
                    <a:pt x="10335" y="4013"/>
                  </a:cubicBezTo>
                  <a:cubicBezTo>
                    <a:pt x="10347" y="3977"/>
                    <a:pt x="10359" y="3965"/>
                    <a:pt x="10371" y="3929"/>
                  </a:cubicBezTo>
                  <a:cubicBezTo>
                    <a:pt x="10371" y="3917"/>
                    <a:pt x="10395" y="3917"/>
                    <a:pt x="10395" y="3905"/>
                  </a:cubicBezTo>
                  <a:cubicBezTo>
                    <a:pt x="10395" y="3894"/>
                    <a:pt x="10407" y="3870"/>
                    <a:pt x="10407" y="3858"/>
                  </a:cubicBezTo>
                  <a:cubicBezTo>
                    <a:pt x="10418" y="3834"/>
                    <a:pt x="10430" y="3810"/>
                    <a:pt x="10430" y="3786"/>
                  </a:cubicBezTo>
                  <a:cubicBezTo>
                    <a:pt x="10430" y="3774"/>
                    <a:pt x="10454" y="3751"/>
                    <a:pt x="10454" y="3751"/>
                  </a:cubicBezTo>
                  <a:cubicBezTo>
                    <a:pt x="10454" y="3739"/>
                    <a:pt x="10466" y="3727"/>
                    <a:pt x="10466" y="3727"/>
                  </a:cubicBezTo>
                  <a:cubicBezTo>
                    <a:pt x="10478" y="3691"/>
                    <a:pt x="10478" y="3679"/>
                    <a:pt x="10490" y="3655"/>
                  </a:cubicBezTo>
                  <a:cubicBezTo>
                    <a:pt x="10490" y="3632"/>
                    <a:pt x="10490" y="3620"/>
                    <a:pt x="10514" y="3620"/>
                  </a:cubicBezTo>
                  <a:cubicBezTo>
                    <a:pt x="10514" y="3608"/>
                    <a:pt x="10514" y="3608"/>
                    <a:pt x="10526" y="3596"/>
                  </a:cubicBezTo>
                  <a:cubicBezTo>
                    <a:pt x="10526" y="3560"/>
                    <a:pt x="10538" y="3548"/>
                    <a:pt x="10538" y="3513"/>
                  </a:cubicBezTo>
                  <a:cubicBezTo>
                    <a:pt x="10538" y="3501"/>
                    <a:pt x="10538" y="3489"/>
                    <a:pt x="10549" y="3477"/>
                  </a:cubicBezTo>
                  <a:lnTo>
                    <a:pt x="10549" y="3441"/>
                  </a:lnTo>
                  <a:cubicBezTo>
                    <a:pt x="10549" y="3417"/>
                    <a:pt x="10573" y="3393"/>
                    <a:pt x="10573" y="3370"/>
                  </a:cubicBezTo>
                  <a:lnTo>
                    <a:pt x="10573" y="3322"/>
                  </a:lnTo>
                  <a:lnTo>
                    <a:pt x="10573" y="3298"/>
                  </a:lnTo>
                  <a:cubicBezTo>
                    <a:pt x="10573" y="3262"/>
                    <a:pt x="10573" y="3251"/>
                    <a:pt x="10585" y="3215"/>
                  </a:cubicBezTo>
                  <a:lnTo>
                    <a:pt x="10585" y="3179"/>
                  </a:lnTo>
                  <a:lnTo>
                    <a:pt x="10585" y="3143"/>
                  </a:lnTo>
                  <a:cubicBezTo>
                    <a:pt x="10609" y="2322"/>
                    <a:pt x="10097" y="1512"/>
                    <a:pt x="9025" y="893"/>
                  </a:cubicBezTo>
                  <a:cubicBezTo>
                    <a:pt x="7990" y="298"/>
                    <a:pt x="6635" y="0"/>
                    <a:pt x="5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0"/>
            <p:cNvSpPr/>
            <p:nvPr/>
          </p:nvSpPr>
          <p:spPr>
            <a:xfrm>
              <a:off x="4964982" y="2971033"/>
              <a:ext cx="260167" cy="149616"/>
            </a:xfrm>
            <a:custGeom>
              <a:avLst/>
              <a:gdLst/>
              <a:ahLst/>
              <a:cxnLst/>
              <a:rect l="l" t="t" r="r" b="b"/>
              <a:pathLst>
                <a:path w="8811" h="5067" extrusionOk="0">
                  <a:moveTo>
                    <a:pt x="4407" y="0"/>
                  </a:moveTo>
                  <a:cubicBezTo>
                    <a:pt x="3289" y="0"/>
                    <a:pt x="2173" y="244"/>
                    <a:pt x="1322" y="732"/>
                  </a:cubicBezTo>
                  <a:cubicBezTo>
                    <a:pt x="476" y="1232"/>
                    <a:pt x="60" y="1863"/>
                    <a:pt x="60" y="2518"/>
                  </a:cubicBezTo>
                  <a:lnTo>
                    <a:pt x="60" y="2578"/>
                  </a:lnTo>
                  <a:cubicBezTo>
                    <a:pt x="0" y="2649"/>
                    <a:pt x="0" y="2661"/>
                    <a:pt x="0" y="2685"/>
                  </a:cubicBezTo>
                  <a:cubicBezTo>
                    <a:pt x="0" y="2709"/>
                    <a:pt x="0" y="2733"/>
                    <a:pt x="12" y="2744"/>
                  </a:cubicBezTo>
                  <a:cubicBezTo>
                    <a:pt x="12" y="2768"/>
                    <a:pt x="12" y="2792"/>
                    <a:pt x="36" y="2804"/>
                  </a:cubicBezTo>
                  <a:cubicBezTo>
                    <a:pt x="36" y="2828"/>
                    <a:pt x="48" y="2852"/>
                    <a:pt x="48" y="2864"/>
                  </a:cubicBezTo>
                  <a:cubicBezTo>
                    <a:pt x="48" y="2887"/>
                    <a:pt x="60" y="2911"/>
                    <a:pt x="60" y="2923"/>
                  </a:cubicBezTo>
                  <a:cubicBezTo>
                    <a:pt x="60" y="2947"/>
                    <a:pt x="71" y="2971"/>
                    <a:pt x="71" y="2983"/>
                  </a:cubicBezTo>
                  <a:cubicBezTo>
                    <a:pt x="71" y="2995"/>
                    <a:pt x="95" y="3030"/>
                    <a:pt x="95" y="3042"/>
                  </a:cubicBezTo>
                  <a:cubicBezTo>
                    <a:pt x="95" y="3054"/>
                    <a:pt x="107" y="3090"/>
                    <a:pt x="119" y="3102"/>
                  </a:cubicBezTo>
                  <a:cubicBezTo>
                    <a:pt x="119" y="3114"/>
                    <a:pt x="131" y="3149"/>
                    <a:pt x="131" y="3161"/>
                  </a:cubicBezTo>
                  <a:cubicBezTo>
                    <a:pt x="155" y="3173"/>
                    <a:pt x="155" y="3209"/>
                    <a:pt x="167" y="3221"/>
                  </a:cubicBezTo>
                  <a:cubicBezTo>
                    <a:pt x="179" y="3233"/>
                    <a:pt x="179" y="3268"/>
                    <a:pt x="191" y="3280"/>
                  </a:cubicBezTo>
                  <a:cubicBezTo>
                    <a:pt x="214" y="3292"/>
                    <a:pt x="226" y="3328"/>
                    <a:pt x="226" y="3340"/>
                  </a:cubicBezTo>
                  <a:cubicBezTo>
                    <a:pt x="238" y="3352"/>
                    <a:pt x="238" y="3387"/>
                    <a:pt x="250" y="3399"/>
                  </a:cubicBezTo>
                  <a:cubicBezTo>
                    <a:pt x="274" y="3411"/>
                    <a:pt x="286" y="3447"/>
                    <a:pt x="298" y="3459"/>
                  </a:cubicBezTo>
                  <a:cubicBezTo>
                    <a:pt x="310" y="3471"/>
                    <a:pt x="333" y="3495"/>
                    <a:pt x="333" y="3518"/>
                  </a:cubicBezTo>
                  <a:cubicBezTo>
                    <a:pt x="345" y="3530"/>
                    <a:pt x="357" y="3566"/>
                    <a:pt x="369" y="3578"/>
                  </a:cubicBezTo>
                  <a:cubicBezTo>
                    <a:pt x="393" y="3590"/>
                    <a:pt x="405" y="3614"/>
                    <a:pt x="417" y="3637"/>
                  </a:cubicBezTo>
                  <a:cubicBezTo>
                    <a:pt x="429" y="3649"/>
                    <a:pt x="452" y="3685"/>
                    <a:pt x="464" y="3697"/>
                  </a:cubicBezTo>
                  <a:cubicBezTo>
                    <a:pt x="476" y="3709"/>
                    <a:pt x="488" y="3733"/>
                    <a:pt x="512" y="3757"/>
                  </a:cubicBezTo>
                  <a:lnTo>
                    <a:pt x="572" y="3816"/>
                  </a:lnTo>
                  <a:lnTo>
                    <a:pt x="607" y="3864"/>
                  </a:lnTo>
                  <a:lnTo>
                    <a:pt x="667" y="3923"/>
                  </a:lnTo>
                  <a:lnTo>
                    <a:pt x="714" y="3971"/>
                  </a:lnTo>
                  <a:cubicBezTo>
                    <a:pt x="750" y="3983"/>
                    <a:pt x="762" y="4007"/>
                    <a:pt x="786" y="4030"/>
                  </a:cubicBezTo>
                  <a:cubicBezTo>
                    <a:pt x="810" y="4042"/>
                    <a:pt x="822" y="4054"/>
                    <a:pt x="845" y="4066"/>
                  </a:cubicBezTo>
                  <a:cubicBezTo>
                    <a:pt x="881" y="4090"/>
                    <a:pt x="905" y="4114"/>
                    <a:pt x="929" y="4126"/>
                  </a:cubicBezTo>
                  <a:cubicBezTo>
                    <a:pt x="941" y="4149"/>
                    <a:pt x="953" y="4161"/>
                    <a:pt x="988" y="4173"/>
                  </a:cubicBezTo>
                  <a:cubicBezTo>
                    <a:pt x="1012" y="4209"/>
                    <a:pt x="1048" y="4221"/>
                    <a:pt x="1083" y="4233"/>
                  </a:cubicBezTo>
                  <a:cubicBezTo>
                    <a:pt x="1107" y="4245"/>
                    <a:pt x="1119" y="4245"/>
                    <a:pt x="1131" y="4268"/>
                  </a:cubicBezTo>
                  <a:cubicBezTo>
                    <a:pt x="1179" y="4292"/>
                    <a:pt x="1238" y="4328"/>
                    <a:pt x="1286" y="4352"/>
                  </a:cubicBezTo>
                  <a:cubicBezTo>
                    <a:pt x="1322" y="4388"/>
                    <a:pt x="1381" y="4411"/>
                    <a:pt x="1441" y="4447"/>
                  </a:cubicBezTo>
                  <a:cubicBezTo>
                    <a:pt x="1464" y="4459"/>
                    <a:pt x="1476" y="4459"/>
                    <a:pt x="1500" y="4471"/>
                  </a:cubicBezTo>
                  <a:cubicBezTo>
                    <a:pt x="1536" y="4483"/>
                    <a:pt x="1584" y="4507"/>
                    <a:pt x="1607" y="4530"/>
                  </a:cubicBezTo>
                  <a:cubicBezTo>
                    <a:pt x="1619" y="4542"/>
                    <a:pt x="1655" y="4542"/>
                    <a:pt x="1667" y="4566"/>
                  </a:cubicBezTo>
                  <a:cubicBezTo>
                    <a:pt x="1703" y="4578"/>
                    <a:pt x="1738" y="4590"/>
                    <a:pt x="1774" y="4602"/>
                  </a:cubicBezTo>
                  <a:cubicBezTo>
                    <a:pt x="1798" y="4626"/>
                    <a:pt x="1822" y="4626"/>
                    <a:pt x="1845" y="4638"/>
                  </a:cubicBezTo>
                  <a:cubicBezTo>
                    <a:pt x="1881" y="4649"/>
                    <a:pt x="1905" y="4661"/>
                    <a:pt x="1941" y="4661"/>
                  </a:cubicBezTo>
                  <a:cubicBezTo>
                    <a:pt x="2012" y="4697"/>
                    <a:pt x="2084" y="4721"/>
                    <a:pt x="2179" y="4757"/>
                  </a:cubicBezTo>
                  <a:cubicBezTo>
                    <a:pt x="2191" y="4757"/>
                    <a:pt x="2203" y="4769"/>
                    <a:pt x="2203" y="4769"/>
                  </a:cubicBezTo>
                  <a:cubicBezTo>
                    <a:pt x="2274" y="4804"/>
                    <a:pt x="2334" y="4816"/>
                    <a:pt x="2417" y="4828"/>
                  </a:cubicBezTo>
                  <a:cubicBezTo>
                    <a:pt x="2441" y="4828"/>
                    <a:pt x="2453" y="4840"/>
                    <a:pt x="2488" y="4840"/>
                  </a:cubicBezTo>
                  <a:cubicBezTo>
                    <a:pt x="2536" y="4864"/>
                    <a:pt x="2572" y="4876"/>
                    <a:pt x="2619" y="4876"/>
                  </a:cubicBezTo>
                  <a:cubicBezTo>
                    <a:pt x="2655" y="4876"/>
                    <a:pt x="2679" y="4888"/>
                    <a:pt x="2691" y="4888"/>
                  </a:cubicBezTo>
                  <a:cubicBezTo>
                    <a:pt x="2738" y="4900"/>
                    <a:pt x="2798" y="4923"/>
                    <a:pt x="2846" y="4923"/>
                  </a:cubicBezTo>
                  <a:cubicBezTo>
                    <a:pt x="2869" y="4923"/>
                    <a:pt x="2893" y="4935"/>
                    <a:pt x="2917" y="4935"/>
                  </a:cubicBezTo>
                  <a:cubicBezTo>
                    <a:pt x="2965" y="4947"/>
                    <a:pt x="3012" y="4947"/>
                    <a:pt x="3048" y="4959"/>
                  </a:cubicBezTo>
                  <a:cubicBezTo>
                    <a:pt x="3084" y="4959"/>
                    <a:pt x="3096" y="4983"/>
                    <a:pt x="3131" y="4983"/>
                  </a:cubicBezTo>
                  <a:cubicBezTo>
                    <a:pt x="3191" y="4995"/>
                    <a:pt x="3250" y="4995"/>
                    <a:pt x="3310" y="5007"/>
                  </a:cubicBezTo>
                  <a:lnTo>
                    <a:pt x="3334" y="5007"/>
                  </a:lnTo>
                  <a:cubicBezTo>
                    <a:pt x="3405" y="5019"/>
                    <a:pt x="3465" y="5019"/>
                    <a:pt x="3548" y="5042"/>
                  </a:cubicBezTo>
                  <a:lnTo>
                    <a:pt x="3584" y="5042"/>
                  </a:lnTo>
                  <a:cubicBezTo>
                    <a:pt x="3643" y="5042"/>
                    <a:pt x="3691" y="5054"/>
                    <a:pt x="3750" y="5054"/>
                  </a:cubicBezTo>
                  <a:lnTo>
                    <a:pt x="3822" y="5054"/>
                  </a:lnTo>
                  <a:cubicBezTo>
                    <a:pt x="3870" y="5054"/>
                    <a:pt x="3917" y="5054"/>
                    <a:pt x="3965" y="5066"/>
                  </a:cubicBezTo>
                  <a:lnTo>
                    <a:pt x="4929" y="5066"/>
                  </a:lnTo>
                  <a:cubicBezTo>
                    <a:pt x="4977" y="5066"/>
                    <a:pt x="5013" y="5066"/>
                    <a:pt x="5060" y="5054"/>
                  </a:cubicBezTo>
                  <a:cubicBezTo>
                    <a:pt x="5096" y="5054"/>
                    <a:pt x="5120" y="5054"/>
                    <a:pt x="5155" y="5042"/>
                  </a:cubicBezTo>
                  <a:cubicBezTo>
                    <a:pt x="5227" y="5019"/>
                    <a:pt x="5298" y="5019"/>
                    <a:pt x="5370" y="5007"/>
                  </a:cubicBezTo>
                  <a:lnTo>
                    <a:pt x="5405" y="5007"/>
                  </a:lnTo>
                  <a:cubicBezTo>
                    <a:pt x="5489" y="4995"/>
                    <a:pt x="5572" y="4983"/>
                    <a:pt x="5655" y="4959"/>
                  </a:cubicBezTo>
                  <a:cubicBezTo>
                    <a:pt x="5691" y="4959"/>
                    <a:pt x="5715" y="4947"/>
                    <a:pt x="5751" y="4947"/>
                  </a:cubicBezTo>
                  <a:cubicBezTo>
                    <a:pt x="5786" y="4947"/>
                    <a:pt x="5822" y="4935"/>
                    <a:pt x="5870" y="4923"/>
                  </a:cubicBezTo>
                  <a:cubicBezTo>
                    <a:pt x="5894" y="4923"/>
                    <a:pt x="5929" y="4900"/>
                    <a:pt x="5953" y="4900"/>
                  </a:cubicBezTo>
                  <a:cubicBezTo>
                    <a:pt x="6001" y="4888"/>
                    <a:pt x="6025" y="4888"/>
                    <a:pt x="6072" y="4876"/>
                  </a:cubicBezTo>
                  <a:cubicBezTo>
                    <a:pt x="6108" y="4876"/>
                    <a:pt x="6132" y="4864"/>
                    <a:pt x="6167" y="4840"/>
                  </a:cubicBezTo>
                  <a:cubicBezTo>
                    <a:pt x="6191" y="4828"/>
                    <a:pt x="6239" y="4828"/>
                    <a:pt x="6263" y="4816"/>
                  </a:cubicBezTo>
                  <a:cubicBezTo>
                    <a:pt x="6298" y="4804"/>
                    <a:pt x="6322" y="4804"/>
                    <a:pt x="6358" y="4780"/>
                  </a:cubicBezTo>
                  <a:cubicBezTo>
                    <a:pt x="6382" y="4769"/>
                    <a:pt x="6429" y="4769"/>
                    <a:pt x="6465" y="4757"/>
                  </a:cubicBezTo>
                  <a:cubicBezTo>
                    <a:pt x="6489" y="4745"/>
                    <a:pt x="6525" y="4745"/>
                    <a:pt x="6537" y="4721"/>
                  </a:cubicBezTo>
                  <a:cubicBezTo>
                    <a:pt x="6596" y="4709"/>
                    <a:pt x="6668" y="4685"/>
                    <a:pt x="6727" y="4661"/>
                  </a:cubicBezTo>
                  <a:cubicBezTo>
                    <a:pt x="6739" y="4661"/>
                    <a:pt x="6763" y="4649"/>
                    <a:pt x="6775" y="4649"/>
                  </a:cubicBezTo>
                  <a:lnTo>
                    <a:pt x="7001" y="4566"/>
                  </a:lnTo>
                  <a:cubicBezTo>
                    <a:pt x="7013" y="4542"/>
                    <a:pt x="7025" y="4542"/>
                    <a:pt x="7060" y="4530"/>
                  </a:cubicBezTo>
                  <a:cubicBezTo>
                    <a:pt x="7120" y="4507"/>
                    <a:pt x="7156" y="4483"/>
                    <a:pt x="7215" y="4459"/>
                  </a:cubicBezTo>
                  <a:cubicBezTo>
                    <a:pt x="7239" y="4447"/>
                    <a:pt x="7263" y="4447"/>
                    <a:pt x="7275" y="4423"/>
                  </a:cubicBezTo>
                  <a:cubicBezTo>
                    <a:pt x="7358" y="4399"/>
                    <a:pt x="7418" y="4352"/>
                    <a:pt x="7489" y="4328"/>
                  </a:cubicBezTo>
                  <a:cubicBezTo>
                    <a:pt x="7549" y="4292"/>
                    <a:pt x="7596" y="4268"/>
                    <a:pt x="7632" y="4233"/>
                  </a:cubicBezTo>
                  <a:cubicBezTo>
                    <a:pt x="7656" y="4233"/>
                    <a:pt x="7656" y="4221"/>
                    <a:pt x="7668" y="4221"/>
                  </a:cubicBezTo>
                  <a:lnTo>
                    <a:pt x="7680" y="4209"/>
                  </a:lnTo>
                  <a:cubicBezTo>
                    <a:pt x="7715" y="4185"/>
                    <a:pt x="7739" y="4161"/>
                    <a:pt x="7787" y="4149"/>
                  </a:cubicBezTo>
                  <a:cubicBezTo>
                    <a:pt x="7799" y="4149"/>
                    <a:pt x="7799" y="4126"/>
                    <a:pt x="7811" y="4126"/>
                  </a:cubicBezTo>
                  <a:cubicBezTo>
                    <a:pt x="7834" y="4126"/>
                    <a:pt x="7834" y="4114"/>
                    <a:pt x="7846" y="4114"/>
                  </a:cubicBezTo>
                  <a:cubicBezTo>
                    <a:pt x="7870" y="4102"/>
                    <a:pt x="7906" y="4066"/>
                    <a:pt x="7918" y="4054"/>
                  </a:cubicBezTo>
                  <a:cubicBezTo>
                    <a:pt x="7930" y="4054"/>
                    <a:pt x="7930" y="4042"/>
                    <a:pt x="7953" y="4042"/>
                  </a:cubicBezTo>
                  <a:lnTo>
                    <a:pt x="7977" y="4007"/>
                  </a:lnTo>
                  <a:cubicBezTo>
                    <a:pt x="8013" y="3995"/>
                    <a:pt x="8025" y="3971"/>
                    <a:pt x="8049" y="3947"/>
                  </a:cubicBezTo>
                  <a:lnTo>
                    <a:pt x="8084" y="3923"/>
                  </a:lnTo>
                  <a:lnTo>
                    <a:pt x="8108" y="3887"/>
                  </a:lnTo>
                  <a:lnTo>
                    <a:pt x="8168" y="3828"/>
                  </a:lnTo>
                  <a:lnTo>
                    <a:pt x="8215" y="3792"/>
                  </a:lnTo>
                  <a:lnTo>
                    <a:pt x="8275" y="3733"/>
                  </a:lnTo>
                  <a:cubicBezTo>
                    <a:pt x="8275" y="3733"/>
                    <a:pt x="8275" y="3709"/>
                    <a:pt x="8287" y="3709"/>
                  </a:cubicBezTo>
                  <a:cubicBezTo>
                    <a:pt x="8311" y="3697"/>
                    <a:pt x="8311" y="3685"/>
                    <a:pt x="8322" y="3673"/>
                  </a:cubicBezTo>
                  <a:cubicBezTo>
                    <a:pt x="8334" y="3649"/>
                    <a:pt x="8346" y="3626"/>
                    <a:pt x="8370" y="3614"/>
                  </a:cubicBezTo>
                  <a:cubicBezTo>
                    <a:pt x="8382" y="3590"/>
                    <a:pt x="8382" y="3578"/>
                    <a:pt x="8394" y="3566"/>
                  </a:cubicBezTo>
                  <a:lnTo>
                    <a:pt x="8406" y="3554"/>
                  </a:lnTo>
                  <a:cubicBezTo>
                    <a:pt x="8430" y="3530"/>
                    <a:pt x="8442" y="3506"/>
                    <a:pt x="8453" y="3495"/>
                  </a:cubicBezTo>
                  <a:cubicBezTo>
                    <a:pt x="8453" y="3495"/>
                    <a:pt x="8453" y="3471"/>
                    <a:pt x="8465" y="3471"/>
                  </a:cubicBezTo>
                  <a:cubicBezTo>
                    <a:pt x="8489" y="3459"/>
                    <a:pt x="8489" y="3447"/>
                    <a:pt x="8501" y="3435"/>
                  </a:cubicBezTo>
                  <a:cubicBezTo>
                    <a:pt x="8513" y="3411"/>
                    <a:pt x="8525" y="3387"/>
                    <a:pt x="8549" y="3376"/>
                  </a:cubicBezTo>
                  <a:cubicBezTo>
                    <a:pt x="8549" y="3352"/>
                    <a:pt x="8561" y="3352"/>
                    <a:pt x="8561" y="3340"/>
                  </a:cubicBezTo>
                  <a:cubicBezTo>
                    <a:pt x="8561" y="3328"/>
                    <a:pt x="8573" y="3328"/>
                    <a:pt x="8573" y="3316"/>
                  </a:cubicBezTo>
                  <a:cubicBezTo>
                    <a:pt x="8584" y="3292"/>
                    <a:pt x="8608" y="3268"/>
                    <a:pt x="8608" y="3256"/>
                  </a:cubicBezTo>
                  <a:cubicBezTo>
                    <a:pt x="8608" y="3233"/>
                    <a:pt x="8620" y="3233"/>
                    <a:pt x="8620" y="3221"/>
                  </a:cubicBezTo>
                  <a:cubicBezTo>
                    <a:pt x="8620" y="3209"/>
                    <a:pt x="8632" y="3209"/>
                    <a:pt x="8632" y="3197"/>
                  </a:cubicBezTo>
                  <a:cubicBezTo>
                    <a:pt x="8644" y="3173"/>
                    <a:pt x="8644" y="3149"/>
                    <a:pt x="8668" y="3137"/>
                  </a:cubicBezTo>
                  <a:cubicBezTo>
                    <a:pt x="8668" y="3114"/>
                    <a:pt x="8668" y="3114"/>
                    <a:pt x="8680" y="3102"/>
                  </a:cubicBezTo>
                  <a:cubicBezTo>
                    <a:pt x="8680" y="3090"/>
                    <a:pt x="8680" y="3090"/>
                    <a:pt x="8692" y="3078"/>
                  </a:cubicBezTo>
                  <a:cubicBezTo>
                    <a:pt x="8703" y="3054"/>
                    <a:pt x="8703" y="3030"/>
                    <a:pt x="8727" y="3018"/>
                  </a:cubicBezTo>
                  <a:cubicBezTo>
                    <a:pt x="8727" y="2995"/>
                    <a:pt x="8727" y="2995"/>
                    <a:pt x="8739" y="2983"/>
                  </a:cubicBezTo>
                  <a:cubicBezTo>
                    <a:pt x="8739" y="2971"/>
                    <a:pt x="8739" y="2971"/>
                    <a:pt x="8751" y="2959"/>
                  </a:cubicBezTo>
                  <a:cubicBezTo>
                    <a:pt x="8751" y="2935"/>
                    <a:pt x="8763" y="2911"/>
                    <a:pt x="8763" y="2899"/>
                  </a:cubicBezTo>
                  <a:lnTo>
                    <a:pt x="8763" y="2864"/>
                  </a:lnTo>
                  <a:lnTo>
                    <a:pt x="8763" y="2840"/>
                  </a:lnTo>
                  <a:cubicBezTo>
                    <a:pt x="8763" y="2816"/>
                    <a:pt x="8787" y="2792"/>
                    <a:pt x="8787" y="2780"/>
                  </a:cubicBezTo>
                  <a:lnTo>
                    <a:pt x="8787" y="2744"/>
                  </a:lnTo>
                  <a:lnTo>
                    <a:pt x="8787" y="2721"/>
                  </a:lnTo>
                  <a:lnTo>
                    <a:pt x="8787" y="2661"/>
                  </a:lnTo>
                  <a:lnTo>
                    <a:pt x="8787" y="2614"/>
                  </a:lnTo>
                  <a:lnTo>
                    <a:pt x="8787" y="2602"/>
                  </a:lnTo>
                  <a:cubicBezTo>
                    <a:pt x="8811" y="1923"/>
                    <a:pt x="8382" y="1256"/>
                    <a:pt x="7501" y="732"/>
                  </a:cubicBezTo>
                  <a:cubicBezTo>
                    <a:pt x="6644" y="244"/>
                    <a:pt x="5525" y="0"/>
                    <a:pt x="4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0"/>
            <p:cNvSpPr/>
            <p:nvPr/>
          </p:nvSpPr>
          <p:spPr>
            <a:xfrm>
              <a:off x="4938614" y="3051702"/>
              <a:ext cx="311486" cy="120620"/>
            </a:xfrm>
            <a:custGeom>
              <a:avLst/>
              <a:gdLst/>
              <a:ahLst/>
              <a:cxnLst/>
              <a:rect l="l" t="t" r="r" b="b"/>
              <a:pathLst>
                <a:path w="10549" h="4085" extrusionOk="0">
                  <a:moveTo>
                    <a:pt x="0" y="1"/>
                  </a:moveTo>
                  <a:lnTo>
                    <a:pt x="0" y="1048"/>
                  </a:lnTo>
                  <a:cubicBezTo>
                    <a:pt x="0" y="1834"/>
                    <a:pt x="524" y="2620"/>
                    <a:pt x="1560" y="3227"/>
                  </a:cubicBezTo>
                  <a:cubicBezTo>
                    <a:pt x="1619" y="3263"/>
                    <a:pt x="1679" y="3310"/>
                    <a:pt x="1750" y="3334"/>
                  </a:cubicBezTo>
                  <a:cubicBezTo>
                    <a:pt x="1774" y="3346"/>
                    <a:pt x="1798" y="3346"/>
                    <a:pt x="1810" y="3370"/>
                  </a:cubicBezTo>
                  <a:cubicBezTo>
                    <a:pt x="1857" y="3382"/>
                    <a:pt x="1905" y="3406"/>
                    <a:pt x="1953" y="3430"/>
                  </a:cubicBezTo>
                  <a:cubicBezTo>
                    <a:pt x="1976" y="3441"/>
                    <a:pt x="2012" y="3453"/>
                    <a:pt x="2024" y="3453"/>
                  </a:cubicBezTo>
                  <a:cubicBezTo>
                    <a:pt x="2072" y="3465"/>
                    <a:pt x="2096" y="3489"/>
                    <a:pt x="2143" y="3513"/>
                  </a:cubicBezTo>
                  <a:cubicBezTo>
                    <a:pt x="2167" y="3525"/>
                    <a:pt x="2203" y="3549"/>
                    <a:pt x="2227" y="3549"/>
                  </a:cubicBezTo>
                  <a:cubicBezTo>
                    <a:pt x="2262" y="3561"/>
                    <a:pt x="2286" y="3572"/>
                    <a:pt x="2322" y="3572"/>
                  </a:cubicBezTo>
                  <a:cubicBezTo>
                    <a:pt x="2334" y="3572"/>
                    <a:pt x="2334" y="3572"/>
                    <a:pt x="2346" y="3584"/>
                  </a:cubicBezTo>
                  <a:cubicBezTo>
                    <a:pt x="2441" y="3620"/>
                    <a:pt x="2524" y="3668"/>
                    <a:pt x="2631" y="3691"/>
                  </a:cubicBezTo>
                  <a:cubicBezTo>
                    <a:pt x="2643" y="3691"/>
                    <a:pt x="2667" y="3703"/>
                    <a:pt x="2679" y="3703"/>
                  </a:cubicBezTo>
                  <a:cubicBezTo>
                    <a:pt x="2762" y="3739"/>
                    <a:pt x="2846" y="3763"/>
                    <a:pt x="2929" y="3787"/>
                  </a:cubicBezTo>
                  <a:cubicBezTo>
                    <a:pt x="2941" y="3787"/>
                    <a:pt x="2965" y="3799"/>
                    <a:pt x="2977" y="3799"/>
                  </a:cubicBezTo>
                  <a:cubicBezTo>
                    <a:pt x="2989" y="3799"/>
                    <a:pt x="3000" y="3811"/>
                    <a:pt x="3024" y="3811"/>
                  </a:cubicBezTo>
                  <a:cubicBezTo>
                    <a:pt x="3084" y="3822"/>
                    <a:pt x="3119" y="3846"/>
                    <a:pt x="3179" y="3858"/>
                  </a:cubicBezTo>
                  <a:cubicBezTo>
                    <a:pt x="3215" y="3870"/>
                    <a:pt x="3239" y="3870"/>
                    <a:pt x="3286" y="3882"/>
                  </a:cubicBezTo>
                  <a:lnTo>
                    <a:pt x="3465" y="3930"/>
                  </a:lnTo>
                  <a:cubicBezTo>
                    <a:pt x="3477" y="3930"/>
                    <a:pt x="3512" y="3942"/>
                    <a:pt x="3524" y="3942"/>
                  </a:cubicBezTo>
                  <a:lnTo>
                    <a:pt x="3536" y="3942"/>
                  </a:lnTo>
                  <a:cubicBezTo>
                    <a:pt x="3596" y="3965"/>
                    <a:pt x="3643" y="3965"/>
                    <a:pt x="3703" y="3977"/>
                  </a:cubicBezTo>
                  <a:cubicBezTo>
                    <a:pt x="3739" y="3977"/>
                    <a:pt x="3762" y="3989"/>
                    <a:pt x="3798" y="3989"/>
                  </a:cubicBezTo>
                  <a:cubicBezTo>
                    <a:pt x="3870" y="4001"/>
                    <a:pt x="3941" y="4025"/>
                    <a:pt x="4012" y="4025"/>
                  </a:cubicBezTo>
                  <a:lnTo>
                    <a:pt x="4048" y="4025"/>
                  </a:lnTo>
                  <a:cubicBezTo>
                    <a:pt x="4132" y="4037"/>
                    <a:pt x="4215" y="4049"/>
                    <a:pt x="4298" y="4049"/>
                  </a:cubicBezTo>
                  <a:lnTo>
                    <a:pt x="4358" y="4049"/>
                  </a:lnTo>
                  <a:cubicBezTo>
                    <a:pt x="4417" y="4049"/>
                    <a:pt x="4489" y="4061"/>
                    <a:pt x="4548" y="4061"/>
                  </a:cubicBezTo>
                  <a:lnTo>
                    <a:pt x="4643" y="4061"/>
                  </a:lnTo>
                  <a:cubicBezTo>
                    <a:pt x="4703" y="4061"/>
                    <a:pt x="4751" y="4084"/>
                    <a:pt x="4810" y="4084"/>
                  </a:cubicBezTo>
                  <a:lnTo>
                    <a:pt x="5679" y="4084"/>
                  </a:lnTo>
                  <a:cubicBezTo>
                    <a:pt x="5739" y="4084"/>
                    <a:pt x="5798" y="4084"/>
                    <a:pt x="5858" y="4061"/>
                  </a:cubicBezTo>
                  <a:lnTo>
                    <a:pt x="5965" y="4061"/>
                  </a:lnTo>
                  <a:cubicBezTo>
                    <a:pt x="6025" y="4061"/>
                    <a:pt x="6084" y="4049"/>
                    <a:pt x="6132" y="4049"/>
                  </a:cubicBezTo>
                  <a:lnTo>
                    <a:pt x="6239" y="4049"/>
                  </a:lnTo>
                  <a:cubicBezTo>
                    <a:pt x="6322" y="4037"/>
                    <a:pt x="6418" y="4037"/>
                    <a:pt x="6501" y="4025"/>
                  </a:cubicBezTo>
                  <a:lnTo>
                    <a:pt x="6548" y="4025"/>
                  </a:lnTo>
                  <a:cubicBezTo>
                    <a:pt x="6656" y="4001"/>
                    <a:pt x="6739" y="3989"/>
                    <a:pt x="6846" y="3977"/>
                  </a:cubicBezTo>
                  <a:lnTo>
                    <a:pt x="6870" y="3977"/>
                  </a:lnTo>
                  <a:cubicBezTo>
                    <a:pt x="6906" y="3977"/>
                    <a:pt x="6929" y="3965"/>
                    <a:pt x="6953" y="3965"/>
                  </a:cubicBezTo>
                  <a:cubicBezTo>
                    <a:pt x="6989" y="3942"/>
                    <a:pt x="7037" y="3942"/>
                    <a:pt x="7084" y="3930"/>
                  </a:cubicBezTo>
                  <a:cubicBezTo>
                    <a:pt x="7132" y="3918"/>
                    <a:pt x="7156" y="3918"/>
                    <a:pt x="7203" y="3906"/>
                  </a:cubicBezTo>
                  <a:cubicBezTo>
                    <a:pt x="7251" y="3882"/>
                    <a:pt x="7287" y="3882"/>
                    <a:pt x="7334" y="3870"/>
                  </a:cubicBezTo>
                  <a:cubicBezTo>
                    <a:pt x="7382" y="3858"/>
                    <a:pt x="7406" y="3858"/>
                    <a:pt x="7441" y="3846"/>
                  </a:cubicBezTo>
                  <a:cubicBezTo>
                    <a:pt x="7489" y="3822"/>
                    <a:pt x="7525" y="3811"/>
                    <a:pt x="7572" y="3811"/>
                  </a:cubicBezTo>
                  <a:cubicBezTo>
                    <a:pt x="7608" y="3799"/>
                    <a:pt x="7644" y="3799"/>
                    <a:pt x="7680" y="3787"/>
                  </a:cubicBezTo>
                  <a:lnTo>
                    <a:pt x="7811" y="3739"/>
                  </a:lnTo>
                  <a:cubicBezTo>
                    <a:pt x="7822" y="3739"/>
                    <a:pt x="7858" y="3727"/>
                    <a:pt x="7870" y="3727"/>
                  </a:cubicBezTo>
                  <a:cubicBezTo>
                    <a:pt x="7882" y="3727"/>
                    <a:pt x="7906" y="3703"/>
                    <a:pt x="7918" y="3703"/>
                  </a:cubicBezTo>
                  <a:cubicBezTo>
                    <a:pt x="7989" y="3680"/>
                    <a:pt x="8061" y="3644"/>
                    <a:pt x="8144" y="3632"/>
                  </a:cubicBezTo>
                  <a:cubicBezTo>
                    <a:pt x="8156" y="3632"/>
                    <a:pt x="8168" y="3620"/>
                    <a:pt x="8180" y="3620"/>
                  </a:cubicBezTo>
                  <a:cubicBezTo>
                    <a:pt x="8275" y="3584"/>
                    <a:pt x="8358" y="3549"/>
                    <a:pt x="8453" y="3513"/>
                  </a:cubicBezTo>
                  <a:cubicBezTo>
                    <a:pt x="8477" y="3501"/>
                    <a:pt x="8501" y="3501"/>
                    <a:pt x="8525" y="3489"/>
                  </a:cubicBezTo>
                  <a:cubicBezTo>
                    <a:pt x="8584" y="3453"/>
                    <a:pt x="8656" y="3430"/>
                    <a:pt x="8715" y="3394"/>
                  </a:cubicBezTo>
                  <a:cubicBezTo>
                    <a:pt x="8751" y="3382"/>
                    <a:pt x="8763" y="3370"/>
                    <a:pt x="8799" y="3370"/>
                  </a:cubicBezTo>
                  <a:cubicBezTo>
                    <a:pt x="8882" y="3322"/>
                    <a:pt x="8954" y="3275"/>
                    <a:pt x="9037" y="3227"/>
                  </a:cubicBezTo>
                  <a:cubicBezTo>
                    <a:pt x="9049" y="3215"/>
                    <a:pt x="9073" y="3203"/>
                    <a:pt x="9096" y="3191"/>
                  </a:cubicBezTo>
                  <a:cubicBezTo>
                    <a:pt x="9108" y="3168"/>
                    <a:pt x="9132" y="3156"/>
                    <a:pt x="9156" y="3156"/>
                  </a:cubicBezTo>
                  <a:cubicBezTo>
                    <a:pt x="9180" y="3144"/>
                    <a:pt x="9215" y="3108"/>
                    <a:pt x="9239" y="3096"/>
                  </a:cubicBezTo>
                  <a:cubicBezTo>
                    <a:pt x="9275" y="3084"/>
                    <a:pt x="9299" y="3049"/>
                    <a:pt x="9335" y="3037"/>
                  </a:cubicBezTo>
                  <a:cubicBezTo>
                    <a:pt x="9358" y="3025"/>
                    <a:pt x="9394" y="2989"/>
                    <a:pt x="9418" y="2977"/>
                  </a:cubicBezTo>
                  <a:cubicBezTo>
                    <a:pt x="9454" y="2965"/>
                    <a:pt x="9477" y="2929"/>
                    <a:pt x="9489" y="2918"/>
                  </a:cubicBezTo>
                  <a:cubicBezTo>
                    <a:pt x="9525" y="2906"/>
                    <a:pt x="9549" y="2870"/>
                    <a:pt x="9585" y="2858"/>
                  </a:cubicBezTo>
                  <a:cubicBezTo>
                    <a:pt x="9608" y="2846"/>
                    <a:pt x="9632" y="2810"/>
                    <a:pt x="9656" y="2799"/>
                  </a:cubicBezTo>
                  <a:cubicBezTo>
                    <a:pt x="9692" y="2787"/>
                    <a:pt x="9704" y="2751"/>
                    <a:pt x="9727" y="2739"/>
                  </a:cubicBezTo>
                  <a:lnTo>
                    <a:pt x="9763" y="2715"/>
                  </a:lnTo>
                  <a:cubicBezTo>
                    <a:pt x="9775" y="2691"/>
                    <a:pt x="9811" y="2679"/>
                    <a:pt x="9823" y="2656"/>
                  </a:cubicBezTo>
                  <a:lnTo>
                    <a:pt x="9835" y="2632"/>
                  </a:lnTo>
                  <a:cubicBezTo>
                    <a:pt x="9882" y="2596"/>
                    <a:pt x="9906" y="2560"/>
                    <a:pt x="9942" y="2513"/>
                  </a:cubicBezTo>
                  <a:lnTo>
                    <a:pt x="9966" y="2489"/>
                  </a:lnTo>
                  <a:cubicBezTo>
                    <a:pt x="10001" y="2453"/>
                    <a:pt x="10025" y="2418"/>
                    <a:pt x="10061" y="2382"/>
                  </a:cubicBezTo>
                  <a:lnTo>
                    <a:pt x="10073" y="2370"/>
                  </a:lnTo>
                  <a:cubicBezTo>
                    <a:pt x="10073" y="2370"/>
                    <a:pt x="10073" y="2358"/>
                    <a:pt x="10085" y="2358"/>
                  </a:cubicBezTo>
                  <a:cubicBezTo>
                    <a:pt x="10108" y="2334"/>
                    <a:pt x="10108" y="2322"/>
                    <a:pt x="10120" y="2322"/>
                  </a:cubicBezTo>
                  <a:cubicBezTo>
                    <a:pt x="10144" y="2298"/>
                    <a:pt x="10168" y="2251"/>
                    <a:pt x="10192" y="2215"/>
                  </a:cubicBezTo>
                  <a:cubicBezTo>
                    <a:pt x="10204" y="2203"/>
                    <a:pt x="10228" y="2179"/>
                    <a:pt x="10228" y="2156"/>
                  </a:cubicBezTo>
                  <a:cubicBezTo>
                    <a:pt x="10239" y="2132"/>
                    <a:pt x="10263" y="2096"/>
                    <a:pt x="10287" y="2072"/>
                  </a:cubicBezTo>
                  <a:cubicBezTo>
                    <a:pt x="10287" y="2060"/>
                    <a:pt x="10299" y="2060"/>
                    <a:pt x="10299" y="2037"/>
                  </a:cubicBezTo>
                  <a:cubicBezTo>
                    <a:pt x="10299" y="2025"/>
                    <a:pt x="10311" y="2013"/>
                    <a:pt x="10311" y="2013"/>
                  </a:cubicBezTo>
                  <a:cubicBezTo>
                    <a:pt x="10323" y="1977"/>
                    <a:pt x="10347" y="1953"/>
                    <a:pt x="10358" y="1941"/>
                  </a:cubicBezTo>
                  <a:cubicBezTo>
                    <a:pt x="10370" y="1917"/>
                    <a:pt x="10370" y="1894"/>
                    <a:pt x="10382" y="1858"/>
                  </a:cubicBezTo>
                  <a:cubicBezTo>
                    <a:pt x="10406" y="1834"/>
                    <a:pt x="10418" y="1798"/>
                    <a:pt x="10418" y="1787"/>
                  </a:cubicBezTo>
                  <a:cubicBezTo>
                    <a:pt x="10418" y="1775"/>
                    <a:pt x="10430" y="1763"/>
                    <a:pt x="10430" y="1739"/>
                  </a:cubicBezTo>
                  <a:cubicBezTo>
                    <a:pt x="10430" y="1727"/>
                    <a:pt x="10430" y="1727"/>
                    <a:pt x="10442" y="1715"/>
                  </a:cubicBezTo>
                  <a:cubicBezTo>
                    <a:pt x="10466" y="1679"/>
                    <a:pt x="10466" y="1667"/>
                    <a:pt x="10478" y="1644"/>
                  </a:cubicBezTo>
                  <a:cubicBezTo>
                    <a:pt x="10478" y="1608"/>
                    <a:pt x="10489" y="1596"/>
                    <a:pt x="10489" y="1560"/>
                  </a:cubicBezTo>
                  <a:cubicBezTo>
                    <a:pt x="10489" y="1536"/>
                    <a:pt x="10501" y="1525"/>
                    <a:pt x="10501" y="1489"/>
                  </a:cubicBezTo>
                  <a:cubicBezTo>
                    <a:pt x="10501" y="1477"/>
                    <a:pt x="10501" y="1465"/>
                    <a:pt x="10525" y="1441"/>
                  </a:cubicBezTo>
                  <a:lnTo>
                    <a:pt x="10525" y="1429"/>
                  </a:lnTo>
                  <a:cubicBezTo>
                    <a:pt x="10525" y="1406"/>
                    <a:pt x="10537" y="1370"/>
                    <a:pt x="10537" y="1358"/>
                  </a:cubicBezTo>
                  <a:cubicBezTo>
                    <a:pt x="10537" y="1322"/>
                    <a:pt x="10537" y="1310"/>
                    <a:pt x="10549" y="1286"/>
                  </a:cubicBezTo>
                  <a:lnTo>
                    <a:pt x="10549" y="1203"/>
                  </a:lnTo>
                  <a:lnTo>
                    <a:pt x="10549" y="1132"/>
                  </a:lnTo>
                  <a:lnTo>
                    <a:pt x="10549" y="1120"/>
                  </a:lnTo>
                  <a:lnTo>
                    <a:pt x="10549" y="1"/>
                  </a:lnTo>
                  <a:cubicBezTo>
                    <a:pt x="10549" y="36"/>
                    <a:pt x="10549" y="48"/>
                    <a:pt x="10537" y="72"/>
                  </a:cubicBezTo>
                  <a:lnTo>
                    <a:pt x="10537" y="108"/>
                  </a:lnTo>
                  <a:lnTo>
                    <a:pt x="10537" y="155"/>
                  </a:lnTo>
                  <a:cubicBezTo>
                    <a:pt x="10537" y="179"/>
                    <a:pt x="10525" y="191"/>
                    <a:pt x="10525" y="227"/>
                  </a:cubicBezTo>
                  <a:lnTo>
                    <a:pt x="10525" y="251"/>
                  </a:lnTo>
                  <a:cubicBezTo>
                    <a:pt x="10525" y="274"/>
                    <a:pt x="10525" y="286"/>
                    <a:pt x="10513" y="298"/>
                  </a:cubicBezTo>
                  <a:cubicBezTo>
                    <a:pt x="10513" y="334"/>
                    <a:pt x="10489" y="346"/>
                    <a:pt x="10489" y="370"/>
                  </a:cubicBezTo>
                  <a:cubicBezTo>
                    <a:pt x="10489" y="393"/>
                    <a:pt x="10489" y="393"/>
                    <a:pt x="10478" y="405"/>
                  </a:cubicBezTo>
                  <a:cubicBezTo>
                    <a:pt x="10478" y="417"/>
                    <a:pt x="10478" y="429"/>
                    <a:pt x="10466" y="429"/>
                  </a:cubicBezTo>
                  <a:cubicBezTo>
                    <a:pt x="10442" y="465"/>
                    <a:pt x="10442" y="477"/>
                    <a:pt x="10430" y="513"/>
                  </a:cubicBezTo>
                  <a:cubicBezTo>
                    <a:pt x="10430" y="524"/>
                    <a:pt x="10418" y="536"/>
                    <a:pt x="10418" y="536"/>
                  </a:cubicBezTo>
                  <a:cubicBezTo>
                    <a:pt x="10418" y="548"/>
                    <a:pt x="10406" y="572"/>
                    <a:pt x="10406" y="572"/>
                  </a:cubicBezTo>
                  <a:cubicBezTo>
                    <a:pt x="10382" y="596"/>
                    <a:pt x="10370" y="608"/>
                    <a:pt x="10370" y="644"/>
                  </a:cubicBezTo>
                  <a:cubicBezTo>
                    <a:pt x="10370" y="655"/>
                    <a:pt x="10358" y="667"/>
                    <a:pt x="10358" y="691"/>
                  </a:cubicBezTo>
                  <a:cubicBezTo>
                    <a:pt x="10358" y="703"/>
                    <a:pt x="10347" y="703"/>
                    <a:pt x="10347" y="715"/>
                  </a:cubicBezTo>
                  <a:cubicBezTo>
                    <a:pt x="10323" y="751"/>
                    <a:pt x="10311" y="763"/>
                    <a:pt x="10299" y="786"/>
                  </a:cubicBezTo>
                  <a:cubicBezTo>
                    <a:pt x="10299" y="810"/>
                    <a:pt x="10287" y="822"/>
                    <a:pt x="10287" y="834"/>
                  </a:cubicBezTo>
                  <a:cubicBezTo>
                    <a:pt x="10287" y="846"/>
                    <a:pt x="10263" y="846"/>
                    <a:pt x="10263" y="870"/>
                  </a:cubicBezTo>
                  <a:cubicBezTo>
                    <a:pt x="10251" y="894"/>
                    <a:pt x="10239" y="905"/>
                    <a:pt x="10228" y="941"/>
                  </a:cubicBezTo>
                  <a:cubicBezTo>
                    <a:pt x="10204" y="953"/>
                    <a:pt x="10204" y="965"/>
                    <a:pt x="10192" y="989"/>
                  </a:cubicBezTo>
                  <a:cubicBezTo>
                    <a:pt x="10192" y="989"/>
                    <a:pt x="10192" y="1001"/>
                    <a:pt x="10180" y="1001"/>
                  </a:cubicBezTo>
                  <a:cubicBezTo>
                    <a:pt x="10168" y="1025"/>
                    <a:pt x="10144" y="1048"/>
                    <a:pt x="10120" y="1072"/>
                  </a:cubicBezTo>
                  <a:cubicBezTo>
                    <a:pt x="10120" y="1072"/>
                    <a:pt x="10120" y="1084"/>
                    <a:pt x="10108" y="1084"/>
                  </a:cubicBezTo>
                  <a:cubicBezTo>
                    <a:pt x="10085" y="1108"/>
                    <a:pt x="10073" y="1120"/>
                    <a:pt x="10073" y="1132"/>
                  </a:cubicBezTo>
                  <a:cubicBezTo>
                    <a:pt x="10061" y="1167"/>
                    <a:pt x="10025" y="1179"/>
                    <a:pt x="10013" y="1203"/>
                  </a:cubicBezTo>
                  <a:lnTo>
                    <a:pt x="9966" y="1251"/>
                  </a:lnTo>
                  <a:lnTo>
                    <a:pt x="9954" y="1263"/>
                  </a:lnTo>
                  <a:cubicBezTo>
                    <a:pt x="9942" y="1298"/>
                    <a:pt x="9906" y="1310"/>
                    <a:pt x="9882" y="1346"/>
                  </a:cubicBezTo>
                  <a:cubicBezTo>
                    <a:pt x="9870" y="1358"/>
                    <a:pt x="9847" y="1382"/>
                    <a:pt x="9823" y="1406"/>
                  </a:cubicBezTo>
                  <a:lnTo>
                    <a:pt x="9751" y="1477"/>
                  </a:lnTo>
                  <a:lnTo>
                    <a:pt x="9716" y="1501"/>
                  </a:lnTo>
                  <a:lnTo>
                    <a:pt x="9692" y="1536"/>
                  </a:lnTo>
                  <a:cubicBezTo>
                    <a:pt x="9656" y="1560"/>
                    <a:pt x="9632" y="1584"/>
                    <a:pt x="9596" y="1608"/>
                  </a:cubicBezTo>
                  <a:lnTo>
                    <a:pt x="9573" y="1644"/>
                  </a:lnTo>
                  <a:lnTo>
                    <a:pt x="9537" y="1667"/>
                  </a:lnTo>
                  <a:cubicBezTo>
                    <a:pt x="9513" y="1703"/>
                    <a:pt x="9477" y="1715"/>
                    <a:pt x="9430" y="1739"/>
                  </a:cubicBezTo>
                  <a:lnTo>
                    <a:pt x="9406" y="1775"/>
                  </a:lnTo>
                  <a:lnTo>
                    <a:pt x="9370" y="1798"/>
                  </a:lnTo>
                  <a:cubicBezTo>
                    <a:pt x="9335" y="1834"/>
                    <a:pt x="9299" y="1858"/>
                    <a:pt x="9251" y="1882"/>
                  </a:cubicBezTo>
                  <a:cubicBezTo>
                    <a:pt x="9239" y="1882"/>
                    <a:pt x="9239" y="1894"/>
                    <a:pt x="9227" y="1894"/>
                  </a:cubicBezTo>
                  <a:cubicBezTo>
                    <a:pt x="9215" y="1894"/>
                    <a:pt x="9215" y="1906"/>
                    <a:pt x="9192" y="1906"/>
                  </a:cubicBezTo>
                  <a:cubicBezTo>
                    <a:pt x="9132" y="1953"/>
                    <a:pt x="9073" y="1977"/>
                    <a:pt x="9001" y="2025"/>
                  </a:cubicBezTo>
                  <a:cubicBezTo>
                    <a:pt x="8930" y="2072"/>
                    <a:pt x="8834" y="2120"/>
                    <a:pt x="8763" y="2156"/>
                  </a:cubicBezTo>
                  <a:cubicBezTo>
                    <a:pt x="8739" y="2179"/>
                    <a:pt x="8715" y="2191"/>
                    <a:pt x="8692" y="2191"/>
                  </a:cubicBezTo>
                  <a:cubicBezTo>
                    <a:pt x="8632" y="2215"/>
                    <a:pt x="8561" y="2251"/>
                    <a:pt x="8501" y="2275"/>
                  </a:cubicBezTo>
                  <a:cubicBezTo>
                    <a:pt x="8477" y="2298"/>
                    <a:pt x="8453" y="2298"/>
                    <a:pt x="8442" y="2310"/>
                  </a:cubicBezTo>
                  <a:cubicBezTo>
                    <a:pt x="8346" y="2358"/>
                    <a:pt x="8263" y="2382"/>
                    <a:pt x="8168" y="2418"/>
                  </a:cubicBezTo>
                  <a:cubicBezTo>
                    <a:pt x="8156" y="2418"/>
                    <a:pt x="8144" y="2429"/>
                    <a:pt x="8120" y="2429"/>
                  </a:cubicBezTo>
                  <a:cubicBezTo>
                    <a:pt x="8049" y="2453"/>
                    <a:pt x="7977" y="2489"/>
                    <a:pt x="7906" y="2501"/>
                  </a:cubicBezTo>
                  <a:cubicBezTo>
                    <a:pt x="7870" y="2513"/>
                    <a:pt x="7846" y="2513"/>
                    <a:pt x="7811" y="2537"/>
                  </a:cubicBezTo>
                  <a:lnTo>
                    <a:pt x="7680" y="2572"/>
                  </a:lnTo>
                  <a:cubicBezTo>
                    <a:pt x="7644" y="2596"/>
                    <a:pt x="7608" y="2596"/>
                    <a:pt x="7572" y="2608"/>
                  </a:cubicBezTo>
                  <a:cubicBezTo>
                    <a:pt x="7525" y="2620"/>
                    <a:pt x="7489" y="2632"/>
                    <a:pt x="7441" y="2632"/>
                  </a:cubicBezTo>
                  <a:cubicBezTo>
                    <a:pt x="7406" y="2656"/>
                    <a:pt x="7370" y="2656"/>
                    <a:pt x="7334" y="2668"/>
                  </a:cubicBezTo>
                  <a:cubicBezTo>
                    <a:pt x="7287" y="2679"/>
                    <a:pt x="7251" y="2679"/>
                    <a:pt x="7203" y="2691"/>
                  </a:cubicBezTo>
                  <a:cubicBezTo>
                    <a:pt x="7168" y="2715"/>
                    <a:pt x="7132" y="2715"/>
                    <a:pt x="7096" y="2727"/>
                  </a:cubicBezTo>
                  <a:cubicBezTo>
                    <a:pt x="7049" y="2739"/>
                    <a:pt x="7013" y="2739"/>
                    <a:pt x="6965" y="2751"/>
                  </a:cubicBezTo>
                  <a:cubicBezTo>
                    <a:pt x="6929" y="2751"/>
                    <a:pt x="6894" y="2775"/>
                    <a:pt x="6858" y="2775"/>
                  </a:cubicBezTo>
                  <a:cubicBezTo>
                    <a:pt x="6751" y="2787"/>
                    <a:pt x="6668" y="2799"/>
                    <a:pt x="6560" y="2810"/>
                  </a:cubicBezTo>
                  <a:lnTo>
                    <a:pt x="6513" y="2810"/>
                  </a:lnTo>
                  <a:cubicBezTo>
                    <a:pt x="6429" y="2834"/>
                    <a:pt x="6334" y="2834"/>
                    <a:pt x="6251" y="2846"/>
                  </a:cubicBezTo>
                  <a:cubicBezTo>
                    <a:pt x="6215" y="2846"/>
                    <a:pt x="6179" y="2846"/>
                    <a:pt x="6144" y="2858"/>
                  </a:cubicBezTo>
                  <a:cubicBezTo>
                    <a:pt x="6084" y="2858"/>
                    <a:pt x="6025" y="2870"/>
                    <a:pt x="5977" y="2870"/>
                  </a:cubicBezTo>
                  <a:cubicBezTo>
                    <a:pt x="5953" y="2870"/>
                    <a:pt x="5906" y="2870"/>
                    <a:pt x="5882" y="2894"/>
                  </a:cubicBezTo>
                  <a:cubicBezTo>
                    <a:pt x="5822" y="2894"/>
                    <a:pt x="5763" y="2894"/>
                    <a:pt x="5703" y="2906"/>
                  </a:cubicBezTo>
                  <a:lnTo>
                    <a:pt x="4822" y="2906"/>
                  </a:lnTo>
                  <a:cubicBezTo>
                    <a:pt x="4763" y="2906"/>
                    <a:pt x="4715" y="2906"/>
                    <a:pt x="4655" y="2894"/>
                  </a:cubicBezTo>
                  <a:lnTo>
                    <a:pt x="4572" y="2894"/>
                  </a:lnTo>
                  <a:cubicBezTo>
                    <a:pt x="4513" y="2894"/>
                    <a:pt x="4429" y="2870"/>
                    <a:pt x="4370" y="2870"/>
                  </a:cubicBezTo>
                  <a:lnTo>
                    <a:pt x="4310" y="2870"/>
                  </a:lnTo>
                  <a:cubicBezTo>
                    <a:pt x="4227" y="2858"/>
                    <a:pt x="4155" y="2858"/>
                    <a:pt x="4060" y="2846"/>
                  </a:cubicBezTo>
                  <a:lnTo>
                    <a:pt x="4012" y="2846"/>
                  </a:lnTo>
                  <a:cubicBezTo>
                    <a:pt x="3941" y="2834"/>
                    <a:pt x="3870" y="2834"/>
                    <a:pt x="3798" y="2810"/>
                  </a:cubicBezTo>
                  <a:cubicBezTo>
                    <a:pt x="3762" y="2810"/>
                    <a:pt x="3739" y="2799"/>
                    <a:pt x="3703" y="2799"/>
                  </a:cubicBezTo>
                  <a:cubicBezTo>
                    <a:pt x="3643" y="2787"/>
                    <a:pt x="3596" y="2787"/>
                    <a:pt x="3536" y="2775"/>
                  </a:cubicBezTo>
                  <a:cubicBezTo>
                    <a:pt x="3512" y="2775"/>
                    <a:pt x="3477" y="2751"/>
                    <a:pt x="3453" y="2751"/>
                  </a:cubicBezTo>
                  <a:lnTo>
                    <a:pt x="3274" y="2715"/>
                  </a:lnTo>
                  <a:cubicBezTo>
                    <a:pt x="3239" y="2691"/>
                    <a:pt x="3215" y="2691"/>
                    <a:pt x="3167" y="2679"/>
                  </a:cubicBezTo>
                  <a:cubicBezTo>
                    <a:pt x="3108" y="2668"/>
                    <a:pt x="3060" y="2656"/>
                    <a:pt x="3000" y="2632"/>
                  </a:cubicBezTo>
                  <a:cubicBezTo>
                    <a:pt x="2977" y="2620"/>
                    <a:pt x="2941" y="2620"/>
                    <a:pt x="2917" y="2608"/>
                  </a:cubicBezTo>
                  <a:cubicBezTo>
                    <a:pt x="2822" y="2572"/>
                    <a:pt x="2750" y="2560"/>
                    <a:pt x="2667" y="2537"/>
                  </a:cubicBezTo>
                  <a:cubicBezTo>
                    <a:pt x="2643" y="2537"/>
                    <a:pt x="2631" y="2513"/>
                    <a:pt x="2619" y="2513"/>
                  </a:cubicBezTo>
                  <a:cubicBezTo>
                    <a:pt x="2524" y="2489"/>
                    <a:pt x="2429" y="2453"/>
                    <a:pt x="2334" y="2418"/>
                  </a:cubicBezTo>
                  <a:cubicBezTo>
                    <a:pt x="2286" y="2394"/>
                    <a:pt x="2262" y="2382"/>
                    <a:pt x="2227" y="2370"/>
                  </a:cubicBezTo>
                  <a:cubicBezTo>
                    <a:pt x="2203" y="2358"/>
                    <a:pt x="2167" y="2334"/>
                    <a:pt x="2143" y="2334"/>
                  </a:cubicBezTo>
                  <a:cubicBezTo>
                    <a:pt x="2096" y="2322"/>
                    <a:pt x="2048" y="2310"/>
                    <a:pt x="2024" y="2275"/>
                  </a:cubicBezTo>
                  <a:cubicBezTo>
                    <a:pt x="1988" y="2263"/>
                    <a:pt x="1965" y="2251"/>
                    <a:pt x="1953" y="2251"/>
                  </a:cubicBezTo>
                  <a:cubicBezTo>
                    <a:pt x="1905" y="2239"/>
                    <a:pt x="1857" y="2203"/>
                    <a:pt x="1810" y="2191"/>
                  </a:cubicBezTo>
                  <a:cubicBezTo>
                    <a:pt x="1798" y="2179"/>
                    <a:pt x="1774" y="2179"/>
                    <a:pt x="1750" y="2156"/>
                  </a:cubicBezTo>
                  <a:cubicBezTo>
                    <a:pt x="1691" y="2132"/>
                    <a:pt x="1619" y="2084"/>
                    <a:pt x="1560" y="2060"/>
                  </a:cubicBezTo>
                  <a:cubicBezTo>
                    <a:pt x="1500" y="2013"/>
                    <a:pt x="1429" y="1977"/>
                    <a:pt x="1369" y="1941"/>
                  </a:cubicBezTo>
                  <a:cubicBezTo>
                    <a:pt x="1357" y="1917"/>
                    <a:pt x="1322" y="1906"/>
                    <a:pt x="1310" y="1894"/>
                  </a:cubicBezTo>
                  <a:cubicBezTo>
                    <a:pt x="1262" y="1858"/>
                    <a:pt x="1238" y="1834"/>
                    <a:pt x="1191" y="1822"/>
                  </a:cubicBezTo>
                  <a:cubicBezTo>
                    <a:pt x="1155" y="1798"/>
                    <a:pt x="1143" y="1787"/>
                    <a:pt x="1119" y="1775"/>
                  </a:cubicBezTo>
                  <a:cubicBezTo>
                    <a:pt x="1084" y="1739"/>
                    <a:pt x="1060" y="1727"/>
                    <a:pt x="1024" y="1703"/>
                  </a:cubicBezTo>
                  <a:cubicBezTo>
                    <a:pt x="1000" y="1679"/>
                    <a:pt x="976" y="1667"/>
                    <a:pt x="964" y="1644"/>
                  </a:cubicBezTo>
                  <a:cubicBezTo>
                    <a:pt x="941" y="1608"/>
                    <a:pt x="905" y="1596"/>
                    <a:pt x="881" y="1560"/>
                  </a:cubicBezTo>
                  <a:lnTo>
                    <a:pt x="822" y="1501"/>
                  </a:lnTo>
                  <a:cubicBezTo>
                    <a:pt x="786" y="1477"/>
                    <a:pt x="762" y="1465"/>
                    <a:pt x="738" y="1429"/>
                  </a:cubicBezTo>
                  <a:lnTo>
                    <a:pt x="679" y="1370"/>
                  </a:lnTo>
                  <a:lnTo>
                    <a:pt x="607" y="1298"/>
                  </a:lnTo>
                  <a:cubicBezTo>
                    <a:pt x="595" y="1286"/>
                    <a:pt x="583" y="1251"/>
                    <a:pt x="548" y="1239"/>
                  </a:cubicBezTo>
                  <a:cubicBezTo>
                    <a:pt x="536" y="1203"/>
                    <a:pt x="500" y="1191"/>
                    <a:pt x="488" y="1167"/>
                  </a:cubicBezTo>
                  <a:cubicBezTo>
                    <a:pt x="476" y="1144"/>
                    <a:pt x="464" y="1120"/>
                    <a:pt x="441" y="1108"/>
                  </a:cubicBezTo>
                  <a:cubicBezTo>
                    <a:pt x="429" y="1072"/>
                    <a:pt x="405" y="1060"/>
                    <a:pt x="381" y="1025"/>
                  </a:cubicBezTo>
                  <a:cubicBezTo>
                    <a:pt x="369" y="1013"/>
                    <a:pt x="357" y="989"/>
                    <a:pt x="345" y="965"/>
                  </a:cubicBezTo>
                  <a:cubicBezTo>
                    <a:pt x="322" y="941"/>
                    <a:pt x="310" y="929"/>
                    <a:pt x="298" y="894"/>
                  </a:cubicBezTo>
                  <a:cubicBezTo>
                    <a:pt x="286" y="870"/>
                    <a:pt x="262" y="846"/>
                    <a:pt x="250" y="822"/>
                  </a:cubicBezTo>
                  <a:cubicBezTo>
                    <a:pt x="238" y="786"/>
                    <a:pt x="226" y="774"/>
                    <a:pt x="202" y="751"/>
                  </a:cubicBezTo>
                  <a:cubicBezTo>
                    <a:pt x="191" y="715"/>
                    <a:pt x="191" y="703"/>
                    <a:pt x="179" y="667"/>
                  </a:cubicBezTo>
                  <a:cubicBezTo>
                    <a:pt x="167" y="644"/>
                    <a:pt x="143" y="632"/>
                    <a:pt x="143" y="596"/>
                  </a:cubicBezTo>
                  <a:cubicBezTo>
                    <a:pt x="131" y="572"/>
                    <a:pt x="131" y="548"/>
                    <a:pt x="119" y="524"/>
                  </a:cubicBezTo>
                  <a:cubicBezTo>
                    <a:pt x="107" y="489"/>
                    <a:pt x="107" y="477"/>
                    <a:pt x="83" y="453"/>
                  </a:cubicBezTo>
                  <a:cubicBezTo>
                    <a:pt x="71" y="417"/>
                    <a:pt x="71" y="405"/>
                    <a:pt x="71" y="370"/>
                  </a:cubicBezTo>
                  <a:cubicBezTo>
                    <a:pt x="60" y="346"/>
                    <a:pt x="60" y="334"/>
                    <a:pt x="60" y="298"/>
                  </a:cubicBezTo>
                  <a:cubicBezTo>
                    <a:pt x="60" y="274"/>
                    <a:pt x="48" y="251"/>
                    <a:pt x="48" y="227"/>
                  </a:cubicBezTo>
                  <a:cubicBezTo>
                    <a:pt x="48" y="191"/>
                    <a:pt x="24" y="179"/>
                    <a:pt x="24" y="155"/>
                  </a:cubicBezTo>
                  <a:cubicBezTo>
                    <a:pt x="24" y="120"/>
                    <a:pt x="24" y="108"/>
                    <a:pt x="12" y="72"/>
                  </a:cubicBezTo>
                  <a:cubicBezTo>
                    <a:pt x="12" y="48"/>
                    <a:pt x="12" y="36"/>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0"/>
            <p:cNvSpPr/>
            <p:nvPr/>
          </p:nvSpPr>
          <p:spPr>
            <a:xfrm>
              <a:off x="5025779" y="3005639"/>
              <a:ext cx="137510" cy="73878"/>
            </a:xfrm>
            <a:custGeom>
              <a:avLst/>
              <a:gdLst/>
              <a:ahLst/>
              <a:cxnLst/>
              <a:rect l="l" t="t" r="r" b="b"/>
              <a:pathLst>
                <a:path w="4657" h="2502" extrusionOk="0">
                  <a:moveTo>
                    <a:pt x="2757" y="513"/>
                  </a:moveTo>
                  <a:cubicBezTo>
                    <a:pt x="2855" y="513"/>
                    <a:pt x="2968" y="534"/>
                    <a:pt x="3096" y="584"/>
                  </a:cubicBezTo>
                  <a:lnTo>
                    <a:pt x="2513" y="918"/>
                  </a:lnTo>
                  <a:cubicBezTo>
                    <a:pt x="2382" y="775"/>
                    <a:pt x="2334" y="656"/>
                    <a:pt x="2477" y="584"/>
                  </a:cubicBezTo>
                  <a:cubicBezTo>
                    <a:pt x="2553" y="540"/>
                    <a:pt x="2646" y="513"/>
                    <a:pt x="2757" y="513"/>
                  </a:cubicBezTo>
                  <a:close/>
                  <a:moveTo>
                    <a:pt x="2215" y="1561"/>
                  </a:moveTo>
                  <a:cubicBezTo>
                    <a:pt x="2334" y="1692"/>
                    <a:pt x="2382" y="1811"/>
                    <a:pt x="2227" y="1906"/>
                  </a:cubicBezTo>
                  <a:cubicBezTo>
                    <a:pt x="2159" y="1943"/>
                    <a:pt x="2075" y="1964"/>
                    <a:pt x="1973" y="1964"/>
                  </a:cubicBezTo>
                  <a:cubicBezTo>
                    <a:pt x="1879" y="1964"/>
                    <a:pt x="1770" y="1946"/>
                    <a:pt x="1644" y="1906"/>
                  </a:cubicBezTo>
                  <a:lnTo>
                    <a:pt x="2215" y="1561"/>
                  </a:lnTo>
                  <a:close/>
                  <a:moveTo>
                    <a:pt x="4108" y="1"/>
                  </a:moveTo>
                  <a:lnTo>
                    <a:pt x="3644" y="263"/>
                  </a:lnTo>
                  <a:cubicBezTo>
                    <a:pt x="3273" y="99"/>
                    <a:pt x="2912" y="25"/>
                    <a:pt x="2590" y="25"/>
                  </a:cubicBezTo>
                  <a:cubicBezTo>
                    <a:pt x="2281" y="25"/>
                    <a:pt x="2008" y="93"/>
                    <a:pt x="1799" y="215"/>
                  </a:cubicBezTo>
                  <a:cubicBezTo>
                    <a:pt x="1215" y="560"/>
                    <a:pt x="1572" y="953"/>
                    <a:pt x="1918" y="1275"/>
                  </a:cubicBezTo>
                  <a:lnTo>
                    <a:pt x="1227" y="1680"/>
                  </a:lnTo>
                  <a:cubicBezTo>
                    <a:pt x="965" y="1489"/>
                    <a:pt x="787" y="1263"/>
                    <a:pt x="727" y="1049"/>
                  </a:cubicBezTo>
                  <a:lnTo>
                    <a:pt x="1" y="1215"/>
                  </a:lnTo>
                  <a:cubicBezTo>
                    <a:pt x="37" y="1453"/>
                    <a:pt x="310" y="1751"/>
                    <a:pt x="691" y="2001"/>
                  </a:cubicBezTo>
                  <a:lnTo>
                    <a:pt x="251" y="2263"/>
                  </a:lnTo>
                  <a:lnTo>
                    <a:pt x="334" y="2299"/>
                  </a:lnTo>
                  <a:lnTo>
                    <a:pt x="668" y="2501"/>
                  </a:lnTo>
                  <a:lnTo>
                    <a:pt x="1132" y="2227"/>
                  </a:lnTo>
                  <a:cubicBezTo>
                    <a:pt x="1477" y="2376"/>
                    <a:pt x="1822" y="2445"/>
                    <a:pt x="2135" y="2445"/>
                  </a:cubicBezTo>
                  <a:cubicBezTo>
                    <a:pt x="2448" y="2445"/>
                    <a:pt x="2727" y="2376"/>
                    <a:pt x="2942" y="2251"/>
                  </a:cubicBezTo>
                  <a:cubicBezTo>
                    <a:pt x="3525" y="1906"/>
                    <a:pt x="3168" y="1537"/>
                    <a:pt x="2823" y="1203"/>
                  </a:cubicBezTo>
                  <a:lnTo>
                    <a:pt x="3525" y="799"/>
                  </a:lnTo>
                  <a:cubicBezTo>
                    <a:pt x="3704" y="930"/>
                    <a:pt x="3847" y="1096"/>
                    <a:pt x="3942" y="1287"/>
                  </a:cubicBezTo>
                  <a:lnTo>
                    <a:pt x="4656" y="1108"/>
                  </a:lnTo>
                  <a:cubicBezTo>
                    <a:pt x="4561" y="906"/>
                    <a:pt x="4358" y="680"/>
                    <a:pt x="4073" y="489"/>
                  </a:cubicBezTo>
                  <a:lnTo>
                    <a:pt x="4525" y="239"/>
                  </a:lnTo>
                  <a:lnTo>
                    <a:pt x="41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0"/>
            <p:cNvSpPr/>
            <p:nvPr/>
          </p:nvSpPr>
          <p:spPr>
            <a:xfrm>
              <a:off x="5161842" y="3196210"/>
              <a:ext cx="313257" cy="180708"/>
            </a:xfrm>
            <a:custGeom>
              <a:avLst/>
              <a:gdLst/>
              <a:ahLst/>
              <a:cxnLst/>
              <a:rect l="l" t="t" r="r" b="b"/>
              <a:pathLst>
                <a:path w="10609" h="6120" extrusionOk="0">
                  <a:moveTo>
                    <a:pt x="5275" y="0"/>
                  </a:moveTo>
                  <a:cubicBezTo>
                    <a:pt x="3921" y="0"/>
                    <a:pt x="2566" y="298"/>
                    <a:pt x="1536" y="893"/>
                  </a:cubicBezTo>
                  <a:cubicBezTo>
                    <a:pt x="501" y="1488"/>
                    <a:pt x="1" y="2274"/>
                    <a:pt x="1" y="3048"/>
                  </a:cubicBezTo>
                  <a:lnTo>
                    <a:pt x="1" y="3131"/>
                  </a:lnTo>
                  <a:cubicBezTo>
                    <a:pt x="36" y="3179"/>
                    <a:pt x="36" y="3203"/>
                    <a:pt x="36" y="3215"/>
                  </a:cubicBezTo>
                  <a:cubicBezTo>
                    <a:pt x="36" y="3250"/>
                    <a:pt x="36" y="3262"/>
                    <a:pt x="48" y="3298"/>
                  </a:cubicBezTo>
                  <a:cubicBezTo>
                    <a:pt x="48" y="3322"/>
                    <a:pt x="48" y="3334"/>
                    <a:pt x="60" y="3369"/>
                  </a:cubicBezTo>
                  <a:cubicBezTo>
                    <a:pt x="60" y="3393"/>
                    <a:pt x="72" y="3405"/>
                    <a:pt x="72" y="3441"/>
                  </a:cubicBezTo>
                  <a:cubicBezTo>
                    <a:pt x="72" y="3477"/>
                    <a:pt x="96" y="3489"/>
                    <a:pt x="96" y="3512"/>
                  </a:cubicBezTo>
                  <a:cubicBezTo>
                    <a:pt x="96" y="3548"/>
                    <a:pt x="108" y="3560"/>
                    <a:pt x="108" y="3596"/>
                  </a:cubicBezTo>
                  <a:cubicBezTo>
                    <a:pt x="108" y="3620"/>
                    <a:pt x="120" y="3631"/>
                    <a:pt x="120" y="3667"/>
                  </a:cubicBezTo>
                  <a:cubicBezTo>
                    <a:pt x="131" y="3691"/>
                    <a:pt x="131" y="3703"/>
                    <a:pt x="155" y="3739"/>
                  </a:cubicBezTo>
                  <a:cubicBezTo>
                    <a:pt x="167" y="3774"/>
                    <a:pt x="167" y="3786"/>
                    <a:pt x="179" y="3810"/>
                  </a:cubicBezTo>
                  <a:cubicBezTo>
                    <a:pt x="191" y="3846"/>
                    <a:pt x="215" y="3858"/>
                    <a:pt x="215" y="3893"/>
                  </a:cubicBezTo>
                  <a:cubicBezTo>
                    <a:pt x="227" y="3917"/>
                    <a:pt x="227" y="3929"/>
                    <a:pt x="239" y="3965"/>
                  </a:cubicBezTo>
                  <a:cubicBezTo>
                    <a:pt x="251" y="3989"/>
                    <a:pt x="274" y="4001"/>
                    <a:pt x="286" y="4036"/>
                  </a:cubicBezTo>
                  <a:cubicBezTo>
                    <a:pt x="298" y="4072"/>
                    <a:pt x="310" y="4084"/>
                    <a:pt x="334" y="4108"/>
                  </a:cubicBezTo>
                  <a:cubicBezTo>
                    <a:pt x="346" y="4143"/>
                    <a:pt x="358" y="4155"/>
                    <a:pt x="370" y="4191"/>
                  </a:cubicBezTo>
                  <a:cubicBezTo>
                    <a:pt x="393" y="4203"/>
                    <a:pt x="405" y="4227"/>
                    <a:pt x="417" y="4251"/>
                  </a:cubicBezTo>
                  <a:cubicBezTo>
                    <a:pt x="429" y="4274"/>
                    <a:pt x="453" y="4286"/>
                    <a:pt x="477" y="4322"/>
                  </a:cubicBezTo>
                  <a:cubicBezTo>
                    <a:pt x="489" y="4334"/>
                    <a:pt x="512" y="4358"/>
                    <a:pt x="524" y="4382"/>
                  </a:cubicBezTo>
                  <a:cubicBezTo>
                    <a:pt x="536" y="4405"/>
                    <a:pt x="572" y="4417"/>
                    <a:pt x="584" y="4453"/>
                  </a:cubicBezTo>
                  <a:cubicBezTo>
                    <a:pt x="596" y="4465"/>
                    <a:pt x="608" y="4501"/>
                    <a:pt x="643" y="4512"/>
                  </a:cubicBezTo>
                  <a:cubicBezTo>
                    <a:pt x="655" y="4548"/>
                    <a:pt x="691" y="4560"/>
                    <a:pt x="715" y="4584"/>
                  </a:cubicBezTo>
                  <a:lnTo>
                    <a:pt x="774" y="4643"/>
                  </a:lnTo>
                  <a:lnTo>
                    <a:pt x="846" y="4715"/>
                  </a:lnTo>
                  <a:lnTo>
                    <a:pt x="905" y="4774"/>
                  </a:lnTo>
                  <a:cubicBezTo>
                    <a:pt x="941" y="4810"/>
                    <a:pt x="965" y="4822"/>
                    <a:pt x="1001" y="4858"/>
                  </a:cubicBezTo>
                  <a:cubicBezTo>
                    <a:pt x="1013" y="4870"/>
                    <a:pt x="1048" y="4882"/>
                    <a:pt x="1060" y="4917"/>
                  </a:cubicBezTo>
                  <a:cubicBezTo>
                    <a:pt x="1084" y="4941"/>
                    <a:pt x="1120" y="4953"/>
                    <a:pt x="1144" y="4989"/>
                  </a:cubicBezTo>
                  <a:cubicBezTo>
                    <a:pt x="1179" y="5001"/>
                    <a:pt x="1191" y="5013"/>
                    <a:pt x="1227" y="5036"/>
                  </a:cubicBezTo>
                  <a:cubicBezTo>
                    <a:pt x="1263" y="5060"/>
                    <a:pt x="1298" y="5096"/>
                    <a:pt x="1346" y="5108"/>
                  </a:cubicBezTo>
                  <a:cubicBezTo>
                    <a:pt x="1358" y="5120"/>
                    <a:pt x="1370" y="5132"/>
                    <a:pt x="1405" y="5155"/>
                  </a:cubicBezTo>
                  <a:cubicBezTo>
                    <a:pt x="1465" y="5191"/>
                    <a:pt x="1525" y="5227"/>
                    <a:pt x="1596" y="5274"/>
                  </a:cubicBezTo>
                  <a:cubicBezTo>
                    <a:pt x="1655" y="5298"/>
                    <a:pt x="1715" y="5346"/>
                    <a:pt x="1786" y="5370"/>
                  </a:cubicBezTo>
                  <a:cubicBezTo>
                    <a:pt x="1798" y="5394"/>
                    <a:pt x="1834" y="5394"/>
                    <a:pt x="1846" y="5405"/>
                  </a:cubicBezTo>
                  <a:cubicBezTo>
                    <a:pt x="1894" y="5417"/>
                    <a:pt x="1929" y="5453"/>
                    <a:pt x="1977" y="5465"/>
                  </a:cubicBezTo>
                  <a:cubicBezTo>
                    <a:pt x="2013" y="5477"/>
                    <a:pt x="2036" y="5489"/>
                    <a:pt x="2048" y="5489"/>
                  </a:cubicBezTo>
                  <a:cubicBezTo>
                    <a:pt x="2096" y="5513"/>
                    <a:pt x="2132" y="5536"/>
                    <a:pt x="2167" y="5548"/>
                  </a:cubicBezTo>
                  <a:cubicBezTo>
                    <a:pt x="2203" y="5572"/>
                    <a:pt x="2227" y="5584"/>
                    <a:pt x="2263" y="5584"/>
                  </a:cubicBezTo>
                  <a:cubicBezTo>
                    <a:pt x="2287" y="5596"/>
                    <a:pt x="2334" y="5608"/>
                    <a:pt x="2370" y="5632"/>
                  </a:cubicBezTo>
                  <a:cubicBezTo>
                    <a:pt x="2453" y="5655"/>
                    <a:pt x="2548" y="5703"/>
                    <a:pt x="2644" y="5727"/>
                  </a:cubicBezTo>
                  <a:cubicBezTo>
                    <a:pt x="2668" y="5727"/>
                    <a:pt x="2679" y="5751"/>
                    <a:pt x="2691" y="5751"/>
                  </a:cubicBezTo>
                  <a:cubicBezTo>
                    <a:pt x="2787" y="5775"/>
                    <a:pt x="2858" y="5810"/>
                    <a:pt x="2941" y="5822"/>
                  </a:cubicBezTo>
                  <a:cubicBezTo>
                    <a:pt x="2977" y="5834"/>
                    <a:pt x="3001" y="5834"/>
                    <a:pt x="3037" y="5846"/>
                  </a:cubicBezTo>
                  <a:cubicBezTo>
                    <a:pt x="3096" y="5870"/>
                    <a:pt x="3144" y="5882"/>
                    <a:pt x="3203" y="5894"/>
                  </a:cubicBezTo>
                  <a:cubicBezTo>
                    <a:pt x="3227" y="5906"/>
                    <a:pt x="3263" y="5906"/>
                    <a:pt x="3310" y="5929"/>
                  </a:cubicBezTo>
                  <a:lnTo>
                    <a:pt x="3489" y="5965"/>
                  </a:lnTo>
                  <a:cubicBezTo>
                    <a:pt x="3513" y="5965"/>
                    <a:pt x="3549" y="5989"/>
                    <a:pt x="3572" y="5989"/>
                  </a:cubicBezTo>
                  <a:cubicBezTo>
                    <a:pt x="3632" y="6001"/>
                    <a:pt x="3680" y="6001"/>
                    <a:pt x="3739" y="6013"/>
                  </a:cubicBezTo>
                  <a:cubicBezTo>
                    <a:pt x="3763" y="6013"/>
                    <a:pt x="3799" y="6036"/>
                    <a:pt x="3822" y="6036"/>
                  </a:cubicBezTo>
                  <a:cubicBezTo>
                    <a:pt x="3906" y="6048"/>
                    <a:pt x="3977" y="6060"/>
                    <a:pt x="4049" y="6060"/>
                  </a:cubicBezTo>
                  <a:lnTo>
                    <a:pt x="4096" y="6060"/>
                  </a:lnTo>
                  <a:cubicBezTo>
                    <a:pt x="4180" y="6072"/>
                    <a:pt x="4263" y="6096"/>
                    <a:pt x="4346" y="6096"/>
                  </a:cubicBezTo>
                  <a:lnTo>
                    <a:pt x="4406" y="6096"/>
                  </a:lnTo>
                  <a:cubicBezTo>
                    <a:pt x="4465" y="6096"/>
                    <a:pt x="4537" y="6108"/>
                    <a:pt x="4596" y="6108"/>
                  </a:cubicBezTo>
                  <a:lnTo>
                    <a:pt x="4692" y="6108"/>
                  </a:lnTo>
                  <a:cubicBezTo>
                    <a:pt x="4751" y="6108"/>
                    <a:pt x="4799" y="6120"/>
                    <a:pt x="4846" y="6120"/>
                  </a:cubicBezTo>
                  <a:lnTo>
                    <a:pt x="5727" y="6120"/>
                  </a:lnTo>
                  <a:cubicBezTo>
                    <a:pt x="5787" y="6120"/>
                    <a:pt x="5846" y="6120"/>
                    <a:pt x="5906" y="6108"/>
                  </a:cubicBezTo>
                  <a:cubicBezTo>
                    <a:pt x="5942" y="6108"/>
                    <a:pt x="5989" y="6108"/>
                    <a:pt x="6013" y="6096"/>
                  </a:cubicBezTo>
                  <a:cubicBezTo>
                    <a:pt x="6073" y="6096"/>
                    <a:pt x="6132" y="6072"/>
                    <a:pt x="6180" y="6072"/>
                  </a:cubicBezTo>
                  <a:cubicBezTo>
                    <a:pt x="6204" y="6072"/>
                    <a:pt x="6251" y="6072"/>
                    <a:pt x="6287" y="6060"/>
                  </a:cubicBezTo>
                  <a:cubicBezTo>
                    <a:pt x="6370" y="6048"/>
                    <a:pt x="6466" y="6048"/>
                    <a:pt x="6549" y="6036"/>
                  </a:cubicBezTo>
                  <a:lnTo>
                    <a:pt x="6597" y="6036"/>
                  </a:lnTo>
                  <a:cubicBezTo>
                    <a:pt x="6704" y="6013"/>
                    <a:pt x="6787" y="6001"/>
                    <a:pt x="6894" y="5989"/>
                  </a:cubicBezTo>
                  <a:cubicBezTo>
                    <a:pt x="6918" y="5989"/>
                    <a:pt x="6966" y="5977"/>
                    <a:pt x="7001" y="5977"/>
                  </a:cubicBezTo>
                  <a:cubicBezTo>
                    <a:pt x="7037" y="5953"/>
                    <a:pt x="7085" y="5953"/>
                    <a:pt x="7132" y="5941"/>
                  </a:cubicBezTo>
                  <a:cubicBezTo>
                    <a:pt x="7180" y="5929"/>
                    <a:pt x="7204" y="5929"/>
                    <a:pt x="7240" y="5906"/>
                  </a:cubicBezTo>
                  <a:cubicBezTo>
                    <a:pt x="7275" y="5894"/>
                    <a:pt x="7323" y="5894"/>
                    <a:pt x="7370" y="5882"/>
                  </a:cubicBezTo>
                  <a:cubicBezTo>
                    <a:pt x="7394" y="5870"/>
                    <a:pt x="7442" y="5870"/>
                    <a:pt x="7478" y="5846"/>
                  </a:cubicBezTo>
                  <a:cubicBezTo>
                    <a:pt x="7513" y="5834"/>
                    <a:pt x="7561" y="5822"/>
                    <a:pt x="7609" y="5822"/>
                  </a:cubicBezTo>
                  <a:cubicBezTo>
                    <a:pt x="7632" y="5810"/>
                    <a:pt x="7680" y="5810"/>
                    <a:pt x="7716" y="5786"/>
                  </a:cubicBezTo>
                  <a:lnTo>
                    <a:pt x="7847" y="5751"/>
                  </a:lnTo>
                  <a:cubicBezTo>
                    <a:pt x="7871" y="5727"/>
                    <a:pt x="7906" y="5727"/>
                    <a:pt x="7930" y="5715"/>
                  </a:cubicBezTo>
                  <a:cubicBezTo>
                    <a:pt x="8013" y="5691"/>
                    <a:pt x="8085" y="5655"/>
                    <a:pt x="8156" y="5644"/>
                  </a:cubicBezTo>
                  <a:cubicBezTo>
                    <a:pt x="8168" y="5644"/>
                    <a:pt x="8192" y="5632"/>
                    <a:pt x="8204" y="5632"/>
                  </a:cubicBezTo>
                  <a:cubicBezTo>
                    <a:pt x="8287" y="5596"/>
                    <a:pt x="8383" y="5548"/>
                    <a:pt x="8466" y="5525"/>
                  </a:cubicBezTo>
                  <a:cubicBezTo>
                    <a:pt x="8502" y="5513"/>
                    <a:pt x="8513" y="5513"/>
                    <a:pt x="8525" y="5489"/>
                  </a:cubicBezTo>
                  <a:cubicBezTo>
                    <a:pt x="8585" y="5465"/>
                    <a:pt x="8668" y="5429"/>
                    <a:pt x="8728" y="5405"/>
                  </a:cubicBezTo>
                  <a:cubicBezTo>
                    <a:pt x="8752" y="5394"/>
                    <a:pt x="8764" y="5370"/>
                    <a:pt x="8799" y="5370"/>
                  </a:cubicBezTo>
                  <a:cubicBezTo>
                    <a:pt x="8883" y="5334"/>
                    <a:pt x="8966" y="5286"/>
                    <a:pt x="9037" y="5239"/>
                  </a:cubicBezTo>
                  <a:cubicBezTo>
                    <a:pt x="9097" y="5191"/>
                    <a:pt x="9156" y="5167"/>
                    <a:pt x="9228" y="5120"/>
                  </a:cubicBezTo>
                  <a:cubicBezTo>
                    <a:pt x="9240" y="5120"/>
                    <a:pt x="9240" y="5108"/>
                    <a:pt x="9264" y="5108"/>
                  </a:cubicBezTo>
                  <a:cubicBezTo>
                    <a:pt x="9275" y="5108"/>
                    <a:pt x="9275" y="5096"/>
                    <a:pt x="9287" y="5096"/>
                  </a:cubicBezTo>
                  <a:cubicBezTo>
                    <a:pt x="9335" y="5060"/>
                    <a:pt x="9359" y="5036"/>
                    <a:pt x="9406" y="5013"/>
                  </a:cubicBezTo>
                  <a:lnTo>
                    <a:pt x="9442" y="4989"/>
                  </a:lnTo>
                  <a:lnTo>
                    <a:pt x="9466" y="4953"/>
                  </a:lnTo>
                  <a:cubicBezTo>
                    <a:pt x="9502" y="4929"/>
                    <a:pt x="9526" y="4917"/>
                    <a:pt x="9573" y="4882"/>
                  </a:cubicBezTo>
                  <a:lnTo>
                    <a:pt x="9597" y="4858"/>
                  </a:lnTo>
                  <a:lnTo>
                    <a:pt x="9633" y="4822"/>
                  </a:lnTo>
                  <a:cubicBezTo>
                    <a:pt x="9656" y="4798"/>
                    <a:pt x="9692" y="4774"/>
                    <a:pt x="9716" y="4751"/>
                  </a:cubicBezTo>
                  <a:lnTo>
                    <a:pt x="9752" y="4715"/>
                  </a:lnTo>
                  <a:lnTo>
                    <a:pt x="9776" y="4691"/>
                  </a:lnTo>
                  <a:cubicBezTo>
                    <a:pt x="9811" y="4655"/>
                    <a:pt x="9835" y="4643"/>
                    <a:pt x="9859" y="4620"/>
                  </a:cubicBezTo>
                  <a:cubicBezTo>
                    <a:pt x="9871" y="4596"/>
                    <a:pt x="9883" y="4572"/>
                    <a:pt x="9918" y="4560"/>
                  </a:cubicBezTo>
                  <a:lnTo>
                    <a:pt x="9990" y="4477"/>
                  </a:lnTo>
                  <a:lnTo>
                    <a:pt x="10002" y="4465"/>
                  </a:lnTo>
                  <a:lnTo>
                    <a:pt x="10049" y="4417"/>
                  </a:lnTo>
                  <a:cubicBezTo>
                    <a:pt x="10061" y="4393"/>
                    <a:pt x="10097" y="4382"/>
                    <a:pt x="10109" y="4346"/>
                  </a:cubicBezTo>
                  <a:cubicBezTo>
                    <a:pt x="10121" y="4334"/>
                    <a:pt x="10133" y="4322"/>
                    <a:pt x="10133" y="4298"/>
                  </a:cubicBezTo>
                  <a:cubicBezTo>
                    <a:pt x="10133" y="4298"/>
                    <a:pt x="10133" y="4286"/>
                    <a:pt x="10157" y="4286"/>
                  </a:cubicBezTo>
                  <a:cubicBezTo>
                    <a:pt x="10168" y="4262"/>
                    <a:pt x="10180" y="4239"/>
                    <a:pt x="10216" y="4215"/>
                  </a:cubicBezTo>
                  <a:cubicBezTo>
                    <a:pt x="10216" y="4215"/>
                    <a:pt x="10216" y="4203"/>
                    <a:pt x="10228" y="4203"/>
                  </a:cubicBezTo>
                  <a:cubicBezTo>
                    <a:pt x="10240" y="4179"/>
                    <a:pt x="10240" y="4167"/>
                    <a:pt x="10252" y="4155"/>
                  </a:cubicBezTo>
                  <a:cubicBezTo>
                    <a:pt x="10276" y="4120"/>
                    <a:pt x="10288" y="4108"/>
                    <a:pt x="10299" y="4084"/>
                  </a:cubicBezTo>
                  <a:cubicBezTo>
                    <a:pt x="10299" y="4060"/>
                    <a:pt x="10311" y="4060"/>
                    <a:pt x="10311" y="4048"/>
                  </a:cubicBezTo>
                  <a:cubicBezTo>
                    <a:pt x="10335" y="4036"/>
                    <a:pt x="10335" y="4024"/>
                    <a:pt x="10335" y="4001"/>
                  </a:cubicBezTo>
                  <a:cubicBezTo>
                    <a:pt x="10347" y="3977"/>
                    <a:pt x="10359" y="3965"/>
                    <a:pt x="10371" y="3929"/>
                  </a:cubicBezTo>
                  <a:cubicBezTo>
                    <a:pt x="10371" y="3917"/>
                    <a:pt x="10395" y="3917"/>
                    <a:pt x="10395" y="3905"/>
                  </a:cubicBezTo>
                  <a:cubicBezTo>
                    <a:pt x="10395" y="3881"/>
                    <a:pt x="10407" y="3870"/>
                    <a:pt x="10407" y="3858"/>
                  </a:cubicBezTo>
                  <a:cubicBezTo>
                    <a:pt x="10418" y="3822"/>
                    <a:pt x="10430" y="3810"/>
                    <a:pt x="10430" y="3786"/>
                  </a:cubicBezTo>
                  <a:cubicBezTo>
                    <a:pt x="10430" y="3762"/>
                    <a:pt x="10454" y="3750"/>
                    <a:pt x="10454" y="3750"/>
                  </a:cubicBezTo>
                  <a:cubicBezTo>
                    <a:pt x="10454" y="3739"/>
                    <a:pt x="10466" y="3727"/>
                    <a:pt x="10466" y="3727"/>
                  </a:cubicBezTo>
                  <a:cubicBezTo>
                    <a:pt x="10478" y="3691"/>
                    <a:pt x="10478" y="3679"/>
                    <a:pt x="10490" y="3643"/>
                  </a:cubicBezTo>
                  <a:cubicBezTo>
                    <a:pt x="10490" y="3631"/>
                    <a:pt x="10490" y="3620"/>
                    <a:pt x="10502" y="3620"/>
                  </a:cubicBezTo>
                  <a:cubicBezTo>
                    <a:pt x="10502" y="3608"/>
                    <a:pt x="10502" y="3608"/>
                    <a:pt x="10526" y="3584"/>
                  </a:cubicBezTo>
                  <a:cubicBezTo>
                    <a:pt x="10526" y="3560"/>
                    <a:pt x="10538" y="3548"/>
                    <a:pt x="10538" y="3512"/>
                  </a:cubicBezTo>
                  <a:cubicBezTo>
                    <a:pt x="10538" y="3500"/>
                    <a:pt x="10538" y="3489"/>
                    <a:pt x="10549" y="3465"/>
                  </a:cubicBezTo>
                  <a:lnTo>
                    <a:pt x="10549" y="3441"/>
                  </a:lnTo>
                  <a:cubicBezTo>
                    <a:pt x="10549" y="3405"/>
                    <a:pt x="10561" y="3393"/>
                    <a:pt x="10561" y="3369"/>
                  </a:cubicBezTo>
                  <a:lnTo>
                    <a:pt x="10561" y="3322"/>
                  </a:lnTo>
                  <a:lnTo>
                    <a:pt x="10561" y="3286"/>
                  </a:lnTo>
                  <a:cubicBezTo>
                    <a:pt x="10561" y="3262"/>
                    <a:pt x="10561" y="3250"/>
                    <a:pt x="10585" y="3215"/>
                  </a:cubicBezTo>
                  <a:lnTo>
                    <a:pt x="10585" y="3167"/>
                  </a:lnTo>
                  <a:lnTo>
                    <a:pt x="10585" y="3143"/>
                  </a:lnTo>
                  <a:cubicBezTo>
                    <a:pt x="10609" y="2322"/>
                    <a:pt x="10085" y="1500"/>
                    <a:pt x="9014" y="893"/>
                  </a:cubicBezTo>
                  <a:cubicBezTo>
                    <a:pt x="7984" y="298"/>
                    <a:pt x="6629" y="0"/>
                    <a:pt x="52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0"/>
            <p:cNvSpPr/>
            <p:nvPr/>
          </p:nvSpPr>
          <p:spPr>
            <a:xfrm>
              <a:off x="5189982" y="3211475"/>
              <a:ext cx="260167" cy="149645"/>
            </a:xfrm>
            <a:custGeom>
              <a:avLst/>
              <a:gdLst/>
              <a:ahLst/>
              <a:cxnLst/>
              <a:rect l="l" t="t" r="r" b="b"/>
              <a:pathLst>
                <a:path w="8811" h="5068" extrusionOk="0">
                  <a:moveTo>
                    <a:pt x="4407" y="1"/>
                  </a:moveTo>
                  <a:cubicBezTo>
                    <a:pt x="3289" y="1"/>
                    <a:pt x="2173" y="245"/>
                    <a:pt x="1322" y="733"/>
                  </a:cubicBezTo>
                  <a:cubicBezTo>
                    <a:pt x="476" y="1221"/>
                    <a:pt x="60" y="1864"/>
                    <a:pt x="60" y="2519"/>
                  </a:cubicBezTo>
                  <a:lnTo>
                    <a:pt x="60" y="2579"/>
                  </a:lnTo>
                  <a:cubicBezTo>
                    <a:pt x="0" y="2638"/>
                    <a:pt x="0" y="2662"/>
                    <a:pt x="0" y="2686"/>
                  </a:cubicBezTo>
                  <a:cubicBezTo>
                    <a:pt x="0" y="2698"/>
                    <a:pt x="0" y="2733"/>
                    <a:pt x="12" y="2745"/>
                  </a:cubicBezTo>
                  <a:cubicBezTo>
                    <a:pt x="12" y="2757"/>
                    <a:pt x="12" y="2793"/>
                    <a:pt x="36" y="2805"/>
                  </a:cubicBezTo>
                  <a:cubicBezTo>
                    <a:pt x="36" y="2817"/>
                    <a:pt x="48" y="2852"/>
                    <a:pt x="48" y="2864"/>
                  </a:cubicBezTo>
                  <a:cubicBezTo>
                    <a:pt x="48" y="2876"/>
                    <a:pt x="60" y="2912"/>
                    <a:pt x="60" y="2924"/>
                  </a:cubicBezTo>
                  <a:cubicBezTo>
                    <a:pt x="60" y="2936"/>
                    <a:pt x="71" y="2972"/>
                    <a:pt x="71" y="2983"/>
                  </a:cubicBezTo>
                  <a:cubicBezTo>
                    <a:pt x="71" y="2995"/>
                    <a:pt x="95" y="3031"/>
                    <a:pt x="95" y="3043"/>
                  </a:cubicBezTo>
                  <a:cubicBezTo>
                    <a:pt x="95" y="3055"/>
                    <a:pt x="107" y="3091"/>
                    <a:pt x="119" y="3103"/>
                  </a:cubicBezTo>
                  <a:cubicBezTo>
                    <a:pt x="119" y="3114"/>
                    <a:pt x="131" y="3150"/>
                    <a:pt x="131" y="3162"/>
                  </a:cubicBezTo>
                  <a:cubicBezTo>
                    <a:pt x="155" y="3174"/>
                    <a:pt x="155" y="3210"/>
                    <a:pt x="167" y="3222"/>
                  </a:cubicBezTo>
                  <a:cubicBezTo>
                    <a:pt x="179" y="3233"/>
                    <a:pt x="179" y="3269"/>
                    <a:pt x="191" y="3281"/>
                  </a:cubicBezTo>
                  <a:cubicBezTo>
                    <a:pt x="214" y="3293"/>
                    <a:pt x="226" y="3329"/>
                    <a:pt x="226" y="3341"/>
                  </a:cubicBezTo>
                  <a:cubicBezTo>
                    <a:pt x="238" y="3353"/>
                    <a:pt x="238" y="3388"/>
                    <a:pt x="250" y="3400"/>
                  </a:cubicBezTo>
                  <a:cubicBezTo>
                    <a:pt x="274" y="3412"/>
                    <a:pt x="286" y="3448"/>
                    <a:pt x="298" y="3460"/>
                  </a:cubicBezTo>
                  <a:cubicBezTo>
                    <a:pt x="310" y="3472"/>
                    <a:pt x="333" y="3484"/>
                    <a:pt x="333" y="3519"/>
                  </a:cubicBezTo>
                  <a:cubicBezTo>
                    <a:pt x="345" y="3531"/>
                    <a:pt x="357" y="3567"/>
                    <a:pt x="369" y="3579"/>
                  </a:cubicBezTo>
                  <a:cubicBezTo>
                    <a:pt x="393" y="3591"/>
                    <a:pt x="405" y="3603"/>
                    <a:pt x="417" y="3638"/>
                  </a:cubicBezTo>
                  <a:cubicBezTo>
                    <a:pt x="429" y="3650"/>
                    <a:pt x="452" y="3686"/>
                    <a:pt x="464" y="3698"/>
                  </a:cubicBezTo>
                  <a:cubicBezTo>
                    <a:pt x="476" y="3710"/>
                    <a:pt x="488" y="3722"/>
                    <a:pt x="512" y="3757"/>
                  </a:cubicBezTo>
                  <a:lnTo>
                    <a:pt x="572" y="3817"/>
                  </a:lnTo>
                  <a:lnTo>
                    <a:pt x="607" y="3865"/>
                  </a:lnTo>
                  <a:lnTo>
                    <a:pt x="667" y="3924"/>
                  </a:lnTo>
                  <a:lnTo>
                    <a:pt x="714" y="3960"/>
                  </a:lnTo>
                  <a:cubicBezTo>
                    <a:pt x="750" y="3984"/>
                    <a:pt x="762" y="4007"/>
                    <a:pt x="786" y="4019"/>
                  </a:cubicBezTo>
                  <a:cubicBezTo>
                    <a:pt x="810" y="4043"/>
                    <a:pt x="822" y="4055"/>
                    <a:pt x="845" y="4067"/>
                  </a:cubicBezTo>
                  <a:cubicBezTo>
                    <a:pt x="881" y="4079"/>
                    <a:pt x="905" y="4115"/>
                    <a:pt x="929" y="4126"/>
                  </a:cubicBezTo>
                  <a:cubicBezTo>
                    <a:pt x="941" y="4138"/>
                    <a:pt x="953" y="4162"/>
                    <a:pt x="988" y="4174"/>
                  </a:cubicBezTo>
                  <a:cubicBezTo>
                    <a:pt x="1012" y="4198"/>
                    <a:pt x="1048" y="4222"/>
                    <a:pt x="1083" y="4234"/>
                  </a:cubicBezTo>
                  <a:cubicBezTo>
                    <a:pt x="1107" y="4246"/>
                    <a:pt x="1119" y="4246"/>
                    <a:pt x="1131" y="4257"/>
                  </a:cubicBezTo>
                  <a:cubicBezTo>
                    <a:pt x="1179" y="4293"/>
                    <a:pt x="1238" y="4317"/>
                    <a:pt x="1286" y="4353"/>
                  </a:cubicBezTo>
                  <a:cubicBezTo>
                    <a:pt x="1322" y="4376"/>
                    <a:pt x="1381" y="4412"/>
                    <a:pt x="1441" y="4436"/>
                  </a:cubicBezTo>
                  <a:cubicBezTo>
                    <a:pt x="1464" y="4460"/>
                    <a:pt x="1476" y="4460"/>
                    <a:pt x="1500" y="4472"/>
                  </a:cubicBezTo>
                  <a:cubicBezTo>
                    <a:pt x="1536" y="4484"/>
                    <a:pt x="1584" y="4496"/>
                    <a:pt x="1607" y="4531"/>
                  </a:cubicBezTo>
                  <a:cubicBezTo>
                    <a:pt x="1619" y="4543"/>
                    <a:pt x="1655" y="4543"/>
                    <a:pt x="1667" y="4555"/>
                  </a:cubicBezTo>
                  <a:cubicBezTo>
                    <a:pt x="1703" y="4579"/>
                    <a:pt x="1738" y="4591"/>
                    <a:pt x="1774" y="4603"/>
                  </a:cubicBezTo>
                  <a:cubicBezTo>
                    <a:pt x="1798" y="4615"/>
                    <a:pt x="1822" y="4615"/>
                    <a:pt x="1845" y="4638"/>
                  </a:cubicBezTo>
                  <a:cubicBezTo>
                    <a:pt x="1881" y="4650"/>
                    <a:pt x="1905" y="4662"/>
                    <a:pt x="1941" y="4662"/>
                  </a:cubicBezTo>
                  <a:cubicBezTo>
                    <a:pt x="2012" y="4698"/>
                    <a:pt x="2084" y="4722"/>
                    <a:pt x="2179" y="4757"/>
                  </a:cubicBezTo>
                  <a:cubicBezTo>
                    <a:pt x="2191" y="4757"/>
                    <a:pt x="2203" y="4769"/>
                    <a:pt x="2203" y="4769"/>
                  </a:cubicBezTo>
                  <a:cubicBezTo>
                    <a:pt x="2274" y="4793"/>
                    <a:pt x="2334" y="4817"/>
                    <a:pt x="2417" y="4829"/>
                  </a:cubicBezTo>
                  <a:cubicBezTo>
                    <a:pt x="2441" y="4829"/>
                    <a:pt x="2453" y="4841"/>
                    <a:pt x="2488" y="4841"/>
                  </a:cubicBezTo>
                  <a:cubicBezTo>
                    <a:pt x="2536" y="4853"/>
                    <a:pt x="2572" y="4877"/>
                    <a:pt x="2619" y="4877"/>
                  </a:cubicBezTo>
                  <a:cubicBezTo>
                    <a:pt x="2655" y="4877"/>
                    <a:pt x="2679" y="4888"/>
                    <a:pt x="2691" y="4888"/>
                  </a:cubicBezTo>
                  <a:cubicBezTo>
                    <a:pt x="2738" y="4900"/>
                    <a:pt x="2798" y="4912"/>
                    <a:pt x="2846" y="4912"/>
                  </a:cubicBezTo>
                  <a:cubicBezTo>
                    <a:pt x="2869" y="4912"/>
                    <a:pt x="2893" y="4936"/>
                    <a:pt x="2917" y="4936"/>
                  </a:cubicBezTo>
                  <a:cubicBezTo>
                    <a:pt x="2965" y="4948"/>
                    <a:pt x="3012" y="4948"/>
                    <a:pt x="3048" y="4960"/>
                  </a:cubicBezTo>
                  <a:cubicBezTo>
                    <a:pt x="3084" y="4960"/>
                    <a:pt x="3096" y="4972"/>
                    <a:pt x="3131" y="4972"/>
                  </a:cubicBezTo>
                  <a:cubicBezTo>
                    <a:pt x="3191" y="4996"/>
                    <a:pt x="3250" y="4996"/>
                    <a:pt x="3310" y="5008"/>
                  </a:cubicBezTo>
                  <a:lnTo>
                    <a:pt x="3334" y="5008"/>
                  </a:lnTo>
                  <a:cubicBezTo>
                    <a:pt x="3405" y="5019"/>
                    <a:pt x="3465" y="5019"/>
                    <a:pt x="3548" y="5031"/>
                  </a:cubicBezTo>
                  <a:lnTo>
                    <a:pt x="3584" y="5031"/>
                  </a:lnTo>
                  <a:cubicBezTo>
                    <a:pt x="3643" y="5031"/>
                    <a:pt x="3691" y="5055"/>
                    <a:pt x="3750" y="5055"/>
                  </a:cubicBezTo>
                  <a:lnTo>
                    <a:pt x="3822" y="5055"/>
                  </a:lnTo>
                  <a:cubicBezTo>
                    <a:pt x="3870" y="5055"/>
                    <a:pt x="3917" y="5055"/>
                    <a:pt x="3965" y="5067"/>
                  </a:cubicBezTo>
                  <a:lnTo>
                    <a:pt x="4929" y="5067"/>
                  </a:lnTo>
                  <a:cubicBezTo>
                    <a:pt x="4977" y="5067"/>
                    <a:pt x="5013" y="5067"/>
                    <a:pt x="5060" y="5055"/>
                  </a:cubicBezTo>
                  <a:cubicBezTo>
                    <a:pt x="5096" y="5055"/>
                    <a:pt x="5120" y="5055"/>
                    <a:pt x="5155" y="5031"/>
                  </a:cubicBezTo>
                  <a:cubicBezTo>
                    <a:pt x="5227" y="5019"/>
                    <a:pt x="5298" y="5019"/>
                    <a:pt x="5370" y="5008"/>
                  </a:cubicBezTo>
                  <a:lnTo>
                    <a:pt x="5405" y="5008"/>
                  </a:lnTo>
                  <a:cubicBezTo>
                    <a:pt x="5489" y="4996"/>
                    <a:pt x="5572" y="4972"/>
                    <a:pt x="5655" y="4960"/>
                  </a:cubicBezTo>
                  <a:cubicBezTo>
                    <a:pt x="5691" y="4960"/>
                    <a:pt x="5715" y="4948"/>
                    <a:pt x="5751" y="4948"/>
                  </a:cubicBezTo>
                  <a:cubicBezTo>
                    <a:pt x="5786" y="4948"/>
                    <a:pt x="5822" y="4936"/>
                    <a:pt x="5870" y="4912"/>
                  </a:cubicBezTo>
                  <a:cubicBezTo>
                    <a:pt x="5894" y="4912"/>
                    <a:pt x="5929" y="4900"/>
                    <a:pt x="5953" y="4900"/>
                  </a:cubicBezTo>
                  <a:cubicBezTo>
                    <a:pt x="6001" y="4888"/>
                    <a:pt x="6025" y="4888"/>
                    <a:pt x="6072" y="4877"/>
                  </a:cubicBezTo>
                  <a:cubicBezTo>
                    <a:pt x="6096" y="4877"/>
                    <a:pt x="6132" y="4853"/>
                    <a:pt x="6156" y="4841"/>
                  </a:cubicBezTo>
                  <a:cubicBezTo>
                    <a:pt x="6191" y="4829"/>
                    <a:pt x="6239" y="4829"/>
                    <a:pt x="6263" y="4817"/>
                  </a:cubicBezTo>
                  <a:cubicBezTo>
                    <a:pt x="6298" y="4793"/>
                    <a:pt x="6322" y="4793"/>
                    <a:pt x="6358" y="4781"/>
                  </a:cubicBezTo>
                  <a:cubicBezTo>
                    <a:pt x="6382" y="4769"/>
                    <a:pt x="6429" y="4769"/>
                    <a:pt x="6453" y="4757"/>
                  </a:cubicBezTo>
                  <a:cubicBezTo>
                    <a:pt x="6489" y="4734"/>
                    <a:pt x="6513" y="4734"/>
                    <a:pt x="6537" y="4722"/>
                  </a:cubicBezTo>
                  <a:cubicBezTo>
                    <a:pt x="6596" y="4710"/>
                    <a:pt x="6668" y="4674"/>
                    <a:pt x="6727" y="4662"/>
                  </a:cubicBezTo>
                  <a:cubicBezTo>
                    <a:pt x="6739" y="4662"/>
                    <a:pt x="6751" y="4650"/>
                    <a:pt x="6775" y="4650"/>
                  </a:cubicBezTo>
                  <a:lnTo>
                    <a:pt x="6989" y="4555"/>
                  </a:lnTo>
                  <a:cubicBezTo>
                    <a:pt x="7013" y="4543"/>
                    <a:pt x="7025" y="4543"/>
                    <a:pt x="7049" y="4531"/>
                  </a:cubicBezTo>
                  <a:cubicBezTo>
                    <a:pt x="7108" y="4496"/>
                    <a:pt x="7156" y="4484"/>
                    <a:pt x="7215" y="4460"/>
                  </a:cubicBezTo>
                  <a:cubicBezTo>
                    <a:pt x="7227" y="4436"/>
                    <a:pt x="7263" y="4436"/>
                    <a:pt x="7275" y="4424"/>
                  </a:cubicBezTo>
                  <a:cubicBezTo>
                    <a:pt x="7346" y="4400"/>
                    <a:pt x="7406" y="4353"/>
                    <a:pt x="7489" y="4317"/>
                  </a:cubicBezTo>
                  <a:cubicBezTo>
                    <a:pt x="7549" y="4293"/>
                    <a:pt x="7584" y="4257"/>
                    <a:pt x="7632" y="4234"/>
                  </a:cubicBezTo>
                  <a:cubicBezTo>
                    <a:pt x="7644" y="4234"/>
                    <a:pt x="7644" y="4222"/>
                    <a:pt x="7668" y="4222"/>
                  </a:cubicBezTo>
                  <a:lnTo>
                    <a:pt x="7680" y="4198"/>
                  </a:lnTo>
                  <a:cubicBezTo>
                    <a:pt x="7703" y="4186"/>
                    <a:pt x="7739" y="4162"/>
                    <a:pt x="7787" y="4138"/>
                  </a:cubicBezTo>
                  <a:cubicBezTo>
                    <a:pt x="7799" y="4138"/>
                    <a:pt x="7799" y="4126"/>
                    <a:pt x="7811" y="4126"/>
                  </a:cubicBezTo>
                  <a:cubicBezTo>
                    <a:pt x="7822" y="4126"/>
                    <a:pt x="7822" y="4115"/>
                    <a:pt x="7846" y="4115"/>
                  </a:cubicBezTo>
                  <a:cubicBezTo>
                    <a:pt x="7870" y="4103"/>
                    <a:pt x="7906" y="4067"/>
                    <a:pt x="7918" y="4055"/>
                  </a:cubicBezTo>
                  <a:cubicBezTo>
                    <a:pt x="7930" y="4055"/>
                    <a:pt x="7930" y="4043"/>
                    <a:pt x="7953" y="4043"/>
                  </a:cubicBezTo>
                  <a:lnTo>
                    <a:pt x="7977" y="4007"/>
                  </a:lnTo>
                  <a:cubicBezTo>
                    <a:pt x="8013" y="3995"/>
                    <a:pt x="8025" y="3960"/>
                    <a:pt x="8049" y="3948"/>
                  </a:cubicBezTo>
                  <a:lnTo>
                    <a:pt x="8084" y="3924"/>
                  </a:lnTo>
                  <a:lnTo>
                    <a:pt x="8108" y="3888"/>
                  </a:lnTo>
                  <a:lnTo>
                    <a:pt x="8168" y="3829"/>
                  </a:lnTo>
                  <a:lnTo>
                    <a:pt x="8215" y="3781"/>
                  </a:lnTo>
                  <a:lnTo>
                    <a:pt x="8275" y="3722"/>
                  </a:lnTo>
                  <a:cubicBezTo>
                    <a:pt x="8275" y="3722"/>
                    <a:pt x="8275" y="3710"/>
                    <a:pt x="8287" y="3710"/>
                  </a:cubicBezTo>
                  <a:cubicBezTo>
                    <a:pt x="8311" y="3698"/>
                    <a:pt x="8311" y="3686"/>
                    <a:pt x="8322" y="3662"/>
                  </a:cubicBezTo>
                  <a:cubicBezTo>
                    <a:pt x="8334" y="3650"/>
                    <a:pt x="8346" y="3626"/>
                    <a:pt x="8370" y="3603"/>
                  </a:cubicBezTo>
                  <a:cubicBezTo>
                    <a:pt x="8382" y="3591"/>
                    <a:pt x="8382" y="3579"/>
                    <a:pt x="8394" y="3567"/>
                  </a:cubicBezTo>
                  <a:lnTo>
                    <a:pt x="8406" y="3543"/>
                  </a:lnTo>
                  <a:cubicBezTo>
                    <a:pt x="8430" y="3531"/>
                    <a:pt x="8442" y="3507"/>
                    <a:pt x="8453" y="3484"/>
                  </a:cubicBezTo>
                  <a:cubicBezTo>
                    <a:pt x="8453" y="3484"/>
                    <a:pt x="8453" y="3472"/>
                    <a:pt x="8465" y="3472"/>
                  </a:cubicBezTo>
                  <a:cubicBezTo>
                    <a:pt x="8477" y="3460"/>
                    <a:pt x="8477" y="3448"/>
                    <a:pt x="8501" y="3424"/>
                  </a:cubicBezTo>
                  <a:cubicBezTo>
                    <a:pt x="8513" y="3412"/>
                    <a:pt x="8525" y="3388"/>
                    <a:pt x="8549" y="3364"/>
                  </a:cubicBezTo>
                  <a:cubicBezTo>
                    <a:pt x="8549" y="3353"/>
                    <a:pt x="8561" y="3353"/>
                    <a:pt x="8561" y="3341"/>
                  </a:cubicBezTo>
                  <a:cubicBezTo>
                    <a:pt x="8561" y="3329"/>
                    <a:pt x="8573" y="3329"/>
                    <a:pt x="8573" y="3305"/>
                  </a:cubicBezTo>
                  <a:cubicBezTo>
                    <a:pt x="8584" y="3293"/>
                    <a:pt x="8596" y="3269"/>
                    <a:pt x="8596" y="3245"/>
                  </a:cubicBezTo>
                  <a:cubicBezTo>
                    <a:pt x="8596" y="3233"/>
                    <a:pt x="8620" y="3233"/>
                    <a:pt x="8620" y="3222"/>
                  </a:cubicBezTo>
                  <a:cubicBezTo>
                    <a:pt x="8620" y="3210"/>
                    <a:pt x="8632" y="3210"/>
                    <a:pt x="8632" y="3186"/>
                  </a:cubicBezTo>
                  <a:cubicBezTo>
                    <a:pt x="8644" y="3174"/>
                    <a:pt x="8644" y="3150"/>
                    <a:pt x="8656" y="3126"/>
                  </a:cubicBezTo>
                  <a:cubicBezTo>
                    <a:pt x="8656" y="3114"/>
                    <a:pt x="8656" y="3114"/>
                    <a:pt x="8680" y="3103"/>
                  </a:cubicBezTo>
                  <a:cubicBezTo>
                    <a:pt x="8680" y="3091"/>
                    <a:pt x="8680" y="3091"/>
                    <a:pt x="8692" y="3067"/>
                  </a:cubicBezTo>
                  <a:cubicBezTo>
                    <a:pt x="8703" y="3055"/>
                    <a:pt x="8703" y="3031"/>
                    <a:pt x="8715" y="3007"/>
                  </a:cubicBezTo>
                  <a:cubicBezTo>
                    <a:pt x="8715" y="2995"/>
                    <a:pt x="8715" y="2995"/>
                    <a:pt x="8739" y="2983"/>
                  </a:cubicBezTo>
                  <a:cubicBezTo>
                    <a:pt x="8739" y="2972"/>
                    <a:pt x="8739" y="2972"/>
                    <a:pt x="8751" y="2948"/>
                  </a:cubicBezTo>
                  <a:cubicBezTo>
                    <a:pt x="8751" y="2936"/>
                    <a:pt x="8763" y="2912"/>
                    <a:pt x="8763" y="2888"/>
                  </a:cubicBezTo>
                  <a:lnTo>
                    <a:pt x="8763" y="2864"/>
                  </a:lnTo>
                  <a:lnTo>
                    <a:pt x="8763" y="2829"/>
                  </a:lnTo>
                  <a:cubicBezTo>
                    <a:pt x="8763" y="2817"/>
                    <a:pt x="8775" y="2793"/>
                    <a:pt x="8775" y="2769"/>
                  </a:cubicBezTo>
                  <a:lnTo>
                    <a:pt x="8775" y="2745"/>
                  </a:lnTo>
                  <a:lnTo>
                    <a:pt x="8775" y="2710"/>
                  </a:lnTo>
                  <a:lnTo>
                    <a:pt x="8775" y="2650"/>
                  </a:lnTo>
                  <a:lnTo>
                    <a:pt x="8775" y="2614"/>
                  </a:lnTo>
                  <a:lnTo>
                    <a:pt x="8775" y="2591"/>
                  </a:lnTo>
                  <a:cubicBezTo>
                    <a:pt x="8811" y="1924"/>
                    <a:pt x="8382" y="1257"/>
                    <a:pt x="7501" y="733"/>
                  </a:cubicBezTo>
                  <a:cubicBezTo>
                    <a:pt x="6644" y="245"/>
                    <a:pt x="5525" y="1"/>
                    <a:pt x="4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0"/>
            <p:cNvSpPr/>
            <p:nvPr/>
          </p:nvSpPr>
          <p:spPr>
            <a:xfrm>
              <a:off x="5163614" y="3291820"/>
              <a:ext cx="311486" cy="120266"/>
            </a:xfrm>
            <a:custGeom>
              <a:avLst/>
              <a:gdLst/>
              <a:ahLst/>
              <a:cxnLst/>
              <a:rect l="l" t="t" r="r" b="b"/>
              <a:pathLst>
                <a:path w="10549" h="4073" extrusionOk="0">
                  <a:moveTo>
                    <a:pt x="0" y="1"/>
                  </a:moveTo>
                  <a:lnTo>
                    <a:pt x="0" y="1036"/>
                  </a:lnTo>
                  <a:cubicBezTo>
                    <a:pt x="0" y="1822"/>
                    <a:pt x="524" y="2620"/>
                    <a:pt x="1560" y="3227"/>
                  </a:cubicBezTo>
                  <a:cubicBezTo>
                    <a:pt x="1619" y="3251"/>
                    <a:pt x="1679" y="3299"/>
                    <a:pt x="1762" y="3334"/>
                  </a:cubicBezTo>
                  <a:cubicBezTo>
                    <a:pt x="1774" y="3346"/>
                    <a:pt x="1798" y="3346"/>
                    <a:pt x="1822" y="3358"/>
                  </a:cubicBezTo>
                  <a:cubicBezTo>
                    <a:pt x="1857" y="3370"/>
                    <a:pt x="1905" y="3406"/>
                    <a:pt x="1953" y="3418"/>
                  </a:cubicBezTo>
                  <a:cubicBezTo>
                    <a:pt x="1976" y="3430"/>
                    <a:pt x="2012" y="3453"/>
                    <a:pt x="2024" y="3453"/>
                  </a:cubicBezTo>
                  <a:cubicBezTo>
                    <a:pt x="2072" y="3465"/>
                    <a:pt x="2096" y="3477"/>
                    <a:pt x="2143" y="3513"/>
                  </a:cubicBezTo>
                  <a:cubicBezTo>
                    <a:pt x="2179" y="3525"/>
                    <a:pt x="2203" y="3537"/>
                    <a:pt x="2238" y="3537"/>
                  </a:cubicBezTo>
                  <a:cubicBezTo>
                    <a:pt x="2262" y="3549"/>
                    <a:pt x="2298" y="3572"/>
                    <a:pt x="2322" y="3572"/>
                  </a:cubicBezTo>
                  <a:cubicBezTo>
                    <a:pt x="2334" y="3572"/>
                    <a:pt x="2334" y="3572"/>
                    <a:pt x="2357" y="3584"/>
                  </a:cubicBezTo>
                  <a:cubicBezTo>
                    <a:pt x="2441" y="3608"/>
                    <a:pt x="2536" y="3656"/>
                    <a:pt x="2631" y="3691"/>
                  </a:cubicBezTo>
                  <a:cubicBezTo>
                    <a:pt x="2655" y="3691"/>
                    <a:pt x="2667" y="3703"/>
                    <a:pt x="2679" y="3703"/>
                  </a:cubicBezTo>
                  <a:cubicBezTo>
                    <a:pt x="2774" y="3727"/>
                    <a:pt x="2846" y="3763"/>
                    <a:pt x="2929" y="3775"/>
                  </a:cubicBezTo>
                  <a:cubicBezTo>
                    <a:pt x="2953" y="3775"/>
                    <a:pt x="2965" y="3787"/>
                    <a:pt x="2977" y="3787"/>
                  </a:cubicBezTo>
                  <a:cubicBezTo>
                    <a:pt x="2989" y="3787"/>
                    <a:pt x="3012" y="3811"/>
                    <a:pt x="3024" y="3811"/>
                  </a:cubicBezTo>
                  <a:cubicBezTo>
                    <a:pt x="3084" y="3822"/>
                    <a:pt x="3131" y="3834"/>
                    <a:pt x="3191" y="3846"/>
                  </a:cubicBezTo>
                  <a:cubicBezTo>
                    <a:pt x="3215" y="3870"/>
                    <a:pt x="3250" y="3870"/>
                    <a:pt x="3286" y="3882"/>
                  </a:cubicBezTo>
                  <a:lnTo>
                    <a:pt x="3465" y="3930"/>
                  </a:lnTo>
                  <a:cubicBezTo>
                    <a:pt x="3489" y="3930"/>
                    <a:pt x="3512" y="3941"/>
                    <a:pt x="3524" y="3941"/>
                  </a:cubicBezTo>
                  <a:lnTo>
                    <a:pt x="3548" y="3941"/>
                  </a:lnTo>
                  <a:cubicBezTo>
                    <a:pt x="3608" y="3953"/>
                    <a:pt x="3643" y="3953"/>
                    <a:pt x="3703" y="3965"/>
                  </a:cubicBezTo>
                  <a:cubicBezTo>
                    <a:pt x="3739" y="3965"/>
                    <a:pt x="3762" y="3989"/>
                    <a:pt x="3798" y="3989"/>
                  </a:cubicBezTo>
                  <a:cubicBezTo>
                    <a:pt x="3870" y="4001"/>
                    <a:pt x="3941" y="4013"/>
                    <a:pt x="4024" y="4013"/>
                  </a:cubicBezTo>
                  <a:lnTo>
                    <a:pt x="4048" y="4013"/>
                  </a:lnTo>
                  <a:cubicBezTo>
                    <a:pt x="4143" y="4025"/>
                    <a:pt x="4215" y="4049"/>
                    <a:pt x="4298" y="4049"/>
                  </a:cubicBezTo>
                  <a:lnTo>
                    <a:pt x="4358" y="4049"/>
                  </a:lnTo>
                  <a:cubicBezTo>
                    <a:pt x="4417" y="4049"/>
                    <a:pt x="4501" y="4061"/>
                    <a:pt x="4560" y="4061"/>
                  </a:cubicBezTo>
                  <a:lnTo>
                    <a:pt x="4643" y="4061"/>
                  </a:lnTo>
                  <a:cubicBezTo>
                    <a:pt x="4703" y="4061"/>
                    <a:pt x="4751" y="4072"/>
                    <a:pt x="4810" y="4072"/>
                  </a:cubicBezTo>
                  <a:lnTo>
                    <a:pt x="5691" y="4072"/>
                  </a:lnTo>
                  <a:cubicBezTo>
                    <a:pt x="5751" y="4072"/>
                    <a:pt x="5810" y="4072"/>
                    <a:pt x="5870" y="4061"/>
                  </a:cubicBezTo>
                  <a:cubicBezTo>
                    <a:pt x="5894" y="4061"/>
                    <a:pt x="5941" y="4061"/>
                    <a:pt x="5965" y="4049"/>
                  </a:cubicBezTo>
                  <a:cubicBezTo>
                    <a:pt x="6025" y="4049"/>
                    <a:pt x="6084" y="4025"/>
                    <a:pt x="6132" y="4025"/>
                  </a:cubicBezTo>
                  <a:lnTo>
                    <a:pt x="6239" y="4025"/>
                  </a:lnTo>
                  <a:cubicBezTo>
                    <a:pt x="6322" y="4013"/>
                    <a:pt x="6418" y="4013"/>
                    <a:pt x="6501" y="4001"/>
                  </a:cubicBezTo>
                  <a:lnTo>
                    <a:pt x="6548" y="4001"/>
                  </a:lnTo>
                  <a:cubicBezTo>
                    <a:pt x="6656" y="3989"/>
                    <a:pt x="6739" y="3965"/>
                    <a:pt x="6846" y="3953"/>
                  </a:cubicBezTo>
                  <a:lnTo>
                    <a:pt x="6882" y="3953"/>
                  </a:lnTo>
                  <a:cubicBezTo>
                    <a:pt x="6906" y="3953"/>
                    <a:pt x="6941" y="3941"/>
                    <a:pt x="6953" y="3941"/>
                  </a:cubicBezTo>
                  <a:cubicBezTo>
                    <a:pt x="7001" y="3930"/>
                    <a:pt x="7037" y="3930"/>
                    <a:pt x="7084" y="3906"/>
                  </a:cubicBezTo>
                  <a:cubicBezTo>
                    <a:pt x="7132" y="3894"/>
                    <a:pt x="7156" y="3894"/>
                    <a:pt x="7203" y="3882"/>
                  </a:cubicBezTo>
                  <a:cubicBezTo>
                    <a:pt x="7251" y="3870"/>
                    <a:pt x="7299" y="3870"/>
                    <a:pt x="7334" y="3846"/>
                  </a:cubicBezTo>
                  <a:cubicBezTo>
                    <a:pt x="7382" y="3834"/>
                    <a:pt x="7418" y="3834"/>
                    <a:pt x="7441" y="3822"/>
                  </a:cubicBezTo>
                  <a:cubicBezTo>
                    <a:pt x="7489" y="3811"/>
                    <a:pt x="7537" y="3787"/>
                    <a:pt x="7572" y="3787"/>
                  </a:cubicBezTo>
                  <a:cubicBezTo>
                    <a:pt x="7608" y="3775"/>
                    <a:pt x="7656" y="3775"/>
                    <a:pt x="7680" y="3763"/>
                  </a:cubicBezTo>
                  <a:lnTo>
                    <a:pt x="7811" y="3715"/>
                  </a:lnTo>
                  <a:cubicBezTo>
                    <a:pt x="7834" y="3715"/>
                    <a:pt x="7858" y="3703"/>
                    <a:pt x="7870" y="3703"/>
                  </a:cubicBezTo>
                  <a:cubicBezTo>
                    <a:pt x="7894" y="3703"/>
                    <a:pt x="7906" y="3691"/>
                    <a:pt x="7918" y="3691"/>
                  </a:cubicBezTo>
                  <a:cubicBezTo>
                    <a:pt x="7989" y="3656"/>
                    <a:pt x="8072" y="3632"/>
                    <a:pt x="8144" y="3608"/>
                  </a:cubicBezTo>
                  <a:cubicBezTo>
                    <a:pt x="8156" y="3608"/>
                    <a:pt x="8168" y="3596"/>
                    <a:pt x="8192" y="3596"/>
                  </a:cubicBezTo>
                  <a:cubicBezTo>
                    <a:pt x="8275" y="3572"/>
                    <a:pt x="8370" y="3525"/>
                    <a:pt x="8453" y="3489"/>
                  </a:cubicBezTo>
                  <a:cubicBezTo>
                    <a:pt x="8489" y="3477"/>
                    <a:pt x="8501" y="3477"/>
                    <a:pt x="8525" y="3465"/>
                  </a:cubicBezTo>
                  <a:cubicBezTo>
                    <a:pt x="8584" y="3430"/>
                    <a:pt x="8668" y="3406"/>
                    <a:pt x="8727" y="3370"/>
                  </a:cubicBezTo>
                  <a:cubicBezTo>
                    <a:pt x="8751" y="3358"/>
                    <a:pt x="8763" y="3346"/>
                    <a:pt x="8799" y="3346"/>
                  </a:cubicBezTo>
                  <a:cubicBezTo>
                    <a:pt x="8882" y="3299"/>
                    <a:pt x="8965" y="3251"/>
                    <a:pt x="9037" y="3215"/>
                  </a:cubicBezTo>
                  <a:cubicBezTo>
                    <a:pt x="9049" y="3191"/>
                    <a:pt x="9085" y="3179"/>
                    <a:pt x="9096" y="3168"/>
                  </a:cubicBezTo>
                  <a:cubicBezTo>
                    <a:pt x="9108" y="3156"/>
                    <a:pt x="9144" y="3132"/>
                    <a:pt x="9156" y="3132"/>
                  </a:cubicBezTo>
                  <a:cubicBezTo>
                    <a:pt x="9180" y="3120"/>
                    <a:pt x="9215" y="3096"/>
                    <a:pt x="9239" y="3072"/>
                  </a:cubicBezTo>
                  <a:cubicBezTo>
                    <a:pt x="9275" y="3060"/>
                    <a:pt x="9299" y="3037"/>
                    <a:pt x="9335" y="3013"/>
                  </a:cubicBezTo>
                  <a:cubicBezTo>
                    <a:pt x="9358" y="3001"/>
                    <a:pt x="9394" y="2977"/>
                    <a:pt x="9418" y="2953"/>
                  </a:cubicBezTo>
                  <a:cubicBezTo>
                    <a:pt x="9454" y="2941"/>
                    <a:pt x="9477" y="2918"/>
                    <a:pt x="9501" y="2894"/>
                  </a:cubicBezTo>
                  <a:cubicBezTo>
                    <a:pt x="9525" y="2882"/>
                    <a:pt x="9561" y="2858"/>
                    <a:pt x="9585" y="2834"/>
                  </a:cubicBezTo>
                  <a:cubicBezTo>
                    <a:pt x="9620" y="2822"/>
                    <a:pt x="9632" y="2798"/>
                    <a:pt x="9656" y="2775"/>
                  </a:cubicBezTo>
                  <a:cubicBezTo>
                    <a:pt x="9692" y="2763"/>
                    <a:pt x="9704" y="2739"/>
                    <a:pt x="9739" y="2715"/>
                  </a:cubicBezTo>
                  <a:lnTo>
                    <a:pt x="9763" y="2691"/>
                  </a:lnTo>
                  <a:cubicBezTo>
                    <a:pt x="9775" y="2679"/>
                    <a:pt x="9811" y="2656"/>
                    <a:pt x="9823" y="2632"/>
                  </a:cubicBezTo>
                  <a:lnTo>
                    <a:pt x="9835" y="2620"/>
                  </a:lnTo>
                  <a:cubicBezTo>
                    <a:pt x="9882" y="2572"/>
                    <a:pt x="9918" y="2537"/>
                    <a:pt x="9942" y="2501"/>
                  </a:cubicBezTo>
                  <a:lnTo>
                    <a:pt x="9977" y="2465"/>
                  </a:lnTo>
                  <a:cubicBezTo>
                    <a:pt x="10001" y="2441"/>
                    <a:pt x="10037" y="2394"/>
                    <a:pt x="10061" y="2358"/>
                  </a:cubicBezTo>
                  <a:lnTo>
                    <a:pt x="10073" y="2346"/>
                  </a:lnTo>
                  <a:lnTo>
                    <a:pt x="10097" y="2334"/>
                  </a:lnTo>
                  <a:cubicBezTo>
                    <a:pt x="10108" y="2322"/>
                    <a:pt x="10108" y="2298"/>
                    <a:pt x="10120" y="2298"/>
                  </a:cubicBezTo>
                  <a:cubicBezTo>
                    <a:pt x="10156" y="2275"/>
                    <a:pt x="10168" y="2227"/>
                    <a:pt x="10192" y="2203"/>
                  </a:cubicBezTo>
                  <a:cubicBezTo>
                    <a:pt x="10216" y="2179"/>
                    <a:pt x="10228" y="2156"/>
                    <a:pt x="10228" y="2144"/>
                  </a:cubicBezTo>
                  <a:cubicBezTo>
                    <a:pt x="10239" y="2108"/>
                    <a:pt x="10275" y="2084"/>
                    <a:pt x="10287" y="2048"/>
                  </a:cubicBezTo>
                  <a:cubicBezTo>
                    <a:pt x="10287" y="2036"/>
                    <a:pt x="10299" y="2036"/>
                    <a:pt x="10299" y="2025"/>
                  </a:cubicBezTo>
                  <a:cubicBezTo>
                    <a:pt x="10299" y="2001"/>
                    <a:pt x="10311" y="1989"/>
                    <a:pt x="10311" y="1989"/>
                  </a:cubicBezTo>
                  <a:cubicBezTo>
                    <a:pt x="10335" y="1965"/>
                    <a:pt x="10347" y="1929"/>
                    <a:pt x="10358" y="1917"/>
                  </a:cubicBezTo>
                  <a:cubicBezTo>
                    <a:pt x="10370" y="1906"/>
                    <a:pt x="10370" y="1870"/>
                    <a:pt x="10394" y="1846"/>
                  </a:cubicBezTo>
                  <a:cubicBezTo>
                    <a:pt x="10406" y="1810"/>
                    <a:pt x="10418" y="1786"/>
                    <a:pt x="10418" y="1763"/>
                  </a:cubicBezTo>
                  <a:cubicBezTo>
                    <a:pt x="10418" y="1751"/>
                    <a:pt x="10430" y="1739"/>
                    <a:pt x="10430" y="1727"/>
                  </a:cubicBezTo>
                  <a:cubicBezTo>
                    <a:pt x="10430" y="1703"/>
                    <a:pt x="10430" y="1703"/>
                    <a:pt x="10454" y="1691"/>
                  </a:cubicBezTo>
                  <a:cubicBezTo>
                    <a:pt x="10466" y="1667"/>
                    <a:pt x="10466" y="1644"/>
                    <a:pt x="10478" y="1620"/>
                  </a:cubicBezTo>
                  <a:cubicBezTo>
                    <a:pt x="10478" y="1584"/>
                    <a:pt x="10489" y="1572"/>
                    <a:pt x="10489" y="1548"/>
                  </a:cubicBezTo>
                  <a:cubicBezTo>
                    <a:pt x="10489" y="1513"/>
                    <a:pt x="10513" y="1501"/>
                    <a:pt x="10513" y="1465"/>
                  </a:cubicBezTo>
                  <a:cubicBezTo>
                    <a:pt x="10513" y="1453"/>
                    <a:pt x="10513" y="1441"/>
                    <a:pt x="10525" y="1429"/>
                  </a:cubicBezTo>
                  <a:lnTo>
                    <a:pt x="10525" y="1405"/>
                  </a:lnTo>
                  <a:cubicBezTo>
                    <a:pt x="10525" y="1382"/>
                    <a:pt x="10537" y="1346"/>
                    <a:pt x="10537" y="1334"/>
                  </a:cubicBezTo>
                  <a:cubicBezTo>
                    <a:pt x="10537" y="1310"/>
                    <a:pt x="10537" y="1286"/>
                    <a:pt x="10549" y="1263"/>
                  </a:cubicBezTo>
                  <a:lnTo>
                    <a:pt x="10549" y="1191"/>
                  </a:lnTo>
                  <a:lnTo>
                    <a:pt x="10549" y="1108"/>
                  </a:lnTo>
                  <a:lnTo>
                    <a:pt x="10549" y="1096"/>
                  </a:lnTo>
                  <a:lnTo>
                    <a:pt x="10549" y="1"/>
                  </a:lnTo>
                  <a:cubicBezTo>
                    <a:pt x="10549" y="24"/>
                    <a:pt x="10549" y="36"/>
                    <a:pt x="10537" y="72"/>
                  </a:cubicBezTo>
                  <a:lnTo>
                    <a:pt x="10537" y="96"/>
                  </a:lnTo>
                  <a:lnTo>
                    <a:pt x="10537" y="143"/>
                  </a:lnTo>
                  <a:cubicBezTo>
                    <a:pt x="10537" y="179"/>
                    <a:pt x="10525" y="191"/>
                    <a:pt x="10525" y="215"/>
                  </a:cubicBezTo>
                  <a:lnTo>
                    <a:pt x="10525" y="251"/>
                  </a:lnTo>
                  <a:cubicBezTo>
                    <a:pt x="10525" y="262"/>
                    <a:pt x="10525" y="274"/>
                    <a:pt x="10513" y="298"/>
                  </a:cubicBezTo>
                  <a:cubicBezTo>
                    <a:pt x="10513" y="322"/>
                    <a:pt x="10489" y="334"/>
                    <a:pt x="10489" y="370"/>
                  </a:cubicBezTo>
                  <a:cubicBezTo>
                    <a:pt x="10489" y="382"/>
                    <a:pt x="10489" y="382"/>
                    <a:pt x="10478" y="393"/>
                  </a:cubicBezTo>
                  <a:cubicBezTo>
                    <a:pt x="10478" y="417"/>
                    <a:pt x="10478" y="429"/>
                    <a:pt x="10466" y="429"/>
                  </a:cubicBezTo>
                  <a:cubicBezTo>
                    <a:pt x="10454" y="453"/>
                    <a:pt x="10454" y="477"/>
                    <a:pt x="10430" y="501"/>
                  </a:cubicBezTo>
                  <a:cubicBezTo>
                    <a:pt x="10430" y="512"/>
                    <a:pt x="10418" y="536"/>
                    <a:pt x="10418" y="536"/>
                  </a:cubicBezTo>
                  <a:cubicBezTo>
                    <a:pt x="10418" y="548"/>
                    <a:pt x="10406" y="560"/>
                    <a:pt x="10406" y="560"/>
                  </a:cubicBezTo>
                  <a:cubicBezTo>
                    <a:pt x="10394" y="596"/>
                    <a:pt x="10370" y="608"/>
                    <a:pt x="10370" y="632"/>
                  </a:cubicBezTo>
                  <a:cubicBezTo>
                    <a:pt x="10370" y="655"/>
                    <a:pt x="10358" y="667"/>
                    <a:pt x="10358" y="679"/>
                  </a:cubicBezTo>
                  <a:cubicBezTo>
                    <a:pt x="10358" y="691"/>
                    <a:pt x="10347" y="691"/>
                    <a:pt x="10347" y="715"/>
                  </a:cubicBezTo>
                  <a:cubicBezTo>
                    <a:pt x="10335" y="739"/>
                    <a:pt x="10311" y="751"/>
                    <a:pt x="10299" y="786"/>
                  </a:cubicBezTo>
                  <a:cubicBezTo>
                    <a:pt x="10299" y="798"/>
                    <a:pt x="10287" y="810"/>
                    <a:pt x="10287" y="834"/>
                  </a:cubicBezTo>
                  <a:cubicBezTo>
                    <a:pt x="10287" y="846"/>
                    <a:pt x="10275" y="846"/>
                    <a:pt x="10275" y="858"/>
                  </a:cubicBezTo>
                  <a:cubicBezTo>
                    <a:pt x="10251" y="893"/>
                    <a:pt x="10239" y="905"/>
                    <a:pt x="10228" y="929"/>
                  </a:cubicBezTo>
                  <a:cubicBezTo>
                    <a:pt x="10216" y="953"/>
                    <a:pt x="10216" y="965"/>
                    <a:pt x="10192" y="977"/>
                  </a:cubicBezTo>
                  <a:cubicBezTo>
                    <a:pt x="10192" y="977"/>
                    <a:pt x="10192" y="989"/>
                    <a:pt x="10180" y="989"/>
                  </a:cubicBezTo>
                  <a:cubicBezTo>
                    <a:pt x="10168" y="1024"/>
                    <a:pt x="10156" y="1036"/>
                    <a:pt x="10120" y="1072"/>
                  </a:cubicBezTo>
                  <a:cubicBezTo>
                    <a:pt x="10120" y="1072"/>
                    <a:pt x="10120" y="1084"/>
                    <a:pt x="10108" y="1084"/>
                  </a:cubicBezTo>
                  <a:cubicBezTo>
                    <a:pt x="10097" y="1096"/>
                    <a:pt x="10073" y="1108"/>
                    <a:pt x="10073" y="1132"/>
                  </a:cubicBezTo>
                  <a:cubicBezTo>
                    <a:pt x="10061" y="1155"/>
                    <a:pt x="10037" y="1167"/>
                    <a:pt x="10013" y="1203"/>
                  </a:cubicBezTo>
                  <a:lnTo>
                    <a:pt x="9977" y="1251"/>
                  </a:lnTo>
                  <a:lnTo>
                    <a:pt x="9954" y="1263"/>
                  </a:lnTo>
                  <a:cubicBezTo>
                    <a:pt x="9942" y="1286"/>
                    <a:pt x="9918" y="1310"/>
                    <a:pt x="9882" y="1334"/>
                  </a:cubicBezTo>
                  <a:cubicBezTo>
                    <a:pt x="9870" y="1346"/>
                    <a:pt x="9858" y="1382"/>
                    <a:pt x="9823" y="1394"/>
                  </a:cubicBezTo>
                  <a:lnTo>
                    <a:pt x="9751" y="1465"/>
                  </a:lnTo>
                  <a:lnTo>
                    <a:pt x="9716" y="1501"/>
                  </a:lnTo>
                  <a:lnTo>
                    <a:pt x="9692" y="1525"/>
                  </a:lnTo>
                  <a:cubicBezTo>
                    <a:pt x="9656" y="1560"/>
                    <a:pt x="9632" y="1572"/>
                    <a:pt x="9596" y="1608"/>
                  </a:cubicBezTo>
                  <a:lnTo>
                    <a:pt x="9573" y="1632"/>
                  </a:lnTo>
                  <a:lnTo>
                    <a:pt x="9537" y="1667"/>
                  </a:lnTo>
                  <a:cubicBezTo>
                    <a:pt x="9513" y="1691"/>
                    <a:pt x="9477" y="1703"/>
                    <a:pt x="9442" y="1739"/>
                  </a:cubicBezTo>
                  <a:lnTo>
                    <a:pt x="9406" y="1763"/>
                  </a:lnTo>
                  <a:lnTo>
                    <a:pt x="9382" y="1798"/>
                  </a:lnTo>
                  <a:cubicBezTo>
                    <a:pt x="9335" y="1822"/>
                    <a:pt x="9299" y="1858"/>
                    <a:pt x="9263" y="1870"/>
                  </a:cubicBezTo>
                  <a:cubicBezTo>
                    <a:pt x="9239" y="1870"/>
                    <a:pt x="9239" y="1882"/>
                    <a:pt x="9227" y="1882"/>
                  </a:cubicBezTo>
                  <a:cubicBezTo>
                    <a:pt x="9215" y="1882"/>
                    <a:pt x="9215" y="1906"/>
                    <a:pt x="9204" y="1906"/>
                  </a:cubicBezTo>
                  <a:cubicBezTo>
                    <a:pt x="9144" y="1941"/>
                    <a:pt x="9085" y="1977"/>
                    <a:pt x="9001" y="2025"/>
                  </a:cubicBezTo>
                  <a:cubicBezTo>
                    <a:pt x="8930" y="2060"/>
                    <a:pt x="8846" y="2108"/>
                    <a:pt x="8763" y="2156"/>
                  </a:cubicBezTo>
                  <a:cubicBezTo>
                    <a:pt x="8739" y="2167"/>
                    <a:pt x="8727" y="2179"/>
                    <a:pt x="8692" y="2179"/>
                  </a:cubicBezTo>
                  <a:cubicBezTo>
                    <a:pt x="8632" y="2215"/>
                    <a:pt x="8561" y="2239"/>
                    <a:pt x="8501" y="2275"/>
                  </a:cubicBezTo>
                  <a:cubicBezTo>
                    <a:pt x="8465" y="2287"/>
                    <a:pt x="8453" y="2287"/>
                    <a:pt x="8442" y="2298"/>
                  </a:cubicBezTo>
                  <a:cubicBezTo>
                    <a:pt x="8346" y="2346"/>
                    <a:pt x="8263" y="2382"/>
                    <a:pt x="8168" y="2406"/>
                  </a:cubicBezTo>
                  <a:cubicBezTo>
                    <a:pt x="8156" y="2406"/>
                    <a:pt x="8144" y="2417"/>
                    <a:pt x="8132" y="2417"/>
                  </a:cubicBezTo>
                  <a:cubicBezTo>
                    <a:pt x="8049" y="2453"/>
                    <a:pt x="7977" y="2477"/>
                    <a:pt x="7906" y="2501"/>
                  </a:cubicBezTo>
                  <a:cubicBezTo>
                    <a:pt x="7870" y="2513"/>
                    <a:pt x="7846" y="2513"/>
                    <a:pt x="7811" y="2525"/>
                  </a:cubicBezTo>
                  <a:lnTo>
                    <a:pt x="7680" y="2572"/>
                  </a:lnTo>
                  <a:cubicBezTo>
                    <a:pt x="7656" y="2584"/>
                    <a:pt x="7608" y="2584"/>
                    <a:pt x="7572" y="2596"/>
                  </a:cubicBezTo>
                  <a:cubicBezTo>
                    <a:pt x="7537" y="2620"/>
                    <a:pt x="7489" y="2632"/>
                    <a:pt x="7441" y="2632"/>
                  </a:cubicBezTo>
                  <a:cubicBezTo>
                    <a:pt x="7418" y="2644"/>
                    <a:pt x="7370" y="2644"/>
                    <a:pt x="7334" y="2656"/>
                  </a:cubicBezTo>
                  <a:cubicBezTo>
                    <a:pt x="7299" y="2679"/>
                    <a:pt x="7251" y="2679"/>
                    <a:pt x="7203" y="2691"/>
                  </a:cubicBezTo>
                  <a:cubicBezTo>
                    <a:pt x="7180" y="2703"/>
                    <a:pt x="7132" y="2703"/>
                    <a:pt x="7096" y="2715"/>
                  </a:cubicBezTo>
                  <a:cubicBezTo>
                    <a:pt x="7060" y="2739"/>
                    <a:pt x="7013" y="2739"/>
                    <a:pt x="6965" y="2751"/>
                  </a:cubicBezTo>
                  <a:cubicBezTo>
                    <a:pt x="6941" y="2751"/>
                    <a:pt x="6894" y="2763"/>
                    <a:pt x="6858" y="2763"/>
                  </a:cubicBezTo>
                  <a:cubicBezTo>
                    <a:pt x="6763" y="2775"/>
                    <a:pt x="6668" y="2798"/>
                    <a:pt x="6560" y="2810"/>
                  </a:cubicBezTo>
                  <a:lnTo>
                    <a:pt x="6525" y="2810"/>
                  </a:lnTo>
                  <a:cubicBezTo>
                    <a:pt x="6429" y="2822"/>
                    <a:pt x="6346" y="2822"/>
                    <a:pt x="6251" y="2834"/>
                  </a:cubicBezTo>
                  <a:cubicBezTo>
                    <a:pt x="6227" y="2834"/>
                    <a:pt x="6179" y="2834"/>
                    <a:pt x="6144" y="2858"/>
                  </a:cubicBezTo>
                  <a:cubicBezTo>
                    <a:pt x="6084" y="2858"/>
                    <a:pt x="6025" y="2870"/>
                    <a:pt x="5989" y="2870"/>
                  </a:cubicBezTo>
                  <a:cubicBezTo>
                    <a:pt x="5953" y="2870"/>
                    <a:pt x="5906" y="2870"/>
                    <a:pt x="5882" y="2882"/>
                  </a:cubicBezTo>
                  <a:cubicBezTo>
                    <a:pt x="5822" y="2882"/>
                    <a:pt x="5763" y="2882"/>
                    <a:pt x="5703" y="2894"/>
                  </a:cubicBezTo>
                  <a:lnTo>
                    <a:pt x="4822" y="2894"/>
                  </a:lnTo>
                  <a:cubicBezTo>
                    <a:pt x="4763" y="2894"/>
                    <a:pt x="4715" y="2894"/>
                    <a:pt x="4655" y="2882"/>
                  </a:cubicBezTo>
                  <a:lnTo>
                    <a:pt x="4572" y="2882"/>
                  </a:lnTo>
                  <a:cubicBezTo>
                    <a:pt x="4513" y="2882"/>
                    <a:pt x="4441" y="2870"/>
                    <a:pt x="4382" y="2870"/>
                  </a:cubicBezTo>
                  <a:lnTo>
                    <a:pt x="4322" y="2870"/>
                  </a:lnTo>
                  <a:cubicBezTo>
                    <a:pt x="4227" y="2858"/>
                    <a:pt x="4155" y="2858"/>
                    <a:pt x="4060" y="2834"/>
                  </a:cubicBezTo>
                  <a:lnTo>
                    <a:pt x="4024" y="2834"/>
                  </a:lnTo>
                  <a:cubicBezTo>
                    <a:pt x="3941" y="2822"/>
                    <a:pt x="3870" y="2822"/>
                    <a:pt x="3798" y="2810"/>
                  </a:cubicBezTo>
                  <a:cubicBezTo>
                    <a:pt x="3762" y="2810"/>
                    <a:pt x="3739" y="2798"/>
                    <a:pt x="3703" y="2798"/>
                  </a:cubicBezTo>
                  <a:cubicBezTo>
                    <a:pt x="3643" y="2775"/>
                    <a:pt x="3608" y="2775"/>
                    <a:pt x="3548" y="2763"/>
                  </a:cubicBezTo>
                  <a:cubicBezTo>
                    <a:pt x="3512" y="2763"/>
                    <a:pt x="3489" y="2751"/>
                    <a:pt x="3453" y="2751"/>
                  </a:cubicBezTo>
                  <a:lnTo>
                    <a:pt x="3274" y="2703"/>
                  </a:lnTo>
                  <a:cubicBezTo>
                    <a:pt x="3250" y="2691"/>
                    <a:pt x="3215" y="2691"/>
                    <a:pt x="3167" y="2679"/>
                  </a:cubicBezTo>
                  <a:cubicBezTo>
                    <a:pt x="3108" y="2656"/>
                    <a:pt x="3072" y="2644"/>
                    <a:pt x="3012" y="2632"/>
                  </a:cubicBezTo>
                  <a:cubicBezTo>
                    <a:pt x="2977" y="2620"/>
                    <a:pt x="2953" y="2620"/>
                    <a:pt x="2917" y="2596"/>
                  </a:cubicBezTo>
                  <a:cubicBezTo>
                    <a:pt x="2834" y="2572"/>
                    <a:pt x="2750" y="2560"/>
                    <a:pt x="2667" y="2525"/>
                  </a:cubicBezTo>
                  <a:cubicBezTo>
                    <a:pt x="2655" y="2525"/>
                    <a:pt x="2631" y="2513"/>
                    <a:pt x="2619" y="2513"/>
                  </a:cubicBezTo>
                  <a:cubicBezTo>
                    <a:pt x="2536" y="2477"/>
                    <a:pt x="2429" y="2453"/>
                    <a:pt x="2334" y="2406"/>
                  </a:cubicBezTo>
                  <a:cubicBezTo>
                    <a:pt x="2298" y="2394"/>
                    <a:pt x="2262" y="2382"/>
                    <a:pt x="2238" y="2358"/>
                  </a:cubicBezTo>
                  <a:cubicBezTo>
                    <a:pt x="2203" y="2346"/>
                    <a:pt x="2179" y="2334"/>
                    <a:pt x="2143" y="2334"/>
                  </a:cubicBezTo>
                  <a:cubicBezTo>
                    <a:pt x="2096" y="2322"/>
                    <a:pt x="2060" y="2298"/>
                    <a:pt x="2024" y="2275"/>
                  </a:cubicBezTo>
                  <a:cubicBezTo>
                    <a:pt x="2000" y="2263"/>
                    <a:pt x="1965" y="2239"/>
                    <a:pt x="1953" y="2239"/>
                  </a:cubicBezTo>
                  <a:cubicBezTo>
                    <a:pt x="1905" y="2227"/>
                    <a:pt x="1857" y="2203"/>
                    <a:pt x="1822" y="2179"/>
                  </a:cubicBezTo>
                  <a:cubicBezTo>
                    <a:pt x="1798" y="2167"/>
                    <a:pt x="1774" y="2167"/>
                    <a:pt x="1762" y="2156"/>
                  </a:cubicBezTo>
                  <a:cubicBezTo>
                    <a:pt x="1703" y="2120"/>
                    <a:pt x="1619" y="2084"/>
                    <a:pt x="1560" y="2048"/>
                  </a:cubicBezTo>
                  <a:cubicBezTo>
                    <a:pt x="1500" y="2001"/>
                    <a:pt x="1429" y="1977"/>
                    <a:pt x="1369" y="1929"/>
                  </a:cubicBezTo>
                  <a:cubicBezTo>
                    <a:pt x="1357" y="1917"/>
                    <a:pt x="1322" y="1906"/>
                    <a:pt x="1310" y="1882"/>
                  </a:cubicBezTo>
                  <a:cubicBezTo>
                    <a:pt x="1262" y="1858"/>
                    <a:pt x="1238" y="1822"/>
                    <a:pt x="1191" y="1810"/>
                  </a:cubicBezTo>
                  <a:cubicBezTo>
                    <a:pt x="1167" y="1798"/>
                    <a:pt x="1143" y="1786"/>
                    <a:pt x="1119" y="1763"/>
                  </a:cubicBezTo>
                  <a:cubicBezTo>
                    <a:pt x="1084" y="1739"/>
                    <a:pt x="1060" y="1727"/>
                    <a:pt x="1024" y="1691"/>
                  </a:cubicBezTo>
                  <a:cubicBezTo>
                    <a:pt x="1000" y="1679"/>
                    <a:pt x="988" y="1667"/>
                    <a:pt x="964" y="1632"/>
                  </a:cubicBezTo>
                  <a:cubicBezTo>
                    <a:pt x="941" y="1608"/>
                    <a:pt x="905" y="1584"/>
                    <a:pt x="881" y="1560"/>
                  </a:cubicBezTo>
                  <a:lnTo>
                    <a:pt x="822" y="1501"/>
                  </a:lnTo>
                  <a:cubicBezTo>
                    <a:pt x="786" y="1465"/>
                    <a:pt x="762" y="1453"/>
                    <a:pt x="750" y="1429"/>
                  </a:cubicBezTo>
                  <a:lnTo>
                    <a:pt x="691" y="1370"/>
                  </a:lnTo>
                  <a:lnTo>
                    <a:pt x="607" y="1286"/>
                  </a:lnTo>
                  <a:cubicBezTo>
                    <a:pt x="595" y="1274"/>
                    <a:pt x="583" y="1251"/>
                    <a:pt x="548" y="1227"/>
                  </a:cubicBezTo>
                  <a:cubicBezTo>
                    <a:pt x="536" y="1203"/>
                    <a:pt x="512" y="1191"/>
                    <a:pt x="488" y="1155"/>
                  </a:cubicBezTo>
                  <a:cubicBezTo>
                    <a:pt x="476" y="1144"/>
                    <a:pt x="464" y="1108"/>
                    <a:pt x="452" y="1096"/>
                  </a:cubicBezTo>
                  <a:cubicBezTo>
                    <a:pt x="429" y="1072"/>
                    <a:pt x="405" y="1048"/>
                    <a:pt x="393" y="1024"/>
                  </a:cubicBezTo>
                  <a:cubicBezTo>
                    <a:pt x="369" y="1013"/>
                    <a:pt x="357" y="977"/>
                    <a:pt x="345" y="965"/>
                  </a:cubicBezTo>
                  <a:cubicBezTo>
                    <a:pt x="333" y="929"/>
                    <a:pt x="310" y="917"/>
                    <a:pt x="298" y="893"/>
                  </a:cubicBezTo>
                  <a:cubicBezTo>
                    <a:pt x="286" y="858"/>
                    <a:pt x="274" y="846"/>
                    <a:pt x="250" y="810"/>
                  </a:cubicBezTo>
                  <a:cubicBezTo>
                    <a:pt x="238" y="786"/>
                    <a:pt x="226" y="774"/>
                    <a:pt x="214" y="739"/>
                  </a:cubicBezTo>
                  <a:cubicBezTo>
                    <a:pt x="191" y="715"/>
                    <a:pt x="191" y="691"/>
                    <a:pt x="179" y="667"/>
                  </a:cubicBezTo>
                  <a:cubicBezTo>
                    <a:pt x="167" y="632"/>
                    <a:pt x="155" y="620"/>
                    <a:pt x="155" y="596"/>
                  </a:cubicBezTo>
                  <a:cubicBezTo>
                    <a:pt x="131" y="560"/>
                    <a:pt x="131" y="548"/>
                    <a:pt x="119" y="512"/>
                  </a:cubicBezTo>
                  <a:cubicBezTo>
                    <a:pt x="107" y="489"/>
                    <a:pt x="107" y="477"/>
                    <a:pt x="95" y="441"/>
                  </a:cubicBezTo>
                  <a:cubicBezTo>
                    <a:pt x="71" y="417"/>
                    <a:pt x="71" y="393"/>
                    <a:pt x="71" y="370"/>
                  </a:cubicBezTo>
                  <a:cubicBezTo>
                    <a:pt x="60" y="334"/>
                    <a:pt x="60" y="322"/>
                    <a:pt x="60" y="298"/>
                  </a:cubicBezTo>
                  <a:cubicBezTo>
                    <a:pt x="60" y="262"/>
                    <a:pt x="48" y="251"/>
                    <a:pt x="48" y="215"/>
                  </a:cubicBezTo>
                  <a:cubicBezTo>
                    <a:pt x="48" y="191"/>
                    <a:pt x="36" y="179"/>
                    <a:pt x="36" y="143"/>
                  </a:cubicBezTo>
                  <a:cubicBezTo>
                    <a:pt x="36" y="120"/>
                    <a:pt x="36" y="96"/>
                    <a:pt x="12" y="72"/>
                  </a:cubicBezTo>
                  <a:cubicBezTo>
                    <a:pt x="12" y="36"/>
                    <a:pt x="12" y="2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0"/>
            <p:cNvSpPr/>
            <p:nvPr/>
          </p:nvSpPr>
          <p:spPr>
            <a:xfrm>
              <a:off x="5250070" y="3245757"/>
              <a:ext cx="137864" cy="73878"/>
            </a:xfrm>
            <a:custGeom>
              <a:avLst/>
              <a:gdLst/>
              <a:ahLst/>
              <a:cxnLst/>
              <a:rect l="l" t="t" r="r" b="b"/>
              <a:pathLst>
                <a:path w="4669" h="2502" extrusionOk="0">
                  <a:moveTo>
                    <a:pt x="2766" y="521"/>
                  </a:moveTo>
                  <a:cubicBezTo>
                    <a:pt x="2863" y="521"/>
                    <a:pt x="2975" y="540"/>
                    <a:pt x="3097" y="584"/>
                  </a:cubicBezTo>
                  <a:lnTo>
                    <a:pt x="2513" y="929"/>
                  </a:lnTo>
                  <a:cubicBezTo>
                    <a:pt x="2406" y="787"/>
                    <a:pt x="2358" y="668"/>
                    <a:pt x="2489" y="584"/>
                  </a:cubicBezTo>
                  <a:cubicBezTo>
                    <a:pt x="2559" y="546"/>
                    <a:pt x="2653" y="521"/>
                    <a:pt x="2766" y="521"/>
                  </a:cubicBezTo>
                  <a:close/>
                  <a:moveTo>
                    <a:pt x="2239" y="1572"/>
                  </a:moveTo>
                  <a:cubicBezTo>
                    <a:pt x="2358" y="1703"/>
                    <a:pt x="2394" y="1822"/>
                    <a:pt x="2251" y="1918"/>
                  </a:cubicBezTo>
                  <a:cubicBezTo>
                    <a:pt x="2183" y="1955"/>
                    <a:pt x="2096" y="1976"/>
                    <a:pt x="1993" y="1976"/>
                  </a:cubicBezTo>
                  <a:cubicBezTo>
                    <a:pt x="1897" y="1976"/>
                    <a:pt x="1788" y="1958"/>
                    <a:pt x="1668" y="1918"/>
                  </a:cubicBezTo>
                  <a:lnTo>
                    <a:pt x="2239" y="1572"/>
                  </a:lnTo>
                  <a:close/>
                  <a:moveTo>
                    <a:pt x="4109" y="1"/>
                  </a:moveTo>
                  <a:lnTo>
                    <a:pt x="3656" y="275"/>
                  </a:lnTo>
                  <a:cubicBezTo>
                    <a:pt x="3283" y="106"/>
                    <a:pt x="2926" y="32"/>
                    <a:pt x="2608" y="32"/>
                  </a:cubicBezTo>
                  <a:cubicBezTo>
                    <a:pt x="2296" y="32"/>
                    <a:pt x="2023" y="103"/>
                    <a:pt x="1811" y="227"/>
                  </a:cubicBezTo>
                  <a:cubicBezTo>
                    <a:pt x="1227" y="572"/>
                    <a:pt x="1585" y="953"/>
                    <a:pt x="1930" y="1287"/>
                  </a:cubicBezTo>
                  <a:lnTo>
                    <a:pt x="1239" y="1691"/>
                  </a:lnTo>
                  <a:cubicBezTo>
                    <a:pt x="977" y="1489"/>
                    <a:pt x="799" y="1275"/>
                    <a:pt x="739" y="1060"/>
                  </a:cubicBezTo>
                  <a:lnTo>
                    <a:pt x="1" y="1227"/>
                  </a:lnTo>
                  <a:cubicBezTo>
                    <a:pt x="49" y="1465"/>
                    <a:pt x="322" y="1763"/>
                    <a:pt x="703" y="2013"/>
                  </a:cubicBezTo>
                  <a:lnTo>
                    <a:pt x="263" y="2263"/>
                  </a:lnTo>
                  <a:lnTo>
                    <a:pt x="346" y="2311"/>
                  </a:lnTo>
                  <a:lnTo>
                    <a:pt x="680" y="2501"/>
                  </a:lnTo>
                  <a:lnTo>
                    <a:pt x="1132" y="2239"/>
                  </a:lnTo>
                  <a:cubicBezTo>
                    <a:pt x="1485" y="2386"/>
                    <a:pt x="1833" y="2455"/>
                    <a:pt x="2144" y="2455"/>
                  </a:cubicBezTo>
                  <a:cubicBezTo>
                    <a:pt x="2463" y="2455"/>
                    <a:pt x="2743" y="2383"/>
                    <a:pt x="2954" y="2251"/>
                  </a:cubicBezTo>
                  <a:cubicBezTo>
                    <a:pt x="3537" y="1918"/>
                    <a:pt x="3180" y="1537"/>
                    <a:pt x="2835" y="1215"/>
                  </a:cubicBezTo>
                  <a:lnTo>
                    <a:pt x="3537" y="810"/>
                  </a:lnTo>
                  <a:cubicBezTo>
                    <a:pt x="3716" y="941"/>
                    <a:pt x="3859" y="1108"/>
                    <a:pt x="3954" y="1299"/>
                  </a:cubicBezTo>
                  <a:lnTo>
                    <a:pt x="4668" y="1120"/>
                  </a:lnTo>
                  <a:cubicBezTo>
                    <a:pt x="4573" y="918"/>
                    <a:pt x="4371" y="691"/>
                    <a:pt x="4085" y="501"/>
                  </a:cubicBezTo>
                  <a:lnTo>
                    <a:pt x="4525" y="239"/>
                  </a:lnTo>
                  <a:lnTo>
                    <a:pt x="4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0"/>
            <p:cNvSpPr/>
            <p:nvPr/>
          </p:nvSpPr>
          <p:spPr>
            <a:xfrm>
              <a:off x="4103636" y="2629488"/>
              <a:ext cx="877173" cy="507312"/>
            </a:xfrm>
            <a:custGeom>
              <a:avLst/>
              <a:gdLst/>
              <a:ahLst/>
              <a:cxnLst/>
              <a:rect l="l" t="t" r="r" b="b"/>
              <a:pathLst>
                <a:path w="29707" h="17181" extrusionOk="0">
                  <a:moveTo>
                    <a:pt x="19813" y="0"/>
                  </a:moveTo>
                  <a:cubicBezTo>
                    <a:pt x="19319" y="0"/>
                    <a:pt x="18824" y="107"/>
                    <a:pt x="18443" y="322"/>
                  </a:cubicBezTo>
                  <a:lnTo>
                    <a:pt x="596" y="10668"/>
                  </a:lnTo>
                  <a:cubicBezTo>
                    <a:pt x="227" y="10894"/>
                    <a:pt x="36" y="11168"/>
                    <a:pt x="36" y="11454"/>
                  </a:cubicBezTo>
                  <a:lnTo>
                    <a:pt x="36" y="11514"/>
                  </a:lnTo>
                  <a:cubicBezTo>
                    <a:pt x="1" y="11549"/>
                    <a:pt x="1" y="11561"/>
                    <a:pt x="1" y="11573"/>
                  </a:cubicBezTo>
                  <a:cubicBezTo>
                    <a:pt x="1" y="11597"/>
                    <a:pt x="13" y="11621"/>
                    <a:pt x="13" y="11633"/>
                  </a:cubicBezTo>
                  <a:cubicBezTo>
                    <a:pt x="13" y="11656"/>
                    <a:pt x="13" y="11668"/>
                    <a:pt x="36" y="11680"/>
                  </a:cubicBezTo>
                  <a:cubicBezTo>
                    <a:pt x="36" y="11692"/>
                    <a:pt x="48" y="11728"/>
                    <a:pt x="60" y="11740"/>
                  </a:cubicBezTo>
                  <a:cubicBezTo>
                    <a:pt x="60" y="11752"/>
                    <a:pt x="72" y="11775"/>
                    <a:pt x="72" y="11787"/>
                  </a:cubicBezTo>
                  <a:cubicBezTo>
                    <a:pt x="96" y="11799"/>
                    <a:pt x="108" y="11823"/>
                    <a:pt x="108" y="11847"/>
                  </a:cubicBezTo>
                  <a:cubicBezTo>
                    <a:pt x="120" y="11859"/>
                    <a:pt x="120" y="11871"/>
                    <a:pt x="132" y="11883"/>
                  </a:cubicBezTo>
                  <a:cubicBezTo>
                    <a:pt x="155" y="11906"/>
                    <a:pt x="167" y="11930"/>
                    <a:pt x="179" y="11942"/>
                  </a:cubicBezTo>
                  <a:cubicBezTo>
                    <a:pt x="191" y="11966"/>
                    <a:pt x="191" y="11978"/>
                    <a:pt x="215" y="11990"/>
                  </a:cubicBezTo>
                  <a:lnTo>
                    <a:pt x="275" y="12049"/>
                  </a:lnTo>
                  <a:lnTo>
                    <a:pt x="310" y="12097"/>
                  </a:lnTo>
                  <a:cubicBezTo>
                    <a:pt x="346" y="12109"/>
                    <a:pt x="358" y="12145"/>
                    <a:pt x="394" y="12156"/>
                  </a:cubicBezTo>
                  <a:cubicBezTo>
                    <a:pt x="406" y="12168"/>
                    <a:pt x="417" y="12168"/>
                    <a:pt x="429" y="12180"/>
                  </a:cubicBezTo>
                  <a:lnTo>
                    <a:pt x="572" y="12276"/>
                  </a:lnTo>
                  <a:lnTo>
                    <a:pt x="8502" y="16859"/>
                  </a:lnTo>
                  <a:cubicBezTo>
                    <a:pt x="8549" y="16883"/>
                    <a:pt x="8585" y="16907"/>
                    <a:pt x="8645" y="16931"/>
                  </a:cubicBezTo>
                  <a:cubicBezTo>
                    <a:pt x="8668" y="16943"/>
                    <a:pt x="8680" y="16943"/>
                    <a:pt x="8692" y="16943"/>
                  </a:cubicBezTo>
                  <a:cubicBezTo>
                    <a:pt x="8728" y="16967"/>
                    <a:pt x="8752" y="16978"/>
                    <a:pt x="8799" y="16990"/>
                  </a:cubicBezTo>
                  <a:cubicBezTo>
                    <a:pt x="8871" y="17026"/>
                    <a:pt x="8930" y="17038"/>
                    <a:pt x="9002" y="17062"/>
                  </a:cubicBezTo>
                  <a:cubicBezTo>
                    <a:pt x="9026" y="17062"/>
                    <a:pt x="9049" y="17086"/>
                    <a:pt x="9061" y="17086"/>
                  </a:cubicBezTo>
                  <a:cubicBezTo>
                    <a:pt x="9109" y="17098"/>
                    <a:pt x="9145" y="17098"/>
                    <a:pt x="9180" y="17109"/>
                  </a:cubicBezTo>
                  <a:cubicBezTo>
                    <a:pt x="9216" y="17109"/>
                    <a:pt x="9240" y="17121"/>
                    <a:pt x="9264" y="17121"/>
                  </a:cubicBezTo>
                  <a:cubicBezTo>
                    <a:pt x="9288" y="17121"/>
                    <a:pt x="9335" y="17145"/>
                    <a:pt x="9359" y="17145"/>
                  </a:cubicBezTo>
                  <a:cubicBezTo>
                    <a:pt x="9395" y="17145"/>
                    <a:pt x="9419" y="17157"/>
                    <a:pt x="9454" y="17157"/>
                  </a:cubicBezTo>
                  <a:cubicBezTo>
                    <a:pt x="9478" y="17157"/>
                    <a:pt x="9514" y="17169"/>
                    <a:pt x="9538" y="17169"/>
                  </a:cubicBezTo>
                  <a:cubicBezTo>
                    <a:pt x="9573" y="17169"/>
                    <a:pt x="9597" y="17169"/>
                    <a:pt x="9633" y="17181"/>
                  </a:cubicBezTo>
                  <a:lnTo>
                    <a:pt x="10014" y="17181"/>
                  </a:lnTo>
                  <a:cubicBezTo>
                    <a:pt x="10061" y="17181"/>
                    <a:pt x="10109" y="17181"/>
                    <a:pt x="10157" y="17169"/>
                  </a:cubicBezTo>
                  <a:lnTo>
                    <a:pt x="10228" y="17169"/>
                  </a:lnTo>
                  <a:cubicBezTo>
                    <a:pt x="10300" y="17157"/>
                    <a:pt x="10371" y="17157"/>
                    <a:pt x="10454" y="17145"/>
                  </a:cubicBezTo>
                  <a:cubicBezTo>
                    <a:pt x="10478" y="17145"/>
                    <a:pt x="10490" y="17121"/>
                    <a:pt x="10526" y="17121"/>
                  </a:cubicBezTo>
                  <a:cubicBezTo>
                    <a:pt x="10550" y="17121"/>
                    <a:pt x="10597" y="17109"/>
                    <a:pt x="10633" y="17098"/>
                  </a:cubicBezTo>
                  <a:cubicBezTo>
                    <a:pt x="10657" y="17098"/>
                    <a:pt x="10669" y="17086"/>
                    <a:pt x="10704" y="17086"/>
                  </a:cubicBezTo>
                  <a:cubicBezTo>
                    <a:pt x="10728" y="17062"/>
                    <a:pt x="10764" y="17062"/>
                    <a:pt x="10812" y="17050"/>
                  </a:cubicBezTo>
                  <a:cubicBezTo>
                    <a:pt x="10823" y="17050"/>
                    <a:pt x="10835" y="17038"/>
                    <a:pt x="10871" y="17038"/>
                  </a:cubicBezTo>
                  <a:cubicBezTo>
                    <a:pt x="10907" y="17026"/>
                    <a:pt x="10966" y="17002"/>
                    <a:pt x="11014" y="16978"/>
                  </a:cubicBezTo>
                  <a:cubicBezTo>
                    <a:pt x="11026" y="16967"/>
                    <a:pt x="11050" y="16967"/>
                    <a:pt x="11074" y="16943"/>
                  </a:cubicBezTo>
                  <a:lnTo>
                    <a:pt x="11252" y="16859"/>
                  </a:lnTo>
                  <a:lnTo>
                    <a:pt x="29100" y="6513"/>
                  </a:lnTo>
                  <a:lnTo>
                    <a:pt x="29231" y="6430"/>
                  </a:lnTo>
                  <a:lnTo>
                    <a:pt x="29242" y="6406"/>
                  </a:lnTo>
                  <a:cubicBezTo>
                    <a:pt x="29266" y="6406"/>
                    <a:pt x="29266" y="6394"/>
                    <a:pt x="29278" y="6382"/>
                  </a:cubicBezTo>
                  <a:cubicBezTo>
                    <a:pt x="29302" y="6370"/>
                    <a:pt x="29326" y="6334"/>
                    <a:pt x="29350" y="6322"/>
                  </a:cubicBezTo>
                  <a:lnTo>
                    <a:pt x="29362" y="6310"/>
                  </a:lnTo>
                  <a:lnTo>
                    <a:pt x="29397" y="6275"/>
                  </a:lnTo>
                  <a:lnTo>
                    <a:pt x="29457" y="6215"/>
                  </a:lnTo>
                  <a:lnTo>
                    <a:pt x="29469" y="6203"/>
                  </a:lnTo>
                  <a:lnTo>
                    <a:pt x="29504" y="6168"/>
                  </a:lnTo>
                  <a:cubicBezTo>
                    <a:pt x="29516" y="6156"/>
                    <a:pt x="29528" y="6132"/>
                    <a:pt x="29540" y="6108"/>
                  </a:cubicBezTo>
                  <a:cubicBezTo>
                    <a:pt x="29564" y="6096"/>
                    <a:pt x="29564" y="6084"/>
                    <a:pt x="29576" y="6072"/>
                  </a:cubicBezTo>
                  <a:cubicBezTo>
                    <a:pt x="29588" y="6049"/>
                    <a:pt x="29600" y="6025"/>
                    <a:pt x="29600" y="6013"/>
                  </a:cubicBezTo>
                  <a:cubicBezTo>
                    <a:pt x="29600" y="5989"/>
                    <a:pt x="29623" y="5977"/>
                    <a:pt x="29623" y="5965"/>
                  </a:cubicBezTo>
                  <a:cubicBezTo>
                    <a:pt x="29635" y="5953"/>
                    <a:pt x="29635" y="5918"/>
                    <a:pt x="29647" y="5906"/>
                  </a:cubicBezTo>
                  <a:cubicBezTo>
                    <a:pt x="29647" y="5894"/>
                    <a:pt x="29647" y="5870"/>
                    <a:pt x="29659" y="5858"/>
                  </a:cubicBezTo>
                  <a:cubicBezTo>
                    <a:pt x="29659" y="5846"/>
                    <a:pt x="29683" y="5810"/>
                    <a:pt x="29683" y="5799"/>
                  </a:cubicBezTo>
                  <a:lnTo>
                    <a:pt x="29683" y="5751"/>
                  </a:lnTo>
                  <a:cubicBezTo>
                    <a:pt x="29707" y="5441"/>
                    <a:pt x="29516" y="5132"/>
                    <a:pt x="29111" y="4906"/>
                  </a:cubicBezTo>
                  <a:lnTo>
                    <a:pt x="21182" y="322"/>
                  </a:lnTo>
                  <a:cubicBezTo>
                    <a:pt x="20801" y="107"/>
                    <a:pt x="20307" y="0"/>
                    <a:pt x="198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0"/>
            <p:cNvSpPr/>
            <p:nvPr/>
          </p:nvSpPr>
          <p:spPr>
            <a:xfrm>
              <a:off x="4103636" y="2821092"/>
              <a:ext cx="875431" cy="355806"/>
            </a:xfrm>
            <a:custGeom>
              <a:avLst/>
              <a:gdLst/>
              <a:ahLst/>
              <a:cxnLst/>
              <a:rect l="l" t="t" r="r" b="b"/>
              <a:pathLst>
                <a:path w="29648" h="12050" extrusionOk="0">
                  <a:moveTo>
                    <a:pt x="29647" y="0"/>
                  </a:moveTo>
                  <a:cubicBezTo>
                    <a:pt x="29647" y="12"/>
                    <a:pt x="29635" y="36"/>
                    <a:pt x="29635" y="60"/>
                  </a:cubicBezTo>
                  <a:cubicBezTo>
                    <a:pt x="29635" y="72"/>
                    <a:pt x="29635" y="83"/>
                    <a:pt x="29623" y="95"/>
                  </a:cubicBezTo>
                  <a:cubicBezTo>
                    <a:pt x="29623" y="119"/>
                    <a:pt x="29600" y="143"/>
                    <a:pt x="29588" y="155"/>
                  </a:cubicBezTo>
                  <a:cubicBezTo>
                    <a:pt x="29588" y="179"/>
                    <a:pt x="29576" y="191"/>
                    <a:pt x="29576" y="202"/>
                  </a:cubicBezTo>
                  <a:cubicBezTo>
                    <a:pt x="29552" y="214"/>
                    <a:pt x="29540" y="250"/>
                    <a:pt x="29540" y="262"/>
                  </a:cubicBezTo>
                  <a:cubicBezTo>
                    <a:pt x="29528" y="274"/>
                    <a:pt x="29528" y="298"/>
                    <a:pt x="29516" y="310"/>
                  </a:cubicBezTo>
                  <a:cubicBezTo>
                    <a:pt x="29492" y="322"/>
                    <a:pt x="29481" y="357"/>
                    <a:pt x="29469" y="369"/>
                  </a:cubicBezTo>
                  <a:lnTo>
                    <a:pt x="29433" y="393"/>
                  </a:lnTo>
                  <a:lnTo>
                    <a:pt x="29421" y="417"/>
                  </a:lnTo>
                  <a:lnTo>
                    <a:pt x="29362" y="476"/>
                  </a:lnTo>
                  <a:lnTo>
                    <a:pt x="29338" y="500"/>
                  </a:lnTo>
                  <a:lnTo>
                    <a:pt x="29314" y="512"/>
                  </a:lnTo>
                  <a:cubicBezTo>
                    <a:pt x="29290" y="536"/>
                    <a:pt x="29278" y="560"/>
                    <a:pt x="29242" y="572"/>
                  </a:cubicBezTo>
                  <a:cubicBezTo>
                    <a:pt x="29231" y="572"/>
                    <a:pt x="29231" y="595"/>
                    <a:pt x="29219" y="607"/>
                  </a:cubicBezTo>
                  <a:lnTo>
                    <a:pt x="29195" y="619"/>
                  </a:lnTo>
                  <a:lnTo>
                    <a:pt x="29064" y="714"/>
                  </a:lnTo>
                  <a:lnTo>
                    <a:pt x="11216" y="11049"/>
                  </a:lnTo>
                  <a:lnTo>
                    <a:pt x="11038" y="11144"/>
                  </a:lnTo>
                  <a:cubicBezTo>
                    <a:pt x="11026" y="11156"/>
                    <a:pt x="11014" y="11156"/>
                    <a:pt x="10978" y="11180"/>
                  </a:cubicBezTo>
                  <a:cubicBezTo>
                    <a:pt x="10943" y="11192"/>
                    <a:pt x="10883" y="11216"/>
                    <a:pt x="10835" y="11240"/>
                  </a:cubicBezTo>
                  <a:cubicBezTo>
                    <a:pt x="10823" y="11240"/>
                    <a:pt x="10800" y="11251"/>
                    <a:pt x="10776" y="11251"/>
                  </a:cubicBezTo>
                  <a:cubicBezTo>
                    <a:pt x="10740" y="11263"/>
                    <a:pt x="10716" y="11263"/>
                    <a:pt x="10669" y="11275"/>
                  </a:cubicBezTo>
                  <a:cubicBezTo>
                    <a:pt x="10645" y="11275"/>
                    <a:pt x="10621" y="11299"/>
                    <a:pt x="10597" y="11299"/>
                  </a:cubicBezTo>
                  <a:cubicBezTo>
                    <a:pt x="10562" y="11311"/>
                    <a:pt x="10526" y="11311"/>
                    <a:pt x="10490" y="11323"/>
                  </a:cubicBezTo>
                  <a:cubicBezTo>
                    <a:pt x="10466" y="11323"/>
                    <a:pt x="10442" y="11335"/>
                    <a:pt x="10419" y="11335"/>
                  </a:cubicBezTo>
                  <a:cubicBezTo>
                    <a:pt x="10347" y="11359"/>
                    <a:pt x="10264" y="11371"/>
                    <a:pt x="10192" y="11371"/>
                  </a:cubicBezTo>
                  <a:lnTo>
                    <a:pt x="10121" y="11371"/>
                  </a:lnTo>
                  <a:cubicBezTo>
                    <a:pt x="10073" y="11371"/>
                    <a:pt x="10026" y="11371"/>
                    <a:pt x="9990" y="11382"/>
                  </a:cubicBezTo>
                  <a:lnTo>
                    <a:pt x="9597" y="11382"/>
                  </a:lnTo>
                  <a:cubicBezTo>
                    <a:pt x="9573" y="11382"/>
                    <a:pt x="9538" y="11382"/>
                    <a:pt x="9514" y="11371"/>
                  </a:cubicBezTo>
                  <a:cubicBezTo>
                    <a:pt x="9478" y="11371"/>
                    <a:pt x="9454" y="11371"/>
                    <a:pt x="9419" y="11359"/>
                  </a:cubicBezTo>
                  <a:cubicBezTo>
                    <a:pt x="9395" y="11359"/>
                    <a:pt x="9359" y="11335"/>
                    <a:pt x="9335" y="11335"/>
                  </a:cubicBezTo>
                  <a:cubicBezTo>
                    <a:pt x="9299" y="11335"/>
                    <a:pt x="9252" y="11323"/>
                    <a:pt x="9228" y="11323"/>
                  </a:cubicBezTo>
                  <a:cubicBezTo>
                    <a:pt x="9192" y="11323"/>
                    <a:pt x="9169" y="11311"/>
                    <a:pt x="9157" y="11311"/>
                  </a:cubicBezTo>
                  <a:cubicBezTo>
                    <a:pt x="9109" y="11299"/>
                    <a:pt x="9073" y="11299"/>
                    <a:pt x="9038" y="11275"/>
                  </a:cubicBezTo>
                  <a:cubicBezTo>
                    <a:pt x="9014" y="11275"/>
                    <a:pt x="8990" y="11263"/>
                    <a:pt x="8978" y="11263"/>
                  </a:cubicBezTo>
                  <a:cubicBezTo>
                    <a:pt x="8895" y="11251"/>
                    <a:pt x="8835" y="11216"/>
                    <a:pt x="8764" y="11192"/>
                  </a:cubicBezTo>
                  <a:cubicBezTo>
                    <a:pt x="8740" y="11180"/>
                    <a:pt x="8704" y="11156"/>
                    <a:pt x="8657" y="11144"/>
                  </a:cubicBezTo>
                  <a:cubicBezTo>
                    <a:pt x="8645" y="11144"/>
                    <a:pt x="8633" y="11132"/>
                    <a:pt x="8621" y="11132"/>
                  </a:cubicBezTo>
                  <a:cubicBezTo>
                    <a:pt x="8573" y="11097"/>
                    <a:pt x="8526" y="11085"/>
                    <a:pt x="8466" y="11061"/>
                  </a:cubicBezTo>
                  <a:lnTo>
                    <a:pt x="572" y="6441"/>
                  </a:lnTo>
                  <a:lnTo>
                    <a:pt x="429" y="6358"/>
                  </a:lnTo>
                  <a:cubicBezTo>
                    <a:pt x="417" y="6334"/>
                    <a:pt x="406" y="6334"/>
                    <a:pt x="394" y="6322"/>
                  </a:cubicBezTo>
                  <a:cubicBezTo>
                    <a:pt x="358" y="6310"/>
                    <a:pt x="334" y="6275"/>
                    <a:pt x="310" y="6263"/>
                  </a:cubicBezTo>
                  <a:lnTo>
                    <a:pt x="275" y="6215"/>
                  </a:lnTo>
                  <a:lnTo>
                    <a:pt x="215" y="6156"/>
                  </a:lnTo>
                  <a:cubicBezTo>
                    <a:pt x="191" y="6144"/>
                    <a:pt x="179" y="6132"/>
                    <a:pt x="179" y="6120"/>
                  </a:cubicBezTo>
                  <a:cubicBezTo>
                    <a:pt x="167" y="6096"/>
                    <a:pt x="155" y="6072"/>
                    <a:pt x="132" y="6060"/>
                  </a:cubicBezTo>
                  <a:cubicBezTo>
                    <a:pt x="120" y="6037"/>
                    <a:pt x="120" y="6025"/>
                    <a:pt x="108" y="6013"/>
                  </a:cubicBezTo>
                  <a:cubicBezTo>
                    <a:pt x="96" y="6001"/>
                    <a:pt x="72" y="5965"/>
                    <a:pt x="72" y="5953"/>
                  </a:cubicBezTo>
                  <a:cubicBezTo>
                    <a:pt x="60" y="5941"/>
                    <a:pt x="60" y="5917"/>
                    <a:pt x="60" y="5906"/>
                  </a:cubicBezTo>
                  <a:cubicBezTo>
                    <a:pt x="48" y="5894"/>
                    <a:pt x="48" y="5858"/>
                    <a:pt x="36" y="5846"/>
                  </a:cubicBezTo>
                  <a:cubicBezTo>
                    <a:pt x="36" y="5834"/>
                    <a:pt x="13" y="5822"/>
                    <a:pt x="13" y="5798"/>
                  </a:cubicBezTo>
                  <a:cubicBezTo>
                    <a:pt x="13" y="5787"/>
                    <a:pt x="1" y="5763"/>
                    <a:pt x="1" y="5739"/>
                  </a:cubicBezTo>
                  <a:lnTo>
                    <a:pt x="1" y="6370"/>
                  </a:lnTo>
                  <a:cubicBezTo>
                    <a:pt x="1" y="6656"/>
                    <a:pt x="191" y="6953"/>
                    <a:pt x="560" y="7168"/>
                  </a:cubicBezTo>
                  <a:lnTo>
                    <a:pt x="8502" y="11752"/>
                  </a:lnTo>
                  <a:cubicBezTo>
                    <a:pt x="8537" y="11787"/>
                    <a:pt x="8585" y="11799"/>
                    <a:pt x="8645" y="11835"/>
                  </a:cubicBezTo>
                  <a:cubicBezTo>
                    <a:pt x="8657" y="11847"/>
                    <a:pt x="8680" y="11847"/>
                    <a:pt x="8692" y="11847"/>
                  </a:cubicBezTo>
                  <a:lnTo>
                    <a:pt x="8776" y="11894"/>
                  </a:lnTo>
                  <a:lnTo>
                    <a:pt x="8799" y="11894"/>
                  </a:lnTo>
                  <a:cubicBezTo>
                    <a:pt x="8871" y="11918"/>
                    <a:pt x="8930" y="11930"/>
                    <a:pt x="9002" y="11966"/>
                  </a:cubicBezTo>
                  <a:lnTo>
                    <a:pt x="9014" y="11966"/>
                  </a:lnTo>
                  <a:cubicBezTo>
                    <a:pt x="9038" y="11966"/>
                    <a:pt x="9049" y="11978"/>
                    <a:pt x="9061" y="11978"/>
                  </a:cubicBezTo>
                  <a:cubicBezTo>
                    <a:pt x="9109" y="11990"/>
                    <a:pt x="9133" y="11990"/>
                    <a:pt x="9180" y="12013"/>
                  </a:cubicBezTo>
                  <a:lnTo>
                    <a:pt x="9216" y="12013"/>
                  </a:lnTo>
                  <a:cubicBezTo>
                    <a:pt x="9228" y="12013"/>
                    <a:pt x="9240" y="12013"/>
                    <a:pt x="9252" y="12025"/>
                  </a:cubicBezTo>
                  <a:cubicBezTo>
                    <a:pt x="9288" y="12025"/>
                    <a:pt x="9335" y="12037"/>
                    <a:pt x="9359" y="12037"/>
                  </a:cubicBezTo>
                  <a:lnTo>
                    <a:pt x="9454" y="12037"/>
                  </a:lnTo>
                  <a:cubicBezTo>
                    <a:pt x="9478" y="12037"/>
                    <a:pt x="9514" y="12049"/>
                    <a:pt x="9538" y="12049"/>
                  </a:cubicBezTo>
                  <a:lnTo>
                    <a:pt x="10014" y="12049"/>
                  </a:lnTo>
                  <a:cubicBezTo>
                    <a:pt x="10061" y="12049"/>
                    <a:pt x="10109" y="12049"/>
                    <a:pt x="10145" y="12037"/>
                  </a:cubicBezTo>
                  <a:lnTo>
                    <a:pt x="10228" y="12037"/>
                  </a:lnTo>
                  <a:cubicBezTo>
                    <a:pt x="10300" y="12025"/>
                    <a:pt x="10371" y="12025"/>
                    <a:pt x="10442" y="12013"/>
                  </a:cubicBezTo>
                  <a:lnTo>
                    <a:pt x="10466" y="12013"/>
                  </a:lnTo>
                  <a:cubicBezTo>
                    <a:pt x="10478" y="12013"/>
                    <a:pt x="10502" y="11990"/>
                    <a:pt x="10526" y="11990"/>
                  </a:cubicBezTo>
                  <a:cubicBezTo>
                    <a:pt x="10550" y="11990"/>
                    <a:pt x="10597" y="11978"/>
                    <a:pt x="10621" y="11966"/>
                  </a:cubicBezTo>
                  <a:cubicBezTo>
                    <a:pt x="10657" y="11966"/>
                    <a:pt x="10669" y="11954"/>
                    <a:pt x="10704" y="11954"/>
                  </a:cubicBezTo>
                  <a:cubicBezTo>
                    <a:pt x="10728" y="11930"/>
                    <a:pt x="10764" y="11930"/>
                    <a:pt x="10800" y="11918"/>
                  </a:cubicBezTo>
                  <a:lnTo>
                    <a:pt x="10823" y="11918"/>
                  </a:lnTo>
                  <a:cubicBezTo>
                    <a:pt x="10835" y="11918"/>
                    <a:pt x="10847" y="11906"/>
                    <a:pt x="10847" y="11906"/>
                  </a:cubicBezTo>
                  <a:cubicBezTo>
                    <a:pt x="10895" y="11894"/>
                    <a:pt x="10954" y="11871"/>
                    <a:pt x="11002" y="11847"/>
                  </a:cubicBezTo>
                  <a:cubicBezTo>
                    <a:pt x="11014" y="11835"/>
                    <a:pt x="11026" y="11835"/>
                    <a:pt x="11062" y="11811"/>
                  </a:cubicBezTo>
                  <a:lnTo>
                    <a:pt x="11240" y="11728"/>
                  </a:lnTo>
                  <a:lnTo>
                    <a:pt x="29076" y="1381"/>
                  </a:lnTo>
                  <a:cubicBezTo>
                    <a:pt x="29100" y="1381"/>
                    <a:pt x="29100" y="1369"/>
                    <a:pt x="29111" y="1369"/>
                  </a:cubicBezTo>
                  <a:cubicBezTo>
                    <a:pt x="29123" y="1357"/>
                    <a:pt x="29135" y="1357"/>
                    <a:pt x="29159" y="1334"/>
                  </a:cubicBezTo>
                  <a:cubicBezTo>
                    <a:pt x="29183" y="1322"/>
                    <a:pt x="29195" y="1310"/>
                    <a:pt x="29231" y="1298"/>
                  </a:cubicBezTo>
                  <a:cubicBezTo>
                    <a:pt x="29242" y="1274"/>
                    <a:pt x="29254" y="1262"/>
                    <a:pt x="29290" y="1250"/>
                  </a:cubicBezTo>
                  <a:cubicBezTo>
                    <a:pt x="29302" y="1238"/>
                    <a:pt x="29338" y="1215"/>
                    <a:pt x="29350" y="1203"/>
                  </a:cubicBezTo>
                  <a:lnTo>
                    <a:pt x="29362" y="1191"/>
                  </a:lnTo>
                  <a:lnTo>
                    <a:pt x="29433" y="1119"/>
                  </a:lnTo>
                  <a:lnTo>
                    <a:pt x="29457" y="1095"/>
                  </a:lnTo>
                  <a:lnTo>
                    <a:pt x="29492" y="1060"/>
                  </a:lnTo>
                  <a:lnTo>
                    <a:pt x="29516" y="1036"/>
                  </a:lnTo>
                  <a:cubicBezTo>
                    <a:pt x="29528" y="1024"/>
                    <a:pt x="29540" y="1000"/>
                    <a:pt x="29552" y="964"/>
                  </a:cubicBezTo>
                  <a:cubicBezTo>
                    <a:pt x="29552" y="953"/>
                    <a:pt x="29576" y="953"/>
                    <a:pt x="29576" y="941"/>
                  </a:cubicBezTo>
                  <a:lnTo>
                    <a:pt x="29576" y="917"/>
                  </a:lnTo>
                  <a:cubicBezTo>
                    <a:pt x="29588" y="905"/>
                    <a:pt x="29588" y="881"/>
                    <a:pt x="29600" y="857"/>
                  </a:cubicBezTo>
                  <a:cubicBezTo>
                    <a:pt x="29600" y="845"/>
                    <a:pt x="29612" y="834"/>
                    <a:pt x="29612" y="822"/>
                  </a:cubicBezTo>
                  <a:lnTo>
                    <a:pt x="29612" y="798"/>
                  </a:lnTo>
                  <a:cubicBezTo>
                    <a:pt x="29612" y="786"/>
                    <a:pt x="29635" y="762"/>
                    <a:pt x="29635" y="738"/>
                  </a:cubicBezTo>
                  <a:cubicBezTo>
                    <a:pt x="29635" y="726"/>
                    <a:pt x="29647" y="714"/>
                    <a:pt x="29647" y="703"/>
                  </a:cubicBezTo>
                  <a:lnTo>
                    <a:pt x="29647" y="643"/>
                  </a:lnTo>
                  <a:lnTo>
                    <a:pt x="29647" y="583"/>
                  </a:lnTo>
                  <a:lnTo>
                    <a:pt x="296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0"/>
            <p:cNvSpPr/>
            <p:nvPr/>
          </p:nvSpPr>
          <p:spPr>
            <a:xfrm>
              <a:off x="4103636" y="2801043"/>
              <a:ext cx="875431" cy="356161"/>
            </a:xfrm>
            <a:custGeom>
              <a:avLst/>
              <a:gdLst/>
              <a:ahLst/>
              <a:cxnLst/>
              <a:rect l="l" t="t" r="r" b="b"/>
              <a:pathLst>
                <a:path w="29648" h="12062" extrusionOk="0">
                  <a:moveTo>
                    <a:pt x="29647" y="0"/>
                  </a:moveTo>
                  <a:cubicBezTo>
                    <a:pt x="29647" y="24"/>
                    <a:pt x="29635" y="48"/>
                    <a:pt x="29635" y="60"/>
                  </a:cubicBezTo>
                  <a:cubicBezTo>
                    <a:pt x="29635" y="84"/>
                    <a:pt x="29635" y="96"/>
                    <a:pt x="29623" y="108"/>
                  </a:cubicBezTo>
                  <a:cubicBezTo>
                    <a:pt x="29623" y="119"/>
                    <a:pt x="29600" y="155"/>
                    <a:pt x="29588" y="167"/>
                  </a:cubicBezTo>
                  <a:cubicBezTo>
                    <a:pt x="29588" y="179"/>
                    <a:pt x="29576" y="203"/>
                    <a:pt x="29576" y="215"/>
                  </a:cubicBezTo>
                  <a:cubicBezTo>
                    <a:pt x="29552" y="227"/>
                    <a:pt x="29540" y="262"/>
                    <a:pt x="29540" y="274"/>
                  </a:cubicBezTo>
                  <a:cubicBezTo>
                    <a:pt x="29528" y="286"/>
                    <a:pt x="29528" y="298"/>
                    <a:pt x="29516" y="322"/>
                  </a:cubicBezTo>
                  <a:cubicBezTo>
                    <a:pt x="29492" y="334"/>
                    <a:pt x="29481" y="358"/>
                    <a:pt x="29469" y="381"/>
                  </a:cubicBezTo>
                  <a:lnTo>
                    <a:pt x="29433" y="405"/>
                  </a:lnTo>
                  <a:lnTo>
                    <a:pt x="29421" y="417"/>
                  </a:lnTo>
                  <a:lnTo>
                    <a:pt x="29362" y="477"/>
                  </a:lnTo>
                  <a:lnTo>
                    <a:pt x="29338" y="512"/>
                  </a:lnTo>
                  <a:lnTo>
                    <a:pt x="29314" y="524"/>
                  </a:lnTo>
                  <a:cubicBezTo>
                    <a:pt x="29290" y="536"/>
                    <a:pt x="29278" y="572"/>
                    <a:pt x="29242" y="584"/>
                  </a:cubicBezTo>
                  <a:cubicBezTo>
                    <a:pt x="29231" y="584"/>
                    <a:pt x="29231" y="596"/>
                    <a:pt x="29219" y="620"/>
                  </a:cubicBezTo>
                  <a:lnTo>
                    <a:pt x="29195" y="631"/>
                  </a:lnTo>
                  <a:lnTo>
                    <a:pt x="29064" y="715"/>
                  </a:lnTo>
                  <a:lnTo>
                    <a:pt x="11216" y="11061"/>
                  </a:lnTo>
                  <a:lnTo>
                    <a:pt x="11038" y="11157"/>
                  </a:lnTo>
                  <a:cubicBezTo>
                    <a:pt x="11026" y="11168"/>
                    <a:pt x="11014" y="11168"/>
                    <a:pt x="10978" y="11180"/>
                  </a:cubicBezTo>
                  <a:cubicBezTo>
                    <a:pt x="10943" y="11204"/>
                    <a:pt x="10883" y="11228"/>
                    <a:pt x="10835" y="11240"/>
                  </a:cubicBezTo>
                  <a:cubicBezTo>
                    <a:pt x="10823" y="11240"/>
                    <a:pt x="10800" y="11264"/>
                    <a:pt x="10776" y="11264"/>
                  </a:cubicBezTo>
                  <a:cubicBezTo>
                    <a:pt x="10740" y="11276"/>
                    <a:pt x="10716" y="11276"/>
                    <a:pt x="10669" y="11288"/>
                  </a:cubicBezTo>
                  <a:cubicBezTo>
                    <a:pt x="10645" y="11288"/>
                    <a:pt x="10621" y="11299"/>
                    <a:pt x="10597" y="11299"/>
                  </a:cubicBezTo>
                  <a:cubicBezTo>
                    <a:pt x="10562" y="11323"/>
                    <a:pt x="10526" y="11323"/>
                    <a:pt x="10490" y="11335"/>
                  </a:cubicBezTo>
                  <a:cubicBezTo>
                    <a:pt x="10466" y="11335"/>
                    <a:pt x="10442" y="11347"/>
                    <a:pt x="10419" y="11347"/>
                  </a:cubicBezTo>
                  <a:cubicBezTo>
                    <a:pt x="10347" y="11359"/>
                    <a:pt x="10264" y="11383"/>
                    <a:pt x="10192" y="11383"/>
                  </a:cubicBezTo>
                  <a:lnTo>
                    <a:pt x="10121" y="11383"/>
                  </a:lnTo>
                  <a:cubicBezTo>
                    <a:pt x="10073" y="11383"/>
                    <a:pt x="10026" y="11383"/>
                    <a:pt x="9990" y="11395"/>
                  </a:cubicBezTo>
                  <a:lnTo>
                    <a:pt x="9597" y="11395"/>
                  </a:lnTo>
                  <a:cubicBezTo>
                    <a:pt x="9573" y="11395"/>
                    <a:pt x="9538" y="11395"/>
                    <a:pt x="9514" y="11383"/>
                  </a:cubicBezTo>
                  <a:cubicBezTo>
                    <a:pt x="9478" y="11383"/>
                    <a:pt x="9454" y="11383"/>
                    <a:pt x="9419" y="11359"/>
                  </a:cubicBezTo>
                  <a:cubicBezTo>
                    <a:pt x="9395" y="11359"/>
                    <a:pt x="9359" y="11347"/>
                    <a:pt x="9335" y="11347"/>
                  </a:cubicBezTo>
                  <a:cubicBezTo>
                    <a:pt x="9299" y="11347"/>
                    <a:pt x="9252" y="11335"/>
                    <a:pt x="9228" y="11335"/>
                  </a:cubicBezTo>
                  <a:cubicBezTo>
                    <a:pt x="9192" y="11335"/>
                    <a:pt x="9169" y="11323"/>
                    <a:pt x="9157" y="11323"/>
                  </a:cubicBezTo>
                  <a:cubicBezTo>
                    <a:pt x="9109" y="11299"/>
                    <a:pt x="9073" y="11299"/>
                    <a:pt x="9038" y="11288"/>
                  </a:cubicBezTo>
                  <a:cubicBezTo>
                    <a:pt x="9014" y="11288"/>
                    <a:pt x="8990" y="11276"/>
                    <a:pt x="8978" y="11276"/>
                  </a:cubicBezTo>
                  <a:cubicBezTo>
                    <a:pt x="8895" y="11264"/>
                    <a:pt x="8835" y="11228"/>
                    <a:pt x="8764" y="11204"/>
                  </a:cubicBezTo>
                  <a:cubicBezTo>
                    <a:pt x="8740" y="11180"/>
                    <a:pt x="8704" y="11168"/>
                    <a:pt x="8657" y="11157"/>
                  </a:cubicBezTo>
                  <a:cubicBezTo>
                    <a:pt x="8645" y="11157"/>
                    <a:pt x="8633" y="11145"/>
                    <a:pt x="8621" y="11145"/>
                  </a:cubicBezTo>
                  <a:cubicBezTo>
                    <a:pt x="8573" y="11109"/>
                    <a:pt x="8526" y="11097"/>
                    <a:pt x="8466" y="11061"/>
                  </a:cubicBezTo>
                  <a:lnTo>
                    <a:pt x="572" y="6454"/>
                  </a:lnTo>
                  <a:lnTo>
                    <a:pt x="429" y="6358"/>
                  </a:lnTo>
                  <a:cubicBezTo>
                    <a:pt x="417" y="6346"/>
                    <a:pt x="406" y="6346"/>
                    <a:pt x="394" y="6335"/>
                  </a:cubicBezTo>
                  <a:cubicBezTo>
                    <a:pt x="358" y="6323"/>
                    <a:pt x="334" y="6287"/>
                    <a:pt x="310" y="6275"/>
                  </a:cubicBezTo>
                  <a:lnTo>
                    <a:pt x="275" y="6227"/>
                  </a:lnTo>
                  <a:lnTo>
                    <a:pt x="215" y="6168"/>
                  </a:lnTo>
                  <a:cubicBezTo>
                    <a:pt x="191" y="6156"/>
                    <a:pt x="179" y="6144"/>
                    <a:pt x="179" y="6120"/>
                  </a:cubicBezTo>
                  <a:cubicBezTo>
                    <a:pt x="167" y="6108"/>
                    <a:pt x="155" y="6085"/>
                    <a:pt x="132" y="6061"/>
                  </a:cubicBezTo>
                  <a:cubicBezTo>
                    <a:pt x="120" y="6049"/>
                    <a:pt x="120" y="6037"/>
                    <a:pt x="108" y="6025"/>
                  </a:cubicBezTo>
                  <a:cubicBezTo>
                    <a:pt x="96" y="6001"/>
                    <a:pt x="72" y="5977"/>
                    <a:pt x="72" y="5965"/>
                  </a:cubicBezTo>
                  <a:cubicBezTo>
                    <a:pt x="60" y="5942"/>
                    <a:pt x="60" y="5930"/>
                    <a:pt x="60" y="5918"/>
                  </a:cubicBezTo>
                  <a:cubicBezTo>
                    <a:pt x="48" y="5906"/>
                    <a:pt x="48" y="5870"/>
                    <a:pt x="36" y="5858"/>
                  </a:cubicBezTo>
                  <a:cubicBezTo>
                    <a:pt x="36" y="5846"/>
                    <a:pt x="13" y="5823"/>
                    <a:pt x="13" y="5811"/>
                  </a:cubicBezTo>
                  <a:cubicBezTo>
                    <a:pt x="13" y="5799"/>
                    <a:pt x="1" y="5763"/>
                    <a:pt x="1" y="5751"/>
                  </a:cubicBezTo>
                  <a:lnTo>
                    <a:pt x="1" y="6382"/>
                  </a:lnTo>
                  <a:cubicBezTo>
                    <a:pt x="1" y="6656"/>
                    <a:pt x="191" y="6954"/>
                    <a:pt x="560" y="7180"/>
                  </a:cubicBezTo>
                  <a:lnTo>
                    <a:pt x="8502" y="11764"/>
                  </a:lnTo>
                  <a:cubicBezTo>
                    <a:pt x="8537" y="11799"/>
                    <a:pt x="8585" y="11811"/>
                    <a:pt x="8645" y="11835"/>
                  </a:cubicBezTo>
                  <a:cubicBezTo>
                    <a:pt x="8657" y="11859"/>
                    <a:pt x="8680" y="11859"/>
                    <a:pt x="8692" y="11859"/>
                  </a:cubicBezTo>
                  <a:lnTo>
                    <a:pt x="8776" y="11895"/>
                  </a:lnTo>
                  <a:lnTo>
                    <a:pt x="8799" y="11895"/>
                  </a:lnTo>
                  <a:cubicBezTo>
                    <a:pt x="8871" y="11930"/>
                    <a:pt x="8930" y="11942"/>
                    <a:pt x="9002" y="11978"/>
                  </a:cubicBezTo>
                  <a:lnTo>
                    <a:pt x="9014" y="11978"/>
                  </a:lnTo>
                  <a:cubicBezTo>
                    <a:pt x="9038" y="11978"/>
                    <a:pt x="9049" y="11990"/>
                    <a:pt x="9061" y="11990"/>
                  </a:cubicBezTo>
                  <a:cubicBezTo>
                    <a:pt x="9109" y="12002"/>
                    <a:pt x="9133" y="12002"/>
                    <a:pt x="9180" y="12014"/>
                  </a:cubicBezTo>
                  <a:lnTo>
                    <a:pt x="9216" y="12014"/>
                  </a:lnTo>
                  <a:cubicBezTo>
                    <a:pt x="9228" y="12014"/>
                    <a:pt x="9240" y="12014"/>
                    <a:pt x="9252" y="12038"/>
                  </a:cubicBezTo>
                  <a:cubicBezTo>
                    <a:pt x="9288" y="12038"/>
                    <a:pt x="9335" y="12050"/>
                    <a:pt x="9359" y="12050"/>
                  </a:cubicBezTo>
                  <a:lnTo>
                    <a:pt x="9454" y="12050"/>
                  </a:lnTo>
                  <a:cubicBezTo>
                    <a:pt x="9478" y="12050"/>
                    <a:pt x="9514" y="12061"/>
                    <a:pt x="9538" y="12061"/>
                  </a:cubicBezTo>
                  <a:lnTo>
                    <a:pt x="10014" y="12061"/>
                  </a:lnTo>
                  <a:cubicBezTo>
                    <a:pt x="10061" y="12061"/>
                    <a:pt x="10109" y="12061"/>
                    <a:pt x="10145" y="12050"/>
                  </a:cubicBezTo>
                  <a:lnTo>
                    <a:pt x="10228" y="12050"/>
                  </a:lnTo>
                  <a:cubicBezTo>
                    <a:pt x="10300" y="12038"/>
                    <a:pt x="10371" y="12038"/>
                    <a:pt x="10442" y="12014"/>
                  </a:cubicBezTo>
                  <a:lnTo>
                    <a:pt x="10466" y="12014"/>
                  </a:lnTo>
                  <a:cubicBezTo>
                    <a:pt x="10478" y="12014"/>
                    <a:pt x="10502" y="12002"/>
                    <a:pt x="10526" y="12002"/>
                  </a:cubicBezTo>
                  <a:cubicBezTo>
                    <a:pt x="10550" y="12002"/>
                    <a:pt x="10597" y="11990"/>
                    <a:pt x="10621" y="11978"/>
                  </a:cubicBezTo>
                  <a:cubicBezTo>
                    <a:pt x="10657" y="11978"/>
                    <a:pt x="10669" y="11954"/>
                    <a:pt x="10704" y="11954"/>
                  </a:cubicBezTo>
                  <a:cubicBezTo>
                    <a:pt x="10728" y="11942"/>
                    <a:pt x="10764" y="11942"/>
                    <a:pt x="10800" y="11930"/>
                  </a:cubicBezTo>
                  <a:lnTo>
                    <a:pt x="10823" y="11930"/>
                  </a:lnTo>
                  <a:cubicBezTo>
                    <a:pt x="10835" y="11930"/>
                    <a:pt x="10847" y="11919"/>
                    <a:pt x="10847" y="11919"/>
                  </a:cubicBezTo>
                  <a:cubicBezTo>
                    <a:pt x="10895" y="11895"/>
                    <a:pt x="10954" y="11883"/>
                    <a:pt x="11002" y="11859"/>
                  </a:cubicBezTo>
                  <a:cubicBezTo>
                    <a:pt x="11014" y="11835"/>
                    <a:pt x="11026" y="11835"/>
                    <a:pt x="11062" y="11823"/>
                  </a:cubicBezTo>
                  <a:lnTo>
                    <a:pt x="11240" y="11740"/>
                  </a:lnTo>
                  <a:lnTo>
                    <a:pt x="29076" y="1393"/>
                  </a:lnTo>
                  <a:cubicBezTo>
                    <a:pt x="29100" y="1393"/>
                    <a:pt x="29100" y="1382"/>
                    <a:pt x="29111" y="1382"/>
                  </a:cubicBezTo>
                  <a:cubicBezTo>
                    <a:pt x="29123" y="1358"/>
                    <a:pt x="29135" y="1358"/>
                    <a:pt x="29159" y="1346"/>
                  </a:cubicBezTo>
                  <a:cubicBezTo>
                    <a:pt x="29183" y="1334"/>
                    <a:pt x="29195" y="1322"/>
                    <a:pt x="29231" y="1298"/>
                  </a:cubicBezTo>
                  <a:cubicBezTo>
                    <a:pt x="29242" y="1286"/>
                    <a:pt x="29254" y="1274"/>
                    <a:pt x="29290" y="1262"/>
                  </a:cubicBezTo>
                  <a:cubicBezTo>
                    <a:pt x="29302" y="1239"/>
                    <a:pt x="29338" y="1227"/>
                    <a:pt x="29350" y="1215"/>
                  </a:cubicBezTo>
                  <a:lnTo>
                    <a:pt x="29362" y="1203"/>
                  </a:lnTo>
                  <a:lnTo>
                    <a:pt x="29433" y="1120"/>
                  </a:lnTo>
                  <a:lnTo>
                    <a:pt x="29457" y="1108"/>
                  </a:lnTo>
                  <a:lnTo>
                    <a:pt x="29492" y="1060"/>
                  </a:lnTo>
                  <a:lnTo>
                    <a:pt x="29516" y="1048"/>
                  </a:lnTo>
                  <a:cubicBezTo>
                    <a:pt x="29528" y="1036"/>
                    <a:pt x="29540" y="1001"/>
                    <a:pt x="29552" y="977"/>
                  </a:cubicBezTo>
                  <a:cubicBezTo>
                    <a:pt x="29552" y="965"/>
                    <a:pt x="29576" y="965"/>
                    <a:pt x="29576" y="941"/>
                  </a:cubicBezTo>
                  <a:lnTo>
                    <a:pt x="29576" y="929"/>
                  </a:lnTo>
                  <a:cubicBezTo>
                    <a:pt x="29588" y="917"/>
                    <a:pt x="29588" y="881"/>
                    <a:pt x="29600" y="870"/>
                  </a:cubicBezTo>
                  <a:cubicBezTo>
                    <a:pt x="29600" y="858"/>
                    <a:pt x="29612" y="846"/>
                    <a:pt x="29612" y="822"/>
                  </a:cubicBezTo>
                  <a:lnTo>
                    <a:pt x="29612" y="810"/>
                  </a:lnTo>
                  <a:cubicBezTo>
                    <a:pt x="29612" y="798"/>
                    <a:pt x="29635" y="762"/>
                    <a:pt x="29635" y="751"/>
                  </a:cubicBezTo>
                  <a:cubicBezTo>
                    <a:pt x="29635" y="739"/>
                    <a:pt x="29647" y="727"/>
                    <a:pt x="29647" y="703"/>
                  </a:cubicBezTo>
                  <a:lnTo>
                    <a:pt x="29647" y="643"/>
                  </a:lnTo>
                  <a:lnTo>
                    <a:pt x="29647" y="584"/>
                  </a:lnTo>
                  <a:lnTo>
                    <a:pt x="296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0"/>
            <p:cNvSpPr/>
            <p:nvPr/>
          </p:nvSpPr>
          <p:spPr>
            <a:xfrm>
              <a:off x="4187317" y="2659016"/>
              <a:ext cx="746042" cy="427174"/>
            </a:xfrm>
            <a:custGeom>
              <a:avLst/>
              <a:gdLst/>
              <a:ahLst/>
              <a:cxnLst/>
              <a:rect l="l" t="t" r="r" b="b"/>
              <a:pathLst>
                <a:path w="25266" h="14467" extrusionOk="0">
                  <a:moveTo>
                    <a:pt x="16014" y="0"/>
                  </a:moveTo>
                  <a:lnTo>
                    <a:pt x="0" y="9192"/>
                  </a:lnTo>
                  <a:lnTo>
                    <a:pt x="9263" y="14466"/>
                  </a:lnTo>
                  <a:lnTo>
                    <a:pt x="25265" y="5275"/>
                  </a:lnTo>
                  <a:lnTo>
                    <a:pt x="160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0"/>
            <p:cNvSpPr/>
            <p:nvPr/>
          </p:nvSpPr>
          <p:spPr>
            <a:xfrm>
              <a:off x="4753683" y="2690374"/>
              <a:ext cx="109370" cy="62451"/>
            </a:xfrm>
            <a:custGeom>
              <a:avLst/>
              <a:gdLst/>
              <a:ahLst/>
              <a:cxnLst/>
              <a:rect l="l" t="t" r="r" b="b"/>
              <a:pathLst>
                <a:path w="3704" h="2115" extrusionOk="0">
                  <a:moveTo>
                    <a:pt x="288" y="1"/>
                  </a:moveTo>
                  <a:cubicBezTo>
                    <a:pt x="221" y="1"/>
                    <a:pt x="155" y="16"/>
                    <a:pt x="108" y="46"/>
                  </a:cubicBezTo>
                  <a:cubicBezTo>
                    <a:pt x="0" y="105"/>
                    <a:pt x="0" y="212"/>
                    <a:pt x="108" y="272"/>
                  </a:cubicBezTo>
                  <a:lnTo>
                    <a:pt x="3227" y="2070"/>
                  </a:lnTo>
                  <a:cubicBezTo>
                    <a:pt x="3281" y="2099"/>
                    <a:pt x="3349" y="2114"/>
                    <a:pt x="3416" y="2114"/>
                  </a:cubicBezTo>
                  <a:cubicBezTo>
                    <a:pt x="3483" y="2114"/>
                    <a:pt x="3548" y="2099"/>
                    <a:pt x="3596" y="2070"/>
                  </a:cubicBezTo>
                  <a:cubicBezTo>
                    <a:pt x="3703" y="2010"/>
                    <a:pt x="3703" y="1927"/>
                    <a:pt x="3596" y="1855"/>
                  </a:cubicBezTo>
                  <a:lnTo>
                    <a:pt x="477" y="46"/>
                  </a:lnTo>
                  <a:cubicBezTo>
                    <a:pt x="423" y="16"/>
                    <a:pt x="355"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0"/>
            <p:cNvSpPr/>
            <p:nvPr/>
          </p:nvSpPr>
          <p:spPr>
            <a:xfrm>
              <a:off x="4368733" y="2848937"/>
              <a:ext cx="227480" cy="129685"/>
            </a:xfrm>
            <a:custGeom>
              <a:avLst/>
              <a:gdLst/>
              <a:ahLst/>
              <a:cxnLst/>
              <a:rect l="l" t="t" r="r" b="b"/>
              <a:pathLst>
                <a:path w="7704" h="4392" extrusionOk="0">
                  <a:moveTo>
                    <a:pt x="1095" y="450"/>
                  </a:moveTo>
                  <a:lnTo>
                    <a:pt x="1155" y="569"/>
                  </a:lnTo>
                  <a:lnTo>
                    <a:pt x="1298" y="486"/>
                  </a:lnTo>
                  <a:lnTo>
                    <a:pt x="1381" y="533"/>
                  </a:lnTo>
                  <a:lnTo>
                    <a:pt x="1238" y="617"/>
                  </a:lnTo>
                  <a:lnTo>
                    <a:pt x="1441" y="653"/>
                  </a:lnTo>
                  <a:lnTo>
                    <a:pt x="1405" y="724"/>
                  </a:lnTo>
                  <a:lnTo>
                    <a:pt x="1214" y="688"/>
                  </a:lnTo>
                  <a:lnTo>
                    <a:pt x="1274" y="807"/>
                  </a:lnTo>
                  <a:lnTo>
                    <a:pt x="1179" y="831"/>
                  </a:lnTo>
                  <a:lnTo>
                    <a:pt x="1119" y="712"/>
                  </a:lnTo>
                  <a:lnTo>
                    <a:pt x="964" y="795"/>
                  </a:lnTo>
                  <a:lnTo>
                    <a:pt x="881" y="748"/>
                  </a:lnTo>
                  <a:lnTo>
                    <a:pt x="1024" y="664"/>
                  </a:lnTo>
                  <a:lnTo>
                    <a:pt x="822" y="629"/>
                  </a:lnTo>
                  <a:lnTo>
                    <a:pt x="845" y="557"/>
                  </a:lnTo>
                  <a:lnTo>
                    <a:pt x="1036" y="593"/>
                  </a:lnTo>
                  <a:lnTo>
                    <a:pt x="976" y="474"/>
                  </a:lnTo>
                  <a:lnTo>
                    <a:pt x="1095" y="450"/>
                  </a:lnTo>
                  <a:close/>
                  <a:moveTo>
                    <a:pt x="1715" y="807"/>
                  </a:moveTo>
                  <a:lnTo>
                    <a:pt x="1774" y="926"/>
                  </a:lnTo>
                  <a:lnTo>
                    <a:pt x="1905" y="843"/>
                  </a:lnTo>
                  <a:lnTo>
                    <a:pt x="1988" y="891"/>
                  </a:lnTo>
                  <a:lnTo>
                    <a:pt x="1845" y="974"/>
                  </a:lnTo>
                  <a:lnTo>
                    <a:pt x="2048" y="1010"/>
                  </a:lnTo>
                  <a:lnTo>
                    <a:pt x="2024" y="1081"/>
                  </a:lnTo>
                  <a:lnTo>
                    <a:pt x="1834" y="1045"/>
                  </a:lnTo>
                  <a:lnTo>
                    <a:pt x="1893" y="1164"/>
                  </a:lnTo>
                  <a:lnTo>
                    <a:pt x="1786" y="1164"/>
                  </a:lnTo>
                  <a:lnTo>
                    <a:pt x="1726" y="1045"/>
                  </a:lnTo>
                  <a:lnTo>
                    <a:pt x="1572" y="1141"/>
                  </a:lnTo>
                  <a:lnTo>
                    <a:pt x="1488" y="1093"/>
                  </a:lnTo>
                  <a:lnTo>
                    <a:pt x="1631" y="1022"/>
                  </a:lnTo>
                  <a:lnTo>
                    <a:pt x="1429" y="986"/>
                  </a:lnTo>
                  <a:lnTo>
                    <a:pt x="1453" y="914"/>
                  </a:lnTo>
                  <a:lnTo>
                    <a:pt x="1655" y="950"/>
                  </a:lnTo>
                  <a:lnTo>
                    <a:pt x="1595" y="831"/>
                  </a:lnTo>
                  <a:lnTo>
                    <a:pt x="1715" y="807"/>
                  </a:lnTo>
                  <a:close/>
                  <a:moveTo>
                    <a:pt x="2310" y="1153"/>
                  </a:moveTo>
                  <a:lnTo>
                    <a:pt x="2369" y="1272"/>
                  </a:lnTo>
                  <a:lnTo>
                    <a:pt x="2500" y="1188"/>
                  </a:lnTo>
                  <a:lnTo>
                    <a:pt x="2584" y="1224"/>
                  </a:lnTo>
                  <a:lnTo>
                    <a:pt x="2441" y="1319"/>
                  </a:lnTo>
                  <a:lnTo>
                    <a:pt x="2643" y="1343"/>
                  </a:lnTo>
                  <a:lnTo>
                    <a:pt x="2619" y="1426"/>
                  </a:lnTo>
                  <a:lnTo>
                    <a:pt x="2429" y="1391"/>
                  </a:lnTo>
                  <a:lnTo>
                    <a:pt x="2488" y="1510"/>
                  </a:lnTo>
                  <a:lnTo>
                    <a:pt x="2381" y="1510"/>
                  </a:lnTo>
                  <a:lnTo>
                    <a:pt x="2322" y="1391"/>
                  </a:lnTo>
                  <a:lnTo>
                    <a:pt x="2167" y="1486"/>
                  </a:lnTo>
                  <a:lnTo>
                    <a:pt x="2084" y="1438"/>
                  </a:lnTo>
                  <a:lnTo>
                    <a:pt x="2226" y="1367"/>
                  </a:lnTo>
                  <a:lnTo>
                    <a:pt x="2024" y="1331"/>
                  </a:lnTo>
                  <a:lnTo>
                    <a:pt x="2048" y="1260"/>
                  </a:lnTo>
                  <a:lnTo>
                    <a:pt x="2250" y="1284"/>
                  </a:lnTo>
                  <a:lnTo>
                    <a:pt x="2250" y="1284"/>
                  </a:lnTo>
                  <a:lnTo>
                    <a:pt x="2191" y="1164"/>
                  </a:lnTo>
                  <a:lnTo>
                    <a:pt x="2310" y="1153"/>
                  </a:lnTo>
                  <a:close/>
                  <a:moveTo>
                    <a:pt x="2905" y="1498"/>
                  </a:moveTo>
                  <a:lnTo>
                    <a:pt x="2965" y="1617"/>
                  </a:lnTo>
                  <a:lnTo>
                    <a:pt x="3096" y="1522"/>
                  </a:lnTo>
                  <a:lnTo>
                    <a:pt x="3179" y="1569"/>
                  </a:lnTo>
                  <a:lnTo>
                    <a:pt x="3036" y="1665"/>
                  </a:lnTo>
                  <a:lnTo>
                    <a:pt x="3239" y="1688"/>
                  </a:lnTo>
                  <a:lnTo>
                    <a:pt x="3215" y="1760"/>
                  </a:lnTo>
                  <a:lnTo>
                    <a:pt x="3024" y="1736"/>
                  </a:lnTo>
                  <a:lnTo>
                    <a:pt x="3024" y="1736"/>
                  </a:lnTo>
                  <a:lnTo>
                    <a:pt x="3084" y="1855"/>
                  </a:lnTo>
                  <a:lnTo>
                    <a:pt x="2977" y="1867"/>
                  </a:lnTo>
                  <a:lnTo>
                    <a:pt x="2917" y="1748"/>
                  </a:lnTo>
                  <a:lnTo>
                    <a:pt x="2762" y="1843"/>
                  </a:lnTo>
                  <a:lnTo>
                    <a:pt x="2679" y="1796"/>
                  </a:lnTo>
                  <a:lnTo>
                    <a:pt x="2822" y="1700"/>
                  </a:lnTo>
                  <a:lnTo>
                    <a:pt x="2619" y="1676"/>
                  </a:lnTo>
                  <a:lnTo>
                    <a:pt x="2643" y="1605"/>
                  </a:lnTo>
                  <a:lnTo>
                    <a:pt x="2846" y="1629"/>
                  </a:lnTo>
                  <a:lnTo>
                    <a:pt x="2786" y="1510"/>
                  </a:lnTo>
                  <a:lnTo>
                    <a:pt x="2905" y="1498"/>
                  </a:lnTo>
                  <a:close/>
                  <a:moveTo>
                    <a:pt x="3500" y="1843"/>
                  </a:moveTo>
                  <a:lnTo>
                    <a:pt x="3560" y="1962"/>
                  </a:lnTo>
                  <a:lnTo>
                    <a:pt x="3691" y="1867"/>
                  </a:lnTo>
                  <a:lnTo>
                    <a:pt x="3774" y="1915"/>
                  </a:lnTo>
                  <a:lnTo>
                    <a:pt x="3631" y="1998"/>
                  </a:lnTo>
                  <a:lnTo>
                    <a:pt x="3834" y="2034"/>
                  </a:lnTo>
                  <a:lnTo>
                    <a:pt x="3810" y="2105"/>
                  </a:lnTo>
                  <a:lnTo>
                    <a:pt x="3620" y="2081"/>
                  </a:lnTo>
                  <a:lnTo>
                    <a:pt x="3679" y="2200"/>
                  </a:lnTo>
                  <a:lnTo>
                    <a:pt x="3572" y="2212"/>
                  </a:lnTo>
                  <a:lnTo>
                    <a:pt x="3512" y="2093"/>
                  </a:lnTo>
                  <a:lnTo>
                    <a:pt x="3358" y="2177"/>
                  </a:lnTo>
                  <a:lnTo>
                    <a:pt x="3274" y="2141"/>
                  </a:lnTo>
                  <a:lnTo>
                    <a:pt x="3417" y="2046"/>
                  </a:lnTo>
                  <a:lnTo>
                    <a:pt x="3215" y="2022"/>
                  </a:lnTo>
                  <a:lnTo>
                    <a:pt x="3239" y="1938"/>
                  </a:lnTo>
                  <a:lnTo>
                    <a:pt x="3441" y="1974"/>
                  </a:lnTo>
                  <a:lnTo>
                    <a:pt x="3381" y="1855"/>
                  </a:lnTo>
                  <a:lnTo>
                    <a:pt x="3500" y="1843"/>
                  </a:lnTo>
                  <a:close/>
                  <a:moveTo>
                    <a:pt x="4108" y="2200"/>
                  </a:moveTo>
                  <a:lnTo>
                    <a:pt x="4167" y="2319"/>
                  </a:lnTo>
                  <a:lnTo>
                    <a:pt x="4298" y="2224"/>
                  </a:lnTo>
                  <a:lnTo>
                    <a:pt x="4393" y="2272"/>
                  </a:lnTo>
                  <a:lnTo>
                    <a:pt x="4239" y="2355"/>
                  </a:lnTo>
                  <a:lnTo>
                    <a:pt x="4453" y="2391"/>
                  </a:lnTo>
                  <a:lnTo>
                    <a:pt x="4417" y="2462"/>
                  </a:lnTo>
                  <a:lnTo>
                    <a:pt x="4227" y="2438"/>
                  </a:lnTo>
                  <a:lnTo>
                    <a:pt x="4286" y="2558"/>
                  </a:lnTo>
                  <a:lnTo>
                    <a:pt x="4179" y="2558"/>
                  </a:lnTo>
                  <a:lnTo>
                    <a:pt x="4120" y="2438"/>
                  </a:lnTo>
                  <a:lnTo>
                    <a:pt x="3977" y="2522"/>
                  </a:lnTo>
                  <a:lnTo>
                    <a:pt x="3881" y="2474"/>
                  </a:lnTo>
                  <a:lnTo>
                    <a:pt x="4036" y="2403"/>
                  </a:lnTo>
                  <a:lnTo>
                    <a:pt x="3822" y="2379"/>
                  </a:lnTo>
                  <a:lnTo>
                    <a:pt x="3858" y="2296"/>
                  </a:lnTo>
                  <a:lnTo>
                    <a:pt x="4048" y="2331"/>
                  </a:lnTo>
                  <a:lnTo>
                    <a:pt x="3989" y="2212"/>
                  </a:lnTo>
                  <a:lnTo>
                    <a:pt x="4108" y="2200"/>
                  </a:lnTo>
                  <a:close/>
                  <a:moveTo>
                    <a:pt x="4703" y="2534"/>
                  </a:moveTo>
                  <a:lnTo>
                    <a:pt x="4763" y="2653"/>
                  </a:lnTo>
                  <a:lnTo>
                    <a:pt x="4893" y="2569"/>
                  </a:lnTo>
                  <a:lnTo>
                    <a:pt x="4989" y="2617"/>
                  </a:lnTo>
                  <a:lnTo>
                    <a:pt x="4834" y="2700"/>
                  </a:lnTo>
                  <a:lnTo>
                    <a:pt x="5048" y="2736"/>
                  </a:lnTo>
                  <a:lnTo>
                    <a:pt x="5013" y="2808"/>
                  </a:lnTo>
                  <a:lnTo>
                    <a:pt x="4822" y="2772"/>
                  </a:lnTo>
                  <a:lnTo>
                    <a:pt x="4822" y="2772"/>
                  </a:lnTo>
                  <a:lnTo>
                    <a:pt x="4882" y="2891"/>
                  </a:lnTo>
                  <a:lnTo>
                    <a:pt x="4774" y="2891"/>
                  </a:lnTo>
                  <a:lnTo>
                    <a:pt x="4715" y="2772"/>
                  </a:lnTo>
                  <a:lnTo>
                    <a:pt x="4572" y="2867"/>
                  </a:lnTo>
                  <a:lnTo>
                    <a:pt x="4477" y="2819"/>
                  </a:lnTo>
                  <a:lnTo>
                    <a:pt x="4632" y="2748"/>
                  </a:lnTo>
                  <a:lnTo>
                    <a:pt x="4417" y="2712"/>
                  </a:lnTo>
                  <a:lnTo>
                    <a:pt x="4453" y="2641"/>
                  </a:lnTo>
                  <a:lnTo>
                    <a:pt x="4643" y="2677"/>
                  </a:lnTo>
                  <a:lnTo>
                    <a:pt x="4643" y="2677"/>
                  </a:lnTo>
                  <a:lnTo>
                    <a:pt x="4584" y="2558"/>
                  </a:lnTo>
                  <a:lnTo>
                    <a:pt x="4703" y="2534"/>
                  </a:lnTo>
                  <a:close/>
                  <a:moveTo>
                    <a:pt x="5298" y="2879"/>
                  </a:moveTo>
                  <a:lnTo>
                    <a:pt x="5358" y="2998"/>
                  </a:lnTo>
                  <a:lnTo>
                    <a:pt x="5489" y="2915"/>
                  </a:lnTo>
                  <a:lnTo>
                    <a:pt x="5584" y="2950"/>
                  </a:lnTo>
                  <a:lnTo>
                    <a:pt x="5429" y="3046"/>
                  </a:lnTo>
                  <a:lnTo>
                    <a:pt x="5644" y="3069"/>
                  </a:lnTo>
                  <a:lnTo>
                    <a:pt x="5608" y="3153"/>
                  </a:lnTo>
                  <a:lnTo>
                    <a:pt x="5417" y="3117"/>
                  </a:lnTo>
                  <a:lnTo>
                    <a:pt x="5477" y="3236"/>
                  </a:lnTo>
                  <a:lnTo>
                    <a:pt x="5370" y="3248"/>
                  </a:lnTo>
                  <a:lnTo>
                    <a:pt x="5310" y="3129"/>
                  </a:lnTo>
                  <a:lnTo>
                    <a:pt x="5167" y="3224"/>
                  </a:lnTo>
                  <a:lnTo>
                    <a:pt x="5072" y="3177"/>
                  </a:lnTo>
                  <a:lnTo>
                    <a:pt x="5227" y="3093"/>
                  </a:lnTo>
                  <a:lnTo>
                    <a:pt x="5013" y="3058"/>
                  </a:lnTo>
                  <a:lnTo>
                    <a:pt x="5048" y="2986"/>
                  </a:lnTo>
                  <a:lnTo>
                    <a:pt x="5239" y="3010"/>
                  </a:lnTo>
                  <a:lnTo>
                    <a:pt x="5179" y="2891"/>
                  </a:lnTo>
                  <a:lnTo>
                    <a:pt x="5298" y="2879"/>
                  </a:lnTo>
                  <a:close/>
                  <a:moveTo>
                    <a:pt x="5894" y="3224"/>
                  </a:moveTo>
                  <a:lnTo>
                    <a:pt x="5953" y="3343"/>
                  </a:lnTo>
                  <a:lnTo>
                    <a:pt x="6084" y="3248"/>
                  </a:lnTo>
                  <a:lnTo>
                    <a:pt x="6179" y="3296"/>
                  </a:lnTo>
                  <a:lnTo>
                    <a:pt x="6025" y="3391"/>
                  </a:lnTo>
                  <a:lnTo>
                    <a:pt x="6239" y="3415"/>
                  </a:lnTo>
                  <a:lnTo>
                    <a:pt x="6203" y="3486"/>
                  </a:lnTo>
                  <a:lnTo>
                    <a:pt x="6013" y="3462"/>
                  </a:lnTo>
                  <a:lnTo>
                    <a:pt x="6072" y="3581"/>
                  </a:lnTo>
                  <a:lnTo>
                    <a:pt x="5965" y="3593"/>
                  </a:lnTo>
                  <a:lnTo>
                    <a:pt x="5906" y="3474"/>
                  </a:lnTo>
                  <a:lnTo>
                    <a:pt x="5763" y="3570"/>
                  </a:lnTo>
                  <a:lnTo>
                    <a:pt x="5667" y="3522"/>
                  </a:lnTo>
                  <a:lnTo>
                    <a:pt x="5822" y="3427"/>
                  </a:lnTo>
                  <a:lnTo>
                    <a:pt x="5608" y="3403"/>
                  </a:lnTo>
                  <a:lnTo>
                    <a:pt x="5644" y="3331"/>
                  </a:lnTo>
                  <a:lnTo>
                    <a:pt x="5834" y="3355"/>
                  </a:lnTo>
                  <a:lnTo>
                    <a:pt x="5775" y="3236"/>
                  </a:lnTo>
                  <a:lnTo>
                    <a:pt x="5894" y="3224"/>
                  </a:lnTo>
                  <a:close/>
                  <a:moveTo>
                    <a:pt x="6501" y="3581"/>
                  </a:moveTo>
                  <a:lnTo>
                    <a:pt x="6560" y="3701"/>
                  </a:lnTo>
                  <a:lnTo>
                    <a:pt x="6691" y="3605"/>
                  </a:lnTo>
                  <a:lnTo>
                    <a:pt x="6787" y="3653"/>
                  </a:lnTo>
                  <a:lnTo>
                    <a:pt x="6632" y="3748"/>
                  </a:lnTo>
                  <a:lnTo>
                    <a:pt x="6846" y="3772"/>
                  </a:lnTo>
                  <a:lnTo>
                    <a:pt x="6834" y="3831"/>
                  </a:lnTo>
                  <a:lnTo>
                    <a:pt x="6632" y="3808"/>
                  </a:lnTo>
                  <a:lnTo>
                    <a:pt x="6691" y="3915"/>
                  </a:lnTo>
                  <a:lnTo>
                    <a:pt x="6572" y="3939"/>
                  </a:lnTo>
                  <a:lnTo>
                    <a:pt x="6513" y="3820"/>
                  </a:lnTo>
                  <a:lnTo>
                    <a:pt x="6370" y="3903"/>
                  </a:lnTo>
                  <a:lnTo>
                    <a:pt x="6275" y="3867"/>
                  </a:lnTo>
                  <a:lnTo>
                    <a:pt x="6429" y="3784"/>
                  </a:lnTo>
                  <a:lnTo>
                    <a:pt x="6215" y="3760"/>
                  </a:lnTo>
                  <a:lnTo>
                    <a:pt x="6251" y="3689"/>
                  </a:lnTo>
                  <a:lnTo>
                    <a:pt x="6441" y="3712"/>
                  </a:lnTo>
                  <a:lnTo>
                    <a:pt x="6382" y="3593"/>
                  </a:lnTo>
                  <a:lnTo>
                    <a:pt x="6501" y="3581"/>
                  </a:lnTo>
                  <a:close/>
                  <a:moveTo>
                    <a:pt x="710" y="1"/>
                  </a:moveTo>
                  <a:cubicBezTo>
                    <a:pt x="542" y="1"/>
                    <a:pt x="375" y="39"/>
                    <a:pt x="250" y="117"/>
                  </a:cubicBezTo>
                  <a:cubicBezTo>
                    <a:pt x="0" y="260"/>
                    <a:pt x="0" y="498"/>
                    <a:pt x="250" y="653"/>
                  </a:cubicBezTo>
                  <a:lnTo>
                    <a:pt x="6537" y="4284"/>
                  </a:lnTo>
                  <a:cubicBezTo>
                    <a:pt x="6662" y="4355"/>
                    <a:pt x="6828" y="4391"/>
                    <a:pt x="6995" y="4391"/>
                  </a:cubicBezTo>
                  <a:cubicBezTo>
                    <a:pt x="7162" y="4391"/>
                    <a:pt x="7328" y="4355"/>
                    <a:pt x="7453" y="4284"/>
                  </a:cubicBezTo>
                  <a:cubicBezTo>
                    <a:pt x="7703" y="4129"/>
                    <a:pt x="7703" y="3891"/>
                    <a:pt x="7453" y="3748"/>
                  </a:cubicBezTo>
                  <a:lnTo>
                    <a:pt x="1179" y="117"/>
                  </a:lnTo>
                  <a:cubicBezTo>
                    <a:pt x="1048" y="39"/>
                    <a:pt x="878" y="1"/>
                    <a:pt x="710" y="1"/>
                  </a:cubicBez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0"/>
            <p:cNvSpPr/>
            <p:nvPr/>
          </p:nvSpPr>
          <p:spPr>
            <a:xfrm>
              <a:off x="4393684" y="2862224"/>
              <a:ext cx="18661" cy="11280"/>
            </a:xfrm>
            <a:custGeom>
              <a:avLst/>
              <a:gdLst/>
              <a:ahLst/>
              <a:cxnLst/>
              <a:rect l="l" t="t" r="r" b="b"/>
              <a:pathLst>
                <a:path w="632" h="382" extrusionOk="0">
                  <a:moveTo>
                    <a:pt x="286" y="0"/>
                  </a:moveTo>
                  <a:lnTo>
                    <a:pt x="167" y="36"/>
                  </a:lnTo>
                  <a:lnTo>
                    <a:pt x="227" y="143"/>
                  </a:lnTo>
                  <a:lnTo>
                    <a:pt x="36" y="107"/>
                  </a:lnTo>
                  <a:lnTo>
                    <a:pt x="0" y="179"/>
                  </a:lnTo>
                  <a:lnTo>
                    <a:pt x="191" y="214"/>
                  </a:lnTo>
                  <a:lnTo>
                    <a:pt x="60" y="286"/>
                  </a:lnTo>
                  <a:lnTo>
                    <a:pt x="131" y="345"/>
                  </a:lnTo>
                  <a:lnTo>
                    <a:pt x="286" y="262"/>
                  </a:lnTo>
                  <a:lnTo>
                    <a:pt x="334" y="381"/>
                  </a:lnTo>
                  <a:lnTo>
                    <a:pt x="453" y="357"/>
                  </a:lnTo>
                  <a:lnTo>
                    <a:pt x="405" y="238"/>
                  </a:lnTo>
                  <a:lnTo>
                    <a:pt x="596" y="274"/>
                  </a:lnTo>
                  <a:lnTo>
                    <a:pt x="631" y="214"/>
                  </a:lnTo>
                  <a:lnTo>
                    <a:pt x="417" y="167"/>
                  </a:lnTo>
                  <a:lnTo>
                    <a:pt x="572" y="95"/>
                  </a:lnTo>
                  <a:lnTo>
                    <a:pt x="477" y="48"/>
                  </a:lnTo>
                  <a:lnTo>
                    <a:pt x="346" y="119"/>
                  </a:lnTo>
                  <a:lnTo>
                    <a:pt x="286"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0"/>
            <p:cNvSpPr/>
            <p:nvPr/>
          </p:nvSpPr>
          <p:spPr>
            <a:xfrm>
              <a:off x="4411253" y="2872765"/>
              <a:ext cx="18661" cy="10571"/>
            </a:xfrm>
            <a:custGeom>
              <a:avLst/>
              <a:gdLst/>
              <a:ahLst/>
              <a:cxnLst/>
              <a:rect l="l" t="t" r="r" b="b"/>
              <a:pathLst>
                <a:path w="632" h="358" extrusionOk="0">
                  <a:moveTo>
                    <a:pt x="286" y="0"/>
                  </a:moveTo>
                  <a:lnTo>
                    <a:pt x="167" y="24"/>
                  </a:lnTo>
                  <a:lnTo>
                    <a:pt x="227" y="143"/>
                  </a:lnTo>
                  <a:lnTo>
                    <a:pt x="36" y="96"/>
                  </a:lnTo>
                  <a:lnTo>
                    <a:pt x="1" y="167"/>
                  </a:lnTo>
                  <a:lnTo>
                    <a:pt x="191" y="203"/>
                  </a:lnTo>
                  <a:lnTo>
                    <a:pt x="60" y="286"/>
                  </a:lnTo>
                  <a:lnTo>
                    <a:pt x="155" y="334"/>
                  </a:lnTo>
                  <a:lnTo>
                    <a:pt x="286" y="238"/>
                  </a:lnTo>
                  <a:lnTo>
                    <a:pt x="346" y="357"/>
                  </a:lnTo>
                  <a:lnTo>
                    <a:pt x="465" y="346"/>
                  </a:lnTo>
                  <a:lnTo>
                    <a:pt x="405" y="227"/>
                  </a:lnTo>
                  <a:lnTo>
                    <a:pt x="596" y="262"/>
                  </a:lnTo>
                  <a:lnTo>
                    <a:pt x="632" y="203"/>
                  </a:lnTo>
                  <a:lnTo>
                    <a:pt x="417" y="167"/>
                  </a:lnTo>
                  <a:lnTo>
                    <a:pt x="572" y="84"/>
                  </a:lnTo>
                  <a:lnTo>
                    <a:pt x="477" y="36"/>
                  </a:lnTo>
                  <a:lnTo>
                    <a:pt x="346" y="107"/>
                  </a:lnTo>
                  <a:lnTo>
                    <a:pt x="286"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0"/>
            <p:cNvSpPr/>
            <p:nvPr/>
          </p:nvSpPr>
          <p:spPr>
            <a:xfrm>
              <a:off x="4428822" y="2882952"/>
              <a:ext cx="19016" cy="10571"/>
            </a:xfrm>
            <a:custGeom>
              <a:avLst/>
              <a:gdLst/>
              <a:ahLst/>
              <a:cxnLst/>
              <a:rect l="l" t="t" r="r" b="b"/>
              <a:pathLst>
                <a:path w="644" h="358" extrusionOk="0">
                  <a:moveTo>
                    <a:pt x="299" y="1"/>
                  </a:moveTo>
                  <a:lnTo>
                    <a:pt x="180" y="12"/>
                  </a:lnTo>
                  <a:lnTo>
                    <a:pt x="227" y="132"/>
                  </a:lnTo>
                  <a:lnTo>
                    <a:pt x="37" y="108"/>
                  </a:lnTo>
                  <a:lnTo>
                    <a:pt x="1" y="167"/>
                  </a:lnTo>
                  <a:lnTo>
                    <a:pt x="215" y="191"/>
                  </a:lnTo>
                  <a:lnTo>
                    <a:pt x="61" y="286"/>
                  </a:lnTo>
                  <a:lnTo>
                    <a:pt x="156" y="334"/>
                  </a:lnTo>
                  <a:lnTo>
                    <a:pt x="287" y="239"/>
                  </a:lnTo>
                  <a:lnTo>
                    <a:pt x="346" y="358"/>
                  </a:lnTo>
                  <a:lnTo>
                    <a:pt x="465" y="346"/>
                  </a:lnTo>
                  <a:lnTo>
                    <a:pt x="406" y="227"/>
                  </a:lnTo>
                  <a:lnTo>
                    <a:pt x="596" y="274"/>
                  </a:lnTo>
                  <a:lnTo>
                    <a:pt x="644" y="191"/>
                  </a:lnTo>
                  <a:lnTo>
                    <a:pt x="430" y="167"/>
                  </a:lnTo>
                  <a:lnTo>
                    <a:pt x="572" y="72"/>
                  </a:lnTo>
                  <a:lnTo>
                    <a:pt x="489" y="36"/>
                  </a:lnTo>
                  <a:lnTo>
                    <a:pt x="346" y="120"/>
                  </a:lnTo>
                  <a:lnTo>
                    <a:pt x="299"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0"/>
            <p:cNvSpPr/>
            <p:nvPr/>
          </p:nvSpPr>
          <p:spPr>
            <a:xfrm>
              <a:off x="4446420" y="2893139"/>
              <a:ext cx="19016" cy="10925"/>
            </a:xfrm>
            <a:custGeom>
              <a:avLst/>
              <a:gdLst/>
              <a:ahLst/>
              <a:cxnLst/>
              <a:rect l="l" t="t" r="r" b="b"/>
              <a:pathLst>
                <a:path w="644" h="370" extrusionOk="0">
                  <a:moveTo>
                    <a:pt x="298" y="1"/>
                  </a:moveTo>
                  <a:lnTo>
                    <a:pt x="179" y="13"/>
                  </a:lnTo>
                  <a:lnTo>
                    <a:pt x="238" y="132"/>
                  </a:lnTo>
                  <a:lnTo>
                    <a:pt x="36" y="108"/>
                  </a:lnTo>
                  <a:lnTo>
                    <a:pt x="0" y="168"/>
                  </a:lnTo>
                  <a:lnTo>
                    <a:pt x="215" y="191"/>
                  </a:lnTo>
                  <a:lnTo>
                    <a:pt x="60" y="287"/>
                  </a:lnTo>
                  <a:lnTo>
                    <a:pt x="155" y="322"/>
                  </a:lnTo>
                  <a:lnTo>
                    <a:pt x="298" y="251"/>
                  </a:lnTo>
                  <a:lnTo>
                    <a:pt x="346" y="370"/>
                  </a:lnTo>
                  <a:lnTo>
                    <a:pt x="465" y="346"/>
                  </a:lnTo>
                  <a:lnTo>
                    <a:pt x="405" y="239"/>
                  </a:lnTo>
                  <a:lnTo>
                    <a:pt x="608" y="263"/>
                  </a:lnTo>
                  <a:lnTo>
                    <a:pt x="643" y="191"/>
                  </a:lnTo>
                  <a:lnTo>
                    <a:pt x="429" y="168"/>
                  </a:lnTo>
                  <a:lnTo>
                    <a:pt x="584" y="84"/>
                  </a:lnTo>
                  <a:lnTo>
                    <a:pt x="488" y="25"/>
                  </a:lnTo>
                  <a:lnTo>
                    <a:pt x="346" y="120"/>
                  </a:lnTo>
                  <a:lnTo>
                    <a:pt x="298"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0"/>
            <p:cNvSpPr/>
            <p:nvPr/>
          </p:nvSpPr>
          <p:spPr>
            <a:xfrm>
              <a:off x="4464344" y="2903356"/>
              <a:ext cx="18661" cy="10925"/>
            </a:xfrm>
            <a:custGeom>
              <a:avLst/>
              <a:gdLst/>
              <a:ahLst/>
              <a:cxnLst/>
              <a:rect l="l" t="t" r="r" b="b"/>
              <a:pathLst>
                <a:path w="632" h="370" extrusionOk="0">
                  <a:moveTo>
                    <a:pt x="286" y="0"/>
                  </a:moveTo>
                  <a:lnTo>
                    <a:pt x="167" y="12"/>
                  </a:lnTo>
                  <a:lnTo>
                    <a:pt x="227" y="131"/>
                  </a:lnTo>
                  <a:lnTo>
                    <a:pt x="36" y="95"/>
                  </a:lnTo>
                  <a:lnTo>
                    <a:pt x="1" y="179"/>
                  </a:lnTo>
                  <a:lnTo>
                    <a:pt x="203" y="203"/>
                  </a:lnTo>
                  <a:lnTo>
                    <a:pt x="60" y="274"/>
                  </a:lnTo>
                  <a:lnTo>
                    <a:pt x="143" y="334"/>
                  </a:lnTo>
                  <a:lnTo>
                    <a:pt x="286" y="250"/>
                  </a:lnTo>
                  <a:lnTo>
                    <a:pt x="334" y="369"/>
                  </a:lnTo>
                  <a:lnTo>
                    <a:pt x="453" y="357"/>
                  </a:lnTo>
                  <a:lnTo>
                    <a:pt x="405" y="238"/>
                  </a:lnTo>
                  <a:lnTo>
                    <a:pt x="596" y="262"/>
                  </a:lnTo>
                  <a:lnTo>
                    <a:pt x="632" y="191"/>
                  </a:lnTo>
                  <a:lnTo>
                    <a:pt x="417" y="155"/>
                  </a:lnTo>
                  <a:lnTo>
                    <a:pt x="572" y="83"/>
                  </a:lnTo>
                  <a:lnTo>
                    <a:pt x="477" y="36"/>
                  </a:lnTo>
                  <a:lnTo>
                    <a:pt x="346" y="119"/>
                  </a:lnTo>
                  <a:lnTo>
                    <a:pt x="286"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0"/>
            <p:cNvSpPr/>
            <p:nvPr/>
          </p:nvSpPr>
          <p:spPr>
            <a:xfrm>
              <a:off x="4481912" y="2913188"/>
              <a:ext cx="18661" cy="11280"/>
            </a:xfrm>
            <a:custGeom>
              <a:avLst/>
              <a:gdLst/>
              <a:ahLst/>
              <a:cxnLst/>
              <a:rect l="l" t="t" r="r" b="b"/>
              <a:pathLst>
                <a:path w="632" h="382" extrusionOk="0">
                  <a:moveTo>
                    <a:pt x="287" y="1"/>
                  </a:moveTo>
                  <a:lnTo>
                    <a:pt x="168" y="36"/>
                  </a:lnTo>
                  <a:lnTo>
                    <a:pt x="227" y="143"/>
                  </a:lnTo>
                  <a:lnTo>
                    <a:pt x="37" y="108"/>
                  </a:lnTo>
                  <a:lnTo>
                    <a:pt x="1" y="179"/>
                  </a:lnTo>
                  <a:lnTo>
                    <a:pt x="203" y="215"/>
                  </a:lnTo>
                  <a:lnTo>
                    <a:pt x="60" y="286"/>
                  </a:lnTo>
                  <a:lnTo>
                    <a:pt x="144" y="346"/>
                  </a:lnTo>
                  <a:lnTo>
                    <a:pt x="287" y="262"/>
                  </a:lnTo>
                  <a:lnTo>
                    <a:pt x="346" y="382"/>
                  </a:lnTo>
                  <a:lnTo>
                    <a:pt x="465" y="358"/>
                  </a:lnTo>
                  <a:lnTo>
                    <a:pt x="406" y="239"/>
                  </a:lnTo>
                  <a:lnTo>
                    <a:pt x="596" y="274"/>
                  </a:lnTo>
                  <a:lnTo>
                    <a:pt x="632" y="215"/>
                  </a:lnTo>
                  <a:lnTo>
                    <a:pt x="418" y="179"/>
                  </a:lnTo>
                  <a:lnTo>
                    <a:pt x="572" y="96"/>
                  </a:lnTo>
                  <a:lnTo>
                    <a:pt x="477" y="48"/>
                  </a:lnTo>
                  <a:lnTo>
                    <a:pt x="346" y="120"/>
                  </a:lnTo>
                  <a:lnTo>
                    <a:pt x="287"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0"/>
            <p:cNvSpPr/>
            <p:nvPr/>
          </p:nvSpPr>
          <p:spPr>
            <a:xfrm>
              <a:off x="4499511" y="2923730"/>
              <a:ext cx="18661" cy="10571"/>
            </a:xfrm>
            <a:custGeom>
              <a:avLst/>
              <a:gdLst/>
              <a:ahLst/>
              <a:cxnLst/>
              <a:rect l="l" t="t" r="r" b="b"/>
              <a:pathLst>
                <a:path w="632" h="358" extrusionOk="0">
                  <a:moveTo>
                    <a:pt x="298" y="1"/>
                  </a:moveTo>
                  <a:lnTo>
                    <a:pt x="167" y="25"/>
                  </a:lnTo>
                  <a:lnTo>
                    <a:pt x="226" y="144"/>
                  </a:lnTo>
                  <a:lnTo>
                    <a:pt x="36" y="96"/>
                  </a:lnTo>
                  <a:lnTo>
                    <a:pt x="0" y="167"/>
                  </a:lnTo>
                  <a:lnTo>
                    <a:pt x="214" y="203"/>
                  </a:lnTo>
                  <a:lnTo>
                    <a:pt x="60" y="286"/>
                  </a:lnTo>
                  <a:lnTo>
                    <a:pt x="155" y="334"/>
                  </a:lnTo>
                  <a:lnTo>
                    <a:pt x="286" y="239"/>
                  </a:lnTo>
                  <a:lnTo>
                    <a:pt x="345" y="358"/>
                  </a:lnTo>
                  <a:lnTo>
                    <a:pt x="464" y="346"/>
                  </a:lnTo>
                  <a:lnTo>
                    <a:pt x="405" y="227"/>
                  </a:lnTo>
                  <a:lnTo>
                    <a:pt x="405" y="227"/>
                  </a:lnTo>
                  <a:lnTo>
                    <a:pt x="595" y="275"/>
                  </a:lnTo>
                  <a:lnTo>
                    <a:pt x="631" y="203"/>
                  </a:lnTo>
                  <a:lnTo>
                    <a:pt x="441" y="167"/>
                  </a:lnTo>
                  <a:lnTo>
                    <a:pt x="572" y="84"/>
                  </a:lnTo>
                  <a:lnTo>
                    <a:pt x="500" y="36"/>
                  </a:lnTo>
                  <a:lnTo>
                    <a:pt x="345" y="120"/>
                  </a:lnTo>
                  <a:lnTo>
                    <a:pt x="298"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0"/>
            <p:cNvSpPr/>
            <p:nvPr/>
          </p:nvSpPr>
          <p:spPr>
            <a:xfrm>
              <a:off x="4517080" y="2933917"/>
              <a:ext cx="19016" cy="10955"/>
            </a:xfrm>
            <a:custGeom>
              <a:avLst/>
              <a:gdLst/>
              <a:ahLst/>
              <a:cxnLst/>
              <a:rect l="l" t="t" r="r" b="b"/>
              <a:pathLst>
                <a:path w="644" h="371" extrusionOk="0">
                  <a:moveTo>
                    <a:pt x="298" y="1"/>
                  </a:moveTo>
                  <a:lnTo>
                    <a:pt x="179" y="13"/>
                  </a:lnTo>
                  <a:lnTo>
                    <a:pt x="239" y="132"/>
                  </a:lnTo>
                  <a:lnTo>
                    <a:pt x="36" y="108"/>
                  </a:lnTo>
                  <a:lnTo>
                    <a:pt x="0" y="168"/>
                  </a:lnTo>
                  <a:lnTo>
                    <a:pt x="215" y="191"/>
                  </a:lnTo>
                  <a:lnTo>
                    <a:pt x="60" y="287"/>
                  </a:lnTo>
                  <a:lnTo>
                    <a:pt x="155" y="334"/>
                  </a:lnTo>
                  <a:lnTo>
                    <a:pt x="286" y="251"/>
                  </a:lnTo>
                  <a:lnTo>
                    <a:pt x="346" y="370"/>
                  </a:lnTo>
                  <a:lnTo>
                    <a:pt x="465" y="346"/>
                  </a:lnTo>
                  <a:lnTo>
                    <a:pt x="405" y="239"/>
                  </a:lnTo>
                  <a:lnTo>
                    <a:pt x="620" y="275"/>
                  </a:lnTo>
                  <a:lnTo>
                    <a:pt x="643" y="191"/>
                  </a:lnTo>
                  <a:lnTo>
                    <a:pt x="441" y="168"/>
                  </a:lnTo>
                  <a:lnTo>
                    <a:pt x="584" y="96"/>
                  </a:lnTo>
                  <a:lnTo>
                    <a:pt x="501" y="37"/>
                  </a:lnTo>
                  <a:lnTo>
                    <a:pt x="346" y="120"/>
                  </a:lnTo>
                  <a:lnTo>
                    <a:pt x="298"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0"/>
            <p:cNvSpPr/>
            <p:nvPr/>
          </p:nvSpPr>
          <p:spPr>
            <a:xfrm>
              <a:off x="4534649" y="2944133"/>
              <a:ext cx="19016" cy="10925"/>
            </a:xfrm>
            <a:custGeom>
              <a:avLst/>
              <a:gdLst/>
              <a:ahLst/>
              <a:cxnLst/>
              <a:rect l="l" t="t" r="r" b="b"/>
              <a:pathLst>
                <a:path w="644" h="370" extrusionOk="0">
                  <a:moveTo>
                    <a:pt x="298" y="0"/>
                  </a:moveTo>
                  <a:lnTo>
                    <a:pt x="179" y="12"/>
                  </a:lnTo>
                  <a:lnTo>
                    <a:pt x="239" y="131"/>
                  </a:lnTo>
                  <a:lnTo>
                    <a:pt x="48" y="107"/>
                  </a:lnTo>
                  <a:lnTo>
                    <a:pt x="1" y="179"/>
                  </a:lnTo>
                  <a:lnTo>
                    <a:pt x="215" y="203"/>
                  </a:lnTo>
                  <a:lnTo>
                    <a:pt x="60" y="286"/>
                  </a:lnTo>
                  <a:lnTo>
                    <a:pt x="156" y="322"/>
                  </a:lnTo>
                  <a:lnTo>
                    <a:pt x="298" y="250"/>
                  </a:lnTo>
                  <a:lnTo>
                    <a:pt x="346" y="369"/>
                  </a:lnTo>
                  <a:lnTo>
                    <a:pt x="465" y="357"/>
                  </a:lnTo>
                  <a:lnTo>
                    <a:pt x="417" y="238"/>
                  </a:lnTo>
                  <a:lnTo>
                    <a:pt x="620" y="262"/>
                  </a:lnTo>
                  <a:lnTo>
                    <a:pt x="644" y="191"/>
                  </a:lnTo>
                  <a:lnTo>
                    <a:pt x="441" y="167"/>
                  </a:lnTo>
                  <a:lnTo>
                    <a:pt x="584" y="84"/>
                  </a:lnTo>
                  <a:lnTo>
                    <a:pt x="501" y="48"/>
                  </a:lnTo>
                  <a:lnTo>
                    <a:pt x="358" y="119"/>
                  </a:lnTo>
                  <a:lnTo>
                    <a:pt x="298"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0"/>
            <p:cNvSpPr/>
            <p:nvPr/>
          </p:nvSpPr>
          <p:spPr>
            <a:xfrm>
              <a:off x="4552926" y="2954320"/>
              <a:ext cx="18307" cy="10925"/>
            </a:xfrm>
            <a:custGeom>
              <a:avLst/>
              <a:gdLst/>
              <a:ahLst/>
              <a:cxnLst/>
              <a:rect l="l" t="t" r="r" b="b"/>
              <a:pathLst>
                <a:path w="620" h="370" extrusionOk="0">
                  <a:moveTo>
                    <a:pt x="275" y="1"/>
                  </a:moveTo>
                  <a:lnTo>
                    <a:pt x="156" y="24"/>
                  </a:lnTo>
                  <a:lnTo>
                    <a:pt x="215" y="132"/>
                  </a:lnTo>
                  <a:lnTo>
                    <a:pt x="25" y="96"/>
                  </a:lnTo>
                  <a:lnTo>
                    <a:pt x="1" y="179"/>
                  </a:lnTo>
                  <a:lnTo>
                    <a:pt x="191" y="203"/>
                  </a:lnTo>
                  <a:lnTo>
                    <a:pt x="60" y="274"/>
                  </a:lnTo>
                  <a:lnTo>
                    <a:pt x="132" y="334"/>
                  </a:lnTo>
                  <a:lnTo>
                    <a:pt x="275" y="251"/>
                  </a:lnTo>
                  <a:lnTo>
                    <a:pt x="334" y="370"/>
                  </a:lnTo>
                  <a:lnTo>
                    <a:pt x="453" y="358"/>
                  </a:lnTo>
                  <a:lnTo>
                    <a:pt x="394" y="239"/>
                  </a:lnTo>
                  <a:lnTo>
                    <a:pt x="596" y="262"/>
                  </a:lnTo>
                  <a:lnTo>
                    <a:pt x="620" y="203"/>
                  </a:lnTo>
                  <a:lnTo>
                    <a:pt x="418" y="179"/>
                  </a:lnTo>
                  <a:lnTo>
                    <a:pt x="560" y="84"/>
                  </a:lnTo>
                  <a:lnTo>
                    <a:pt x="477" y="36"/>
                  </a:lnTo>
                  <a:lnTo>
                    <a:pt x="334" y="120"/>
                  </a:lnTo>
                  <a:lnTo>
                    <a:pt x="275"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0"/>
            <p:cNvSpPr/>
            <p:nvPr/>
          </p:nvSpPr>
          <p:spPr>
            <a:xfrm>
              <a:off x="4321962" y="2875659"/>
              <a:ext cx="227834" cy="129655"/>
            </a:xfrm>
            <a:custGeom>
              <a:avLst/>
              <a:gdLst/>
              <a:ahLst/>
              <a:cxnLst/>
              <a:rect l="l" t="t" r="r" b="b"/>
              <a:pathLst>
                <a:path w="7716" h="4391" extrusionOk="0">
                  <a:moveTo>
                    <a:pt x="1120" y="462"/>
                  </a:moveTo>
                  <a:lnTo>
                    <a:pt x="1179" y="581"/>
                  </a:lnTo>
                  <a:lnTo>
                    <a:pt x="1310" y="486"/>
                  </a:lnTo>
                  <a:lnTo>
                    <a:pt x="1405" y="533"/>
                  </a:lnTo>
                  <a:lnTo>
                    <a:pt x="1251" y="617"/>
                  </a:lnTo>
                  <a:lnTo>
                    <a:pt x="1465" y="652"/>
                  </a:lnTo>
                  <a:lnTo>
                    <a:pt x="1429" y="724"/>
                  </a:lnTo>
                  <a:lnTo>
                    <a:pt x="1239" y="700"/>
                  </a:lnTo>
                  <a:lnTo>
                    <a:pt x="1298" y="819"/>
                  </a:lnTo>
                  <a:lnTo>
                    <a:pt x="1191" y="831"/>
                  </a:lnTo>
                  <a:lnTo>
                    <a:pt x="1132" y="712"/>
                  </a:lnTo>
                  <a:lnTo>
                    <a:pt x="989" y="795"/>
                  </a:lnTo>
                  <a:lnTo>
                    <a:pt x="893" y="760"/>
                  </a:lnTo>
                  <a:lnTo>
                    <a:pt x="1048" y="664"/>
                  </a:lnTo>
                  <a:lnTo>
                    <a:pt x="834" y="640"/>
                  </a:lnTo>
                  <a:lnTo>
                    <a:pt x="870" y="557"/>
                  </a:lnTo>
                  <a:lnTo>
                    <a:pt x="1060" y="593"/>
                  </a:lnTo>
                  <a:lnTo>
                    <a:pt x="1001" y="474"/>
                  </a:lnTo>
                  <a:lnTo>
                    <a:pt x="1120" y="462"/>
                  </a:lnTo>
                  <a:close/>
                  <a:moveTo>
                    <a:pt x="1715" y="831"/>
                  </a:moveTo>
                  <a:lnTo>
                    <a:pt x="1775" y="950"/>
                  </a:lnTo>
                  <a:lnTo>
                    <a:pt x="1905" y="855"/>
                  </a:lnTo>
                  <a:lnTo>
                    <a:pt x="2001" y="902"/>
                  </a:lnTo>
                  <a:lnTo>
                    <a:pt x="1846" y="998"/>
                  </a:lnTo>
                  <a:lnTo>
                    <a:pt x="2060" y="1021"/>
                  </a:lnTo>
                  <a:lnTo>
                    <a:pt x="2025" y="1093"/>
                  </a:lnTo>
                  <a:lnTo>
                    <a:pt x="1834" y="1069"/>
                  </a:lnTo>
                  <a:lnTo>
                    <a:pt x="1894" y="1188"/>
                  </a:lnTo>
                  <a:lnTo>
                    <a:pt x="1786" y="1188"/>
                  </a:lnTo>
                  <a:lnTo>
                    <a:pt x="1727" y="1069"/>
                  </a:lnTo>
                  <a:lnTo>
                    <a:pt x="1584" y="1152"/>
                  </a:lnTo>
                  <a:lnTo>
                    <a:pt x="1489" y="1117"/>
                  </a:lnTo>
                  <a:lnTo>
                    <a:pt x="1644" y="1033"/>
                  </a:lnTo>
                  <a:lnTo>
                    <a:pt x="1429" y="1010"/>
                  </a:lnTo>
                  <a:lnTo>
                    <a:pt x="1465" y="938"/>
                  </a:lnTo>
                  <a:lnTo>
                    <a:pt x="1655" y="962"/>
                  </a:lnTo>
                  <a:lnTo>
                    <a:pt x="1596" y="843"/>
                  </a:lnTo>
                  <a:lnTo>
                    <a:pt x="1715" y="831"/>
                  </a:lnTo>
                  <a:close/>
                  <a:moveTo>
                    <a:pt x="2310" y="1176"/>
                  </a:moveTo>
                  <a:lnTo>
                    <a:pt x="2370" y="1295"/>
                  </a:lnTo>
                  <a:lnTo>
                    <a:pt x="2501" y="1200"/>
                  </a:lnTo>
                  <a:lnTo>
                    <a:pt x="2596" y="1248"/>
                  </a:lnTo>
                  <a:lnTo>
                    <a:pt x="2441" y="1331"/>
                  </a:lnTo>
                  <a:lnTo>
                    <a:pt x="2656" y="1367"/>
                  </a:lnTo>
                  <a:lnTo>
                    <a:pt x="2620" y="1438"/>
                  </a:lnTo>
                  <a:lnTo>
                    <a:pt x="2429" y="1414"/>
                  </a:lnTo>
                  <a:lnTo>
                    <a:pt x="2489" y="1533"/>
                  </a:lnTo>
                  <a:lnTo>
                    <a:pt x="2382" y="1533"/>
                  </a:lnTo>
                  <a:lnTo>
                    <a:pt x="2322" y="1414"/>
                  </a:lnTo>
                  <a:lnTo>
                    <a:pt x="2179" y="1498"/>
                  </a:lnTo>
                  <a:lnTo>
                    <a:pt x="2084" y="1450"/>
                  </a:lnTo>
                  <a:lnTo>
                    <a:pt x="2239" y="1379"/>
                  </a:lnTo>
                  <a:lnTo>
                    <a:pt x="2025" y="1355"/>
                  </a:lnTo>
                  <a:lnTo>
                    <a:pt x="2060" y="1272"/>
                  </a:lnTo>
                  <a:lnTo>
                    <a:pt x="2251" y="1307"/>
                  </a:lnTo>
                  <a:lnTo>
                    <a:pt x="2191" y="1188"/>
                  </a:lnTo>
                  <a:lnTo>
                    <a:pt x="2310" y="1176"/>
                  </a:lnTo>
                  <a:close/>
                  <a:moveTo>
                    <a:pt x="2918" y="1498"/>
                  </a:moveTo>
                  <a:lnTo>
                    <a:pt x="2977" y="1617"/>
                  </a:lnTo>
                  <a:lnTo>
                    <a:pt x="3120" y="1533"/>
                  </a:lnTo>
                  <a:lnTo>
                    <a:pt x="3203" y="1569"/>
                  </a:lnTo>
                  <a:lnTo>
                    <a:pt x="3060" y="1664"/>
                  </a:lnTo>
                  <a:lnTo>
                    <a:pt x="3263" y="1688"/>
                  </a:lnTo>
                  <a:lnTo>
                    <a:pt x="3227" y="1772"/>
                  </a:lnTo>
                  <a:lnTo>
                    <a:pt x="3037" y="1736"/>
                  </a:lnTo>
                  <a:lnTo>
                    <a:pt x="3096" y="1855"/>
                  </a:lnTo>
                  <a:lnTo>
                    <a:pt x="3001" y="1867"/>
                  </a:lnTo>
                  <a:lnTo>
                    <a:pt x="2941" y="1748"/>
                  </a:lnTo>
                  <a:lnTo>
                    <a:pt x="2787" y="1843"/>
                  </a:lnTo>
                  <a:lnTo>
                    <a:pt x="2703" y="1795"/>
                  </a:lnTo>
                  <a:lnTo>
                    <a:pt x="2846" y="1712"/>
                  </a:lnTo>
                  <a:lnTo>
                    <a:pt x="2644" y="1676"/>
                  </a:lnTo>
                  <a:lnTo>
                    <a:pt x="2667" y="1605"/>
                  </a:lnTo>
                  <a:lnTo>
                    <a:pt x="2858" y="1629"/>
                  </a:lnTo>
                  <a:lnTo>
                    <a:pt x="2798" y="1510"/>
                  </a:lnTo>
                  <a:lnTo>
                    <a:pt x="2918" y="1498"/>
                  </a:lnTo>
                  <a:close/>
                  <a:moveTo>
                    <a:pt x="3513" y="1843"/>
                  </a:moveTo>
                  <a:lnTo>
                    <a:pt x="3572" y="1962"/>
                  </a:lnTo>
                  <a:lnTo>
                    <a:pt x="3715" y="1867"/>
                  </a:lnTo>
                  <a:lnTo>
                    <a:pt x="3799" y="1914"/>
                  </a:lnTo>
                  <a:lnTo>
                    <a:pt x="3656" y="2010"/>
                  </a:lnTo>
                  <a:lnTo>
                    <a:pt x="3858" y="2034"/>
                  </a:lnTo>
                  <a:lnTo>
                    <a:pt x="3822" y="2105"/>
                  </a:lnTo>
                  <a:lnTo>
                    <a:pt x="3632" y="2081"/>
                  </a:lnTo>
                  <a:lnTo>
                    <a:pt x="3632" y="2081"/>
                  </a:lnTo>
                  <a:lnTo>
                    <a:pt x="3691" y="2200"/>
                  </a:lnTo>
                  <a:lnTo>
                    <a:pt x="3596" y="2212"/>
                  </a:lnTo>
                  <a:lnTo>
                    <a:pt x="3537" y="2093"/>
                  </a:lnTo>
                  <a:lnTo>
                    <a:pt x="3382" y="2188"/>
                  </a:lnTo>
                  <a:lnTo>
                    <a:pt x="3299" y="2141"/>
                  </a:lnTo>
                  <a:lnTo>
                    <a:pt x="3441" y="2045"/>
                  </a:lnTo>
                  <a:lnTo>
                    <a:pt x="3239" y="2022"/>
                  </a:lnTo>
                  <a:lnTo>
                    <a:pt x="3263" y="1950"/>
                  </a:lnTo>
                  <a:lnTo>
                    <a:pt x="3453" y="1974"/>
                  </a:lnTo>
                  <a:lnTo>
                    <a:pt x="3394" y="1855"/>
                  </a:lnTo>
                  <a:lnTo>
                    <a:pt x="3513" y="1843"/>
                  </a:lnTo>
                  <a:close/>
                  <a:moveTo>
                    <a:pt x="4108" y="2212"/>
                  </a:moveTo>
                  <a:lnTo>
                    <a:pt x="4168" y="2331"/>
                  </a:lnTo>
                  <a:lnTo>
                    <a:pt x="4311" y="2248"/>
                  </a:lnTo>
                  <a:lnTo>
                    <a:pt x="4394" y="2284"/>
                  </a:lnTo>
                  <a:lnTo>
                    <a:pt x="4251" y="2379"/>
                  </a:lnTo>
                  <a:lnTo>
                    <a:pt x="4453" y="2403"/>
                  </a:lnTo>
                  <a:lnTo>
                    <a:pt x="4418" y="2486"/>
                  </a:lnTo>
                  <a:lnTo>
                    <a:pt x="4227" y="2450"/>
                  </a:lnTo>
                  <a:lnTo>
                    <a:pt x="4287" y="2569"/>
                  </a:lnTo>
                  <a:lnTo>
                    <a:pt x="4191" y="2569"/>
                  </a:lnTo>
                  <a:lnTo>
                    <a:pt x="4132" y="2450"/>
                  </a:lnTo>
                  <a:lnTo>
                    <a:pt x="3977" y="2545"/>
                  </a:lnTo>
                  <a:lnTo>
                    <a:pt x="3894" y="2498"/>
                  </a:lnTo>
                  <a:lnTo>
                    <a:pt x="4037" y="2426"/>
                  </a:lnTo>
                  <a:lnTo>
                    <a:pt x="3834" y="2391"/>
                  </a:lnTo>
                  <a:lnTo>
                    <a:pt x="3858" y="2319"/>
                  </a:lnTo>
                  <a:lnTo>
                    <a:pt x="4049" y="2343"/>
                  </a:lnTo>
                  <a:lnTo>
                    <a:pt x="3989" y="2224"/>
                  </a:lnTo>
                  <a:lnTo>
                    <a:pt x="4108" y="2212"/>
                  </a:lnTo>
                  <a:close/>
                  <a:moveTo>
                    <a:pt x="4703" y="2557"/>
                  </a:moveTo>
                  <a:lnTo>
                    <a:pt x="4763" y="2676"/>
                  </a:lnTo>
                  <a:lnTo>
                    <a:pt x="4906" y="2581"/>
                  </a:lnTo>
                  <a:lnTo>
                    <a:pt x="4989" y="2629"/>
                  </a:lnTo>
                  <a:lnTo>
                    <a:pt x="4846" y="2724"/>
                  </a:lnTo>
                  <a:lnTo>
                    <a:pt x="5049" y="2748"/>
                  </a:lnTo>
                  <a:lnTo>
                    <a:pt x="5013" y="2819"/>
                  </a:lnTo>
                  <a:lnTo>
                    <a:pt x="4823" y="2796"/>
                  </a:lnTo>
                  <a:lnTo>
                    <a:pt x="4882" y="2915"/>
                  </a:lnTo>
                  <a:lnTo>
                    <a:pt x="4787" y="2915"/>
                  </a:lnTo>
                  <a:lnTo>
                    <a:pt x="4727" y="2796"/>
                  </a:lnTo>
                  <a:lnTo>
                    <a:pt x="4572" y="2879"/>
                  </a:lnTo>
                  <a:lnTo>
                    <a:pt x="4489" y="2843"/>
                  </a:lnTo>
                  <a:lnTo>
                    <a:pt x="4632" y="2760"/>
                  </a:lnTo>
                  <a:lnTo>
                    <a:pt x="4430" y="2736"/>
                  </a:lnTo>
                  <a:lnTo>
                    <a:pt x="4453" y="2665"/>
                  </a:lnTo>
                  <a:lnTo>
                    <a:pt x="4644" y="2688"/>
                  </a:lnTo>
                  <a:lnTo>
                    <a:pt x="4584" y="2569"/>
                  </a:lnTo>
                  <a:lnTo>
                    <a:pt x="4703" y="2557"/>
                  </a:lnTo>
                  <a:close/>
                  <a:moveTo>
                    <a:pt x="5299" y="2879"/>
                  </a:moveTo>
                  <a:lnTo>
                    <a:pt x="5358" y="2998"/>
                  </a:lnTo>
                  <a:lnTo>
                    <a:pt x="5501" y="2915"/>
                  </a:lnTo>
                  <a:lnTo>
                    <a:pt x="5585" y="2962"/>
                  </a:lnTo>
                  <a:lnTo>
                    <a:pt x="5442" y="3046"/>
                  </a:lnTo>
                  <a:lnTo>
                    <a:pt x="5644" y="3081"/>
                  </a:lnTo>
                  <a:lnTo>
                    <a:pt x="5608" y="3153"/>
                  </a:lnTo>
                  <a:lnTo>
                    <a:pt x="5418" y="3117"/>
                  </a:lnTo>
                  <a:lnTo>
                    <a:pt x="5477" y="3236"/>
                  </a:lnTo>
                  <a:lnTo>
                    <a:pt x="5382" y="3260"/>
                  </a:lnTo>
                  <a:lnTo>
                    <a:pt x="5323" y="3141"/>
                  </a:lnTo>
                  <a:lnTo>
                    <a:pt x="5168" y="3224"/>
                  </a:lnTo>
                  <a:lnTo>
                    <a:pt x="5084" y="3177"/>
                  </a:lnTo>
                  <a:lnTo>
                    <a:pt x="5227" y="3093"/>
                  </a:lnTo>
                  <a:lnTo>
                    <a:pt x="5025" y="3057"/>
                  </a:lnTo>
                  <a:lnTo>
                    <a:pt x="5049" y="2986"/>
                  </a:lnTo>
                  <a:lnTo>
                    <a:pt x="5239" y="3022"/>
                  </a:lnTo>
                  <a:lnTo>
                    <a:pt x="5180" y="2903"/>
                  </a:lnTo>
                  <a:lnTo>
                    <a:pt x="5299" y="2879"/>
                  </a:lnTo>
                  <a:close/>
                  <a:moveTo>
                    <a:pt x="5918" y="3224"/>
                  </a:moveTo>
                  <a:lnTo>
                    <a:pt x="5977" y="3343"/>
                  </a:lnTo>
                  <a:lnTo>
                    <a:pt x="6108" y="3260"/>
                  </a:lnTo>
                  <a:lnTo>
                    <a:pt x="6192" y="3296"/>
                  </a:lnTo>
                  <a:lnTo>
                    <a:pt x="6049" y="3391"/>
                  </a:lnTo>
                  <a:lnTo>
                    <a:pt x="6251" y="3415"/>
                  </a:lnTo>
                  <a:lnTo>
                    <a:pt x="6227" y="3498"/>
                  </a:lnTo>
                  <a:lnTo>
                    <a:pt x="6037" y="3462"/>
                  </a:lnTo>
                  <a:lnTo>
                    <a:pt x="6096" y="3581"/>
                  </a:lnTo>
                  <a:lnTo>
                    <a:pt x="5989" y="3593"/>
                  </a:lnTo>
                  <a:lnTo>
                    <a:pt x="5930" y="3474"/>
                  </a:lnTo>
                  <a:lnTo>
                    <a:pt x="5775" y="3569"/>
                  </a:lnTo>
                  <a:lnTo>
                    <a:pt x="5692" y="3522"/>
                  </a:lnTo>
                  <a:lnTo>
                    <a:pt x="5835" y="3438"/>
                  </a:lnTo>
                  <a:lnTo>
                    <a:pt x="5632" y="3403"/>
                  </a:lnTo>
                  <a:lnTo>
                    <a:pt x="5656" y="3331"/>
                  </a:lnTo>
                  <a:lnTo>
                    <a:pt x="5858" y="3355"/>
                  </a:lnTo>
                  <a:lnTo>
                    <a:pt x="5799" y="3236"/>
                  </a:lnTo>
                  <a:lnTo>
                    <a:pt x="5918" y="3224"/>
                  </a:lnTo>
                  <a:close/>
                  <a:moveTo>
                    <a:pt x="6525" y="3581"/>
                  </a:moveTo>
                  <a:lnTo>
                    <a:pt x="6585" y="3700"/>
                  </a:lnTo>
                  <a:lnTo>
                    <a:pt x="6716" y="3617"/>
                  </a:lnTo>
                  <a:lnTo>
                    <a:pt x="6799" y="3653"/>
                  </a:lnTo>
                  <a:lnTo>
                    <a:pt x="6656" y="3748"/>
                  </a:lnTo>
                  <a:lnTo>
                    <a:pt x="6858" y="3772"/>
                  </a:lnTo>
                  <a:lnTo>
                    <a:pt x="6835" y="3855"/>
                  </a:lnTo>
                  <a:lnTo>
                    <a:pt x="6644" y="3819"/>
                  </a:lnTo>
                  <a:lnTo>
                    <a:pt x="6704" y="3939"/>
                  </a:lnTo>
                  <a:lnTo>
                    <a:pt x="6585" y="3950"/>
                  </a:lnTo>
                  <a:lnTo>
                    <a:pt x="6525" y="3831"/>
                  </a:lnTo>
                  <a:lnTo>
                    <a:pt x="6394" y="3915"/>
                  </a:lnTo>
                  <a:lnTo>
                    <a:pt x="6299" y="3867"/>
                  </a:lnTo>
                  <a:lnTo>
                    <a:pt x="6454" y="3796"/>
                  </a:lnTo>
                  <a:lnTo>
                    <a:pt x="6239" y="3760"/>
                  </a:lnTo>
                  <a:lnTo>
                    <a:pt x="6275" y="3688"/>
                  </a:lnTo>
                  <a:lnTo>
                    <a:pt x="6466" y="3712"/>
                  </a:lnTo>
                  <a:lnTo>
                    <a:pt x="6406" y="3593"/>
                  </a:lnTo>
                  <a:lnTo>
                    <a:pt x="6525" y="3581"/>
                  </a:lnTo>
                  <a:close/>
                  <a:moveTo>
                    <a:pt x="719" y="1"/>
                  </a:moveTo>
                  <a:cubicBezTo>
                    <a:pt x="551" y="1"/>
                    <a:pt x="381" y="39"/>
                    <a:pt x="251" y="117"/>
                  </a:cubicBezTo>
                  <a:cubicBezTo>
                    <a:pt x="0" y="259"/>
                    <a:pt x="0" y="498"/>
                    <a:pt x="251" y="652"/>
                  </a:cubicBezTo>
                  <a:lnTo>
                    <a:pt x="3394" y="2462"/>
                  </a:lnTo>
                  <a:lnTo>
                    <a:pt x="6537" y="4284"/>
                  </a:lnTo>
                  <a:cubicBezTo>
                    <a:pt x="6662" y="4355"/>
                    <a:pt x="6829" y="4391"/>
                    <a:pt x="6997" y="4391"/>
                  </a:cubicBezTo>
                  <a:cubicBezTo>
                    <a:pt x="7165" y="4391"/>
                    <a:pt x="7335" y="4355"/>
                    <a:pt x="7466" y="4284"/>
                  </a:cubicBezTo>
                  <a:cubicBezTo>
                    <a:pt x="7716" y="4129"/>
                    <a:pt x="7716" y="3891"/>
                    <a:pt x="7466" y="3748"/>
                  </a:cubicBezTo>
                  <a:lnTo>
                    <a:pt x="1179" y="117"/>
                  </a:lnTo>
                  <a:cubicBezTo>
                    <a:pt x="1054" y="39"/>
                    <a:pt x="887" y="1"/>
                    <a:pt x="719" y="1"/>
                  </a:cubicBez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0"/>
            <p:cNvSpPr/>
            <p:nvPr/>
          </p:nvSpPr>
          <p:spPr>
            <a:xfrm>
              <a:off x="4347267" y="2889626"/>
              <a:ext cx="18307" cy="10571"/>
            </a:xfrm>
            <a:custGeom>
              <a:avLst/>
              <a:gdLst/>
              <a:ahLst/>
              <a:cxnLst/>
              <a:rect l="l" t="t" r="r" b="b"/>
              <a:pathLst>
                <a:path w="620" h="358" extrusionOk="0">
                  <a:moveTo>
                    <a:pt x="298" y="1"/>
                  </a:moveTo>
                  <a:lnTo>
                    <a:pt x="156" y="13"/>
                  </a:lnTo>
                  <a:lnTo>
                    <a:pt x="215" y="132"/>
                  </a:lnTo>
                  <a:lnTo>
                    <a:pt x="25" y="84"/>
                  </a:lnTo>
                  <a:lnTo>
                    <a:pt x="1" y="167"/>
                  </a:lnTo>
                  <a:lnTo>
                    <a:pt x="203" y="191"/>
                  </a:lnTo>
                  <a:lnTo>
                    <a:pt x="60" y="287"/>
                  </a:lnTo>
                  <a:lnTo>
                    <a:pt x="144" y="322"/>
                  </a:lnTo>
                  <a:lnTo>
                    <a:pt x="275" y="239"/>
                  </a:lnTo>
                  <a:lnTo>
                    <a:pt x="334" y="358"/>
                  </a:lnTo>
                  <a:lnTo>
                    <a:pt x="453" y="346"/>
                  </a:lnTo>
                  <a:lnTo>
                    <a:pt x="394" y="227"/>
                  </a:lnTo>
                  <a:lnTo>
                    <a:pt x="394" y="227"/>
                  </a:lnTo>
                  <a:lnTo>
                    <a:pt x="596" y="263"/>
                  </a:lnTo>
                  <a:lnTo>
                    <a:pt x="620" y="191"/>
                  </a:lnTo>
                  <a:lnTo>
                    <a:pt x="429" y="167"/>
                  </a:lnTo>
                  <a:lnTo>
                    <a:pt x="560" y="72"/>
                  </a:lnTo>
                  <a:lnTo>
                    <a:pt x="489" y="25"/>
                  </a:lnTo>
                  <a:lnTo>
                    <a:pt x="334" y="120"/>
                  </a:lnTo>
                  <a:lnTo>
                    <a:pt x="298"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0"/>
            <p:cNvSpPr/>
            <p:nvPr/>
          </p:nvSpPr>
          <p:spPr>
            <a:xfrm>
              <a:off x="4364865" y="2899842"/>
              <a:ext cx="18661" cy="10925"/>
            </a:xfrm>
            <a:custGeom>
              <a:avLst/>
              <a:gdLst/>
              <a:ahLst/>
              <a:cxnLst/>
              <a:rect l="l" t="t" r="r" b="b"/>
              <a:pathLst>
                <a:path w="632" h="370" extrusionOk="0">
                  <a:moveTo>
                    <a:pt x="298" y="0"/>
                  </a:moveTo>
                  <a:lnTo>
                    <a:pt x="179" y="12"/>
                  </a:lnTo>
                  <a:lnTo>
                    <a:pt x="238" y="131"/>
                  </a:lnTo>
                  <a:lnTo>
                    <a:pt x="24" y="95"/>
                  </a:lnTo>
                  <a:lnTo>
                    <a:pt x="0" y="155"/>
                  </a:lnTo>
                  <a:lnTo>
                    <a:pt x="202" y="191"/>
                  </a:lnTo>
                  <a:lnTo>
                    <a:pt x="60" y="274"/>
                  </a:lnTo>
                  <a:lnTo>
                    <a:pt x="143" y="322"/>
                  </a:lnTo>
                  <a:lnTo>
                    <a:pt x="274" y="250"/>
                  </a:lnTo>
                  <a:lnTo>
                    <a:pt x="333" y="369"/>
                  </a:lnTo>
                  <a:lnTo>
                    <a:pt x="452" y="333"/>
                  </a:lnTo>
                  <a:lnTo>
                    <a:pt x="393" y="238"/>
                  </a:lnTo>
                  <a:lnTo>
                    <a:pt x="595" y="262"/>
                  </a:lnTo>
                  <a:lnTo>
                    <a:pt x="631" y="191"/>
                  </a:lnTo>
                  <a:lnTo>
                    <a:pt x="429" y="155"/>
                  </a:lnTo>
                  <a:lnTo>
                    <a:pt x="560" y="83"/>
                  </a:lnTo>
                  <a:lnTo>
                    <a:pt x="488" y="24"/>
                  </a:lnTo>
                  <a:lnTo>
                    <a:pt x="333" y="119"/>
                  </a:lnTo>
                  <a:lnTo>
                    <a:pt x="298"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0"/>
            <p:cNvSpPr/>
            <p:nvPr/>
          </p:nvSpPr>
          <p:spPr>
            <a:xfrm>
              <a:off x="4382434" y="2909675"/>
              <a:ext cx="18661" cy="11280"/>
            </a:xfrm>
            <a:custGeom>
              <a:avLst/>
              <a:gdLst/>
              <a:ahLst/>
              <a:cxnLst/>
              <a:rect l="l" t="t" r="r" b="b"/>
              <a:pathLst>
                <a:path w="632" h="382" extrusionOk="0">
                  <a:moveTo>
                    <a:pt x="298" y="0"/>
                  </a:moveTo>
                  <a:lnTo>
                    <a:pt x="179" y="24"/>
                  </a:lnTo>
                  <a:lnTo>
                    <a:pt x="238" y="143"/>
                  </a:lnTo>
                  <a:lnTo>
                    <a:pt x="24" y="108"/>
                  </a:lnTo>
                  <a:lnTo>
                    <a:pt x="0" y="179"/>
                  </a:lnTo>
                  <a:lnTo>
                    <a:pt x="203" y="215"/>
                  </a:lnTo>
                  <a:lnTo>
                    <a:pt x="60" y="286"/>
                  </a:lnTo>
                  <a:lnTo>
                    <a:pt x="143" y="334"/>
                  </a:lnTo>
                  <a:lnTo>
                    <a:pt x="298" y="262"/>
                  </a:lnTo>
                  <a:lnTo>
                    <a:pt x="334" y="381"/>
                  </a:lnTo>
                  <a:lnTo>
                    <a:pt x="453" y="358"/>
                  </a:lnTo>
                  <a:lnTo>
                    <a:pt x="393" y="239"/>
                  </a:lnTo>
                  <a:lnTo>
                    <a:pt x="608" y="274"/>
                  </a:lnTo>
                  <a:lnTo>
                    <a:pt x="631" y="203"/>
                  </a:lnTo>
                  <a:lnTo>
                    <a:pt x="429" y="167"/>
                  </a:lnTo>
                  <a:lnTo>
                    <a:pt x="572" y="96"/>
                  </a:lnTo>
                  <a:lnTo>
                    <a:pt x="489" y="48"/>
                  </a:lnTo>
                  <a:lnTo>
                    <a:pt x="358" y="120"/>
                  </a:lnTo>
                  <a:lnTo>
                    <a:pt x="298"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0"/>
            <p:cNvSpPr/>
            <p:nvPr/>
          </p:nvSpPr>
          <p:spPr>
            <a:xfrm>
              <a:off x="4400357" y="2919862"/>
              <a:ext cx="18307" cy="10925"/>
            </a:xfrm>
            <a:custGeom>
              <a:avLst/>
              <a:gdLst/>
              <a:ahLst/>
              <a:cxnLst/>
              <a:rect l="l" t="t" r="r" b="b"/>
              <a:pathLst>
                <a:path w="620" h="370" extrusionOk="0">
                  <a:moveTo>
                    <a:pt x="286" y="1"/>
                  </a:moveTo>
                  <a:lnTo>
                    <a:pt x="167" y="36"/>
                  </a:lnTo>
                  <a:lnTo>
                    <a:pt x="227" y="132"/>
                  </a:lnTo>
                  <a:lnTo>
                    <a:pt x="24" y="108"/>
                  </a:lnTo>
                  <a:lnTo>
                    <a:pt x="1" y="179"/>
                  </a:lnTo>
                  <a:lnTo>
                    <a:pt x="191" y="215"/>
                  </a:lnTo>
                  <a:lnTo>
                    <a:pt x="60" y="286"/>
                  </a:lnTo>
                  <a:lnTo>
                    <a:pt x="132" y="346"/>
                  </a:lnTo>
                  <a:lnTo>
                    <a:pt x="286" y="251"/>
                  </a:lnTo>
                  <a:lnTo>
                    <a:pt x="346" y="370"/>
                  </a:lnTo>
                  <a:lnTo>
                    <a:pt x="465" y="358"/>
                  </a:lnTo>
                  <a:lnTo>
                    <a:pt x="405" y="239"/>
                  </a:lnTo>
                  <a:lnTo>
                    <a:pt x="596" y="275"/>
                  </a:lnTo>
                  <a:lnTo>
                    <a:pt x="620" y="215"/>
                  </a:lnTo>
                  <a:lnTo>
                    <a:pt x="417" y="179"/>
                  </a:lnTo>
                  <a:lnTo>
                    <a:pt x="560" y="96"/>
                  </a:lnTo>
                  <a:lnTo>
                    <a:pt x="477" y="48"/>
                  </a:lnTo>
                  <a:lnTo>
                    <a:pt x="346" y="120"/>
                  </a:lnTo>
                  <a:lnTo>
                    <a:pt x="286"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0"/>
            <p:cNvSpPr/>
            <p:nvPr/>
          </p:nvSpPr>
          <p:spPr>
            <a:xfrm>
              <a:off x="4417926" y="2930403"/>
              <a:ext cx="18307" cy="10600"/>
            </a:xfrm>
            <a:custGeom>
              <a:avLst/>
              <a:gdLst/>
              <a:ahLst/>
              <a:cxnLst/>
              <a:rect l="l" t="t" r="r" b="b"/>
              <a:pathLst>
                <a:path w="620" h="359" extrusionOk="0">
                  <a:moveTo>
                    <a:pt x="287" y="1"/>
                  </a:moveTo>
                  <a:lnTo>
                    <a:pt x="168" y="13"/>
                  </a:lnTo>
                  <a:lnTo>
                    <a:pt x="227" y="132"/>
                  </a:lnTo>
                  <a:lnTo>
                    <a:pt x="25" y="96"/>
                  </a:lnTo>
                  <a:lnTo>
                    <a:pt x="1" y="168"/>
                  </a:lnTo>
                  <a:lnTo>
                    <a:pt x="191" y="191"/>
                  </a:lnTo>
                  <a:lnTo>
                    <a:pt x="60" y="287"/>
                  </a:lnTo>
                  <a:lnTo>
                    <a:pt x="144" y="334"/>
                  </a:lnTo>
                  <a:lnTo>
                    <a:pt x="287" y="239"/>
                  </a:lnTo>
                  <a:lnTo>
                    <a:pt x="346" y="358"/>
                  </a:lnTo>
                  <a:lnTo>
                    <a:pt x="465" y="346"/>
                  </a:lnTo>
                  <a:lnTo>
                    <a:pt x="406" y="227"/>
                  </a:lnTo>
                  <a:lnTo>
                    <a:pt x="406" y="227"/>
                  </a:lnTo>
                  <a:lnTo>
                    <a:pt x="596" y="275"/>
                  </a:lnTo>
                  <a:lnTo>
                    <a:pt x="620" y="191"/>
                  </a:lnTo>
                  <a:lnTo>
                    <a:pt x="430" y="168"/>
                  </a:lnTo>
                  <a:lnTo>
                    <a:pt x="560" y="72"/>
                  </a:lnTo>
                  <a:lnTo>
                    <a:pt x="489" y="37"/>
                  </a:lnTo>
                  <a:lnTo>
                    <a:pt x="346" y="120"/>
                  </a:lnTo>
                  <a:lnTo>
                    <a:pt x="287"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0"/>
            <p:cNvSpPr/>
            <p:nvPr/>
          </p:nvSpPr>
          <p:spPr>
            <a:xfrm>
              <a:off x="4435525" y="2940620"/>
              <a:ext cx="19016" cy="10925"/>
            </a:xfrm>
            <a:custGeom>
              <a:avLst/>
              <a:gdLst/>
              <a:ahLst/>
              <a:cxnLst/>
              <a:rect l="l" t="t" r="r" b="b"/>
              <a:pathLst>
                <a:path w="644" h="370" extrusionOk="0">
                  <a:moveTo>
                    <a:pt x="298" y="0"/>
                  </a:moveTo>
                  <a:lnTo>
                    <a:pt x="179" y="12"/>
                  </a:lnTo>
                  <a:lnTo>
                    <a:pt x="226" y="131"/>
                  </a:lnTo>
                  <a:lnTo>
                    <a:pt x="24" y="107"/>
                  </a:lnTo>
                  <a:lnTo>
                    <a:pt x="0" y="167"/>
                  </a:lnTo>
                  <a:lnTo>
                    <a:pt x="203" y="191"/>
                  </a:lnTo>
                  <a:lnTo>
                    <a:pt x="60" y="286"/>
                  </a:lnTo>
                  <a:lnTo>
                    <a:pt x="143" y="322"/>
                  </a:lnTo>
                  <a:lnTo>
                    <a:pt x="286" y="250"/>
                  </a:lnTo>
                  <a:lnTo>
                    <a:pt x="345" y="369"/>
                  </a:lnTo>
                  <a:lnTo>
                    <a:pt x="465" y="345"/>
                  </a:lnTo>
                  <a:lnTo>
                    <a:pt x="405" y="238"/>
                  </a:lnTo>
                  <a:lnTo>
                    <a:pt x="596" y="262"/>
                  </a:lnTo>
                  <a:lnTo>
                    <a:pt x="643" y="191"/>
                  </a:lnTo>
                  <a:lnTo>
                    <a:pt x="429" y="167"/>
                  </a:lnTo>
                  <a:lnTo>
                    <a:pt x="560" y="84"/>
                  </a:lnTo>
                  <a:lnTo>
                    <a:pt x="488" y="24"/>
                  </a:lnTo>
                  <a:lnTo>
                    <a:pt x="345" y="119"/>
                  </a:lnTo>
                  <a:lnTo>
                    <a:pt x="298"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0"/>
            <p:cNvSpPr/>
            <p:nvPr/>
          </p:nvSpPr>
          <p:spPr>
            <a:xfrm>
              <a:off x="4453094" y="2950807"/>
              <a:ext cx="19016" cy="10925"/>
            </a:xfrm>
            <a:custGeom>
              <a:avLst/>
              <a:gdLst/>
              <a:ahLst/>
              <a:cxnLst/>
              <a:rect l="l" t="t" r="r" b="b"/>
              <a:pathLst>
                <a:path w="644" h="370" extrusionOk="0">
                  <a:moveTo>
                    <a:pt x="298" y="0"/>
                  </a:moveTo>
                  <a:lnTo>
                    <a:pt x="179" y="12"/>
                  </a:lnTo>
                  <a:lnTo>
                    <a:pt x="239" y="131"/>
                  </a:lnTo>
                  <a:lnTo>
                    <a:pt x="24" y="96"/>
                  </a:lnTo>
                  <a:lnTo>
                    <a:pt x="1" y="179"/>
                  </a:lnTo>
                  <a:lnTo>
                    <a:pt x="203" y="203"/>
                  </a:lnTo>
                  <a:lnTo>
                    <a:pt x="60" y="274"/>
                  </a:lnTo>
                  <a:lnTo>
                    <a:pt x="143" y="322"/>
                  </a:lnTo>
                  <a:lnTo>
                    <a:pt x="298" y="251"/>
                  </a:lnTo>
                  <a:lnTo>
                    <a:pt x="346" y="370"/>
                  </a:lnTo>
                  <a:lnTo>
                    <a:pt x="465" y="334"/>
                  </a:lnTo>
                  <a:lnTo>
                    <a:pt x="405" y="239"/>
                  </a:lnTo>
                  <a:lnTo>
                    <a:pt x="608" y="262"/>
                  </a:lnTo>
                  <a:lnTo>
                    <a:pt x="643" y="191"/>
                  </a:lnTo>
                  <a:lnTo>
                    <a:pt x="429" y="155"/>
                  </a:lnTo>
                  <a:lnTo>
                    <a:pt x="584" y="84"/>
                  </a:lnTo>
                  <a:lnTo>
                    <a:pt x="489" y="24"/>
                  </a:lnTo>
                  <a:lnTo>
                    <a:pt x="358" y="120"/>
                  </a:lnTo>
                  <a:lnTo>
                    <a:pt x="298"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0"/>
            <p:cNvSpPr/>
            <p:nvPr/>
          </p:nvSpPr>
          <p:spPr>
            <a:xfrm>
              <a:off x="4471017" y="2960639"/>
              <a:ext cx="18661" cy="11280"/>
            </a:xfrm>
            <a:custGeom>
              <a:avLst/>
              <a:gdLst/>
              <a:ahLst/>
              <a:cxnLst/>
              <a:rect l="l" t="t" r="r" b="b"/>
              <a:pathLst>
                <a:path w="632" h="382" extrusionOk="0">
                  <a:moveTo>
                    <a:pt x="286" y="1"/>
                  </a:moveTo>
                  <a:lnTo>
                    <a:pt x="167" y="37"/>
                  </a:lnTo>
                  <a:lnTo>
                    <a:pt x="227" y="144"/>
                  </a:lnTo>
                  <a:lnTo>
                    <a:pt x="36" y="108"/>
                  </a:lnTo>
                  <a:lnTo>
                    <a:pt x="1" y="179"/>
                  </a:lnTo>
                  <a:lnTo>
                    <a:pt x="191" y="215"/>
                  </a:lnTo>
                  <a:lnTo>
                    <a:pt x="60" y="287"/>
                  </a:lnTo>
                  <a:lnTo>
                    <a:pt x="132" y="346"/>
                  </a:lnTo>
                  <a:lnTo>
                    <a:pt x="286" y="263"/>
                  </a:lnTo>
                  <a:lnTo>
                    <a:pt x="334" y="382"/>
                  </a:lnTo>
                  <a:lnTo>
                    <a:pt x="453" y="358"/>
                  </a:lnTo>
                  <a:lnTo>
                    <a:pt x="406" y="239"/>
                  </a:lnTo>
                  <a:lnTo>
                    <a:pt x="596" y="275"/>
                  </a:lnTo>
                  <a:lnTo>
                    <a:pt x="632" y="215"/>
                  </a:lnTo>
                  <a:lnTo>
                    <a:pt x="417" y="179"/>
                  </a:lnTo>
                  <a:lnTo>
                    <a:pt x="572" y="96"/>
                  </a:lnTo>
                  <a:lnTo>
                    <a:pt x="477" y="48"/>
                  </a:lnTo>
                  <a:lnTo>
                    <a:pt x="346" y="120"/>
                  </a:lnTo>
                  <a:lnTo>
                    <a:pt x="286" y="1"/>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0"/>
            <p:cNvSpPr/>
            <p:nvPr/>
          </p:nvSpPr>
          <p:spPr>
            <a:xfrm>
              <a:off x="4488615" y="2971210"/>
              <a:ext cx="18661" cy="10571"/>
            </a:xfrm>
            <a:custGeom>
              <a:avLst/>
              <a:gdLst/>
              <a:ahLst/>
              <a:cxnLst/>
              <a:rect l="l" t="t" r="r" b="b"/>
              <a:pathLst>
                <a:path w="632" h="358" extrusionOk="0">
                  <a:moveTo>
                    <a:pt x="286" y="0"/>
                  </a:moveTo>
                  <a:lnTo>
                    <a:pt x="167" y="24"/>
                  </a:lnTo>
                  <a:lnTo>
                    <a:pt x="226" y="143"/>
                  </a:lnTo>
                  <a:lnTo>
                    <a:pt x="36" y="95"/>
                  </a:lnTo>
                  <a:lnTo>
                    <a:pt x="0" y="167"/>
                  </a:lnTo>
                  <a:lnTo>
                    <a:pt x="191" y="202"/>
                  </a:lnTo>
                  <a:lnTo>
                    <a:pt x="60" y="286"/>
                  </a:lnTo>
                  <a:lnTo>
                    <a:pt x="155" y="333"/>
                  </a:lnTo>
                  <a:lnTo>
                    <a:pt x="286" y="238"/>
                  </a:lnTo>
                  <a:lnTo>
                    <a:pt x="345" y="357"/>
                  </a:lnTo>
                  <a:lnTo>
                    <a:pt x="464" y="345"/>
                  </a:lnTo>
                  <a:lnTo>
                    <a:pt x="405" y="226"/>
                  </a:lnTo>
                  <a:lnTo>
                    <a:pt x="595" y="262"/>
                  </a:lnTo>
                  <a:lnTo>
                    <a:pt x="631" y="202"/>
                  </a:lnTo>
                  <a:lnTo>
                    <a:pt x="417" y="167"/>
                  </a:lnTo>
                  <a:lnTo>
                    <a:pt x="572" y="83"/>
                  </a:lnTo>
                  <a:lnTo>
                    <a:pt x="476" y="36"/>
                  </a:lnTo>
                  <a:lnTo>
                    <a:pt x="345" y="119"/>
                  </a:lnTo>
                  <a:lnTo>
                    <a:pt x="286"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0"/>
            <p:cNvSpPr/>
            <p:nvPr/>
          </p:nvSpPr>
          <p:spPr>
            <a:xfrm>
              <a:off x="4506184" y="2981397"/>
              <a:ext cx="19016" cy="10571"/>
            </a:xfrm>
            <a:custGeom>
              <a:avLst/>
              <a:gdLst/>
              <a:ahLst/>
              <a:cxnLst/>
              <a:rect l="l" t="t" r="r" b="b"/>
              <a:pathLst>
                <a:path w="644" h="358" extrusionOk="0">
                  <a:moveTo>
                    <a:pt x="298" y="0"/>
                  </a:moveTo>
                  <a:lnTo>
                    <a:pt x="179" y="12"/>
                  </a:lnTo>
                  <a:lnTo>
                    <a:pt x="227" y="131"/>
                  </a:lnTo>
                  <a:lnTo>
                    <a:pt x="36" y="107"/>
                  </a:lnTo>
                  <a:lnTo>
                    <a:pt x="0" y="167"/>
                  </a:lnTo>
                  <a:lnTo>
                    <a:pt x="215" y="191"/>
                  </a:lnTo>
                  <a:lnTo>
                    <a:pt x="60" y="286"/>
                  </a:lnTo>
                  <a:lnTo>
                    <a:pt x="155" y="334"/>
                  </a:lnTo>
                  <a:lnTo>
                    <a:pt x="286" y="238"/>
                  </a:lnTo>
                  <a:lnTo>
                    <a:pt x="346" y="358"/>
                  </a:lnTo>
                  <a:lnTo>
                    <a:pt x="465" y="346"/>
                  </a:lnTo>
                  <a:lnTo>
                    <a:pt x="405" y="227"/>
                  </a:lnTo>
                  <a:lnTo>
                    <a:pt x="596" y="274"/>
                  </a:lnTo>
                  <a:lnTo>
                    <a:pt x="643" y="191"/>
                  </a:lnTo>
                  <a:lnTo>
                    <a:pt x="429" y="167"/>
                  </a:lnTo>
                  <a:lnTo>
                    <a:pt x="572" y="72"/>
                  </a:lnTo>
                  <a:lnTo>
                    <a:pt x="489" y="36"/>
                  </a:lnTo>
                  <a:lnTo>
                    <a:pt x="346" y="119"/>
                  </a:lnTo>
                  <a:lnTo>
                    <a:pt x="298" y="0"/>
                  </a:lnTo>
                  <a:close/>
                </a:path>
              </a:pathLst>
            </a:custGeom>
            <a:solidFill>
              <a:srgbClr val="C659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0"/>
            <p:cNvSpPr/>
            <p:nvPr/>
          </p:nvSpPr>
          <p:spPr>
            <a:xfrm>
              <a:off x="4524107" y="2781791"/>
              <a:ext cx="185994" cy="97766"/>
            </a:xfrm>
            <a:custGeom>
              <a:avLst/>
              <a:gdLst/>
              <a:ahLst/>
              <a:cxnLst/>
              <a:rect l="l" t="t" r="r" b="b"/>
              <a:pathLst>
                <a:path w="6299" h="3311" extrusionOk="0">
                  <a:moveTo>
                    <a:pt x="3882" y="843"/>
                  </a:moveTo>
                  <a:cubicBezTo>
                    <a:pt x="4046" y="843"/>
                    <a:pt x="4209" y="879"/>
                    <a:pt x="4334" y="950"/>
                  </a:cubicBezTo>
                  <a:cubicBezTo>
                    <a:pt x="4584" y="1105"/>
                    <a:pt x="4584" y="1331"/>
                    <a:pt x="4334" y="1474"/>
                  </a:cubicBezTo>
                  <a:cubicBezTo>
                    <a:pt x="4209" y="1551"/>
                    <a:pt x="4046" y="1590"/>
                    <a:pt x="3882" y="1590"/>
                  </a:cubicBezTo>
                  <a:cubicBezTo>
                    <a:pt x="3718" y="1590"/>
                    <a:pt x="3555" y="1551"/>
                    <a:pt x="3430" y="1474"/>
                  </a:cubicBezTo>
                  <a:cubicBezTo>
                    <a:pt x="3180" y="1343"/>
                    <a:pt x="3180" y="1105"/>
                    <a:pt x="3430" y="950"/>
                  </a:cubicBezTo>
                  <a:cubicBezTo>
                    <a:pt x="3555" y="879"/>
                    <a:pt x="3718" y="843"/>
                    <a:pt x="3882" y="843"/>
                  </a:cubicBezTo>
                  <a:close/>
                  <a:moveTo>
                    <a:pt x="2477" y="1364"/>
                  </a:moveTo>
                  <a:cubicBezTo>
                    <a:pt x="2671" y="1364"/>
                    <a:pt x="2864" y="1408"/>
                    <a:pt x="3013" y="1498"/>
                  </a:cubicBezTo>
                  <a:lnTo>
                    <a:pt x="3441" y="1748"/>
                  </a:lnTo>
                  <a:cubicBezTo>
                    <a:pt x="3739" y="1926"/>
                    <a:pt x="3739" y="2188"/>
                    <a:pt x="3441" y="2367"/>
                  </a:cubicBezTo>
                  <a:lnTo>
                    <a:pt x="2965" y="2641"/>
                  </a:lnTo>
                  <a:cubicBezTo>
                    <a:pt x="2900" y="2676"/>
                    <a:pt x="2810" y="2694"/>
                    <a:pt x="2721" y="2694"/>
                  </a:cubicBezTo>
                  <a:cubicBezTo>
                    <a:pt x="2632" y="2694"/>
                    <a:pt x="2543" y="2676"/>
                    <a:pt x="2477" y="2641"/>
                  </a:cubicBezTo>
                  <a:lnTo>
                    <a:pt x="1465" y="2057"/>
                  </a:lnTo>
                  <a:cubicBezTo>
                    <a:pt x="1334" y="1986"/>
                    <a:pt x="1334" y="1855"/>
                    <a:pt x="1465" y="1760"/>
                  </a:cubicBezTo>
                  <a:lnTo>
                    <a:pt x="1941" y="1498"/>
                  </a:lnTo>
                  <a:cubicBezTo>
                    <a:pt x="2090" y="1408"/>
                    <a:pt x="2284" y="1364"/>
                    <a:pt x="2477" y="1364"/>
                  </a:cubicBezTo>
                  <a:close/>
                  <a:moveTo>
                    <a:pt x="3144" y="1"/>
                  </a:moveTo>
                  <a:cubicBezTo>
                    <a:pt x="2412" y="1"/>
                    <a:pt x="1679" y="158"/>
                    <a:pt x="1120" y="474"/>
                  </a:cubicBezTo>
                  <a:cubicBezTo>
                    <a:pt x="1" y="1117"/>
                    <a:pt x="24" y="2176"/>
                    <a:pt x="1132" y="2819"/>
                  </a:cubicBezTo>
                  <a:cubicBezTo>
                    <a:pt x="1691" y="3147"/>
                    <a:pt x="2426" y="3310"/>
                    <a:pt x="3160" y="3310"/>
                  </a:cubicBezTo>
                  <a:cubicBezTo>
                    <a:pt x="3894" y="3310"/>
                    <a:pt x="4626" y="3147"/>
                    <a:pt x="5180" y="2819"/>
                  </a:cubicBezTo>
                  <a:cubicBezTo>
                    <a:pt x="6299" y="2176"/>
                    <a:pt x="6287" y="1117"/>
                    <a:pt x="5168" y="474"/>
                  </a:cubicBezTo>
                  <a:cubicBezTo>
                    <a:pt x="4608" y="158"/>
                    <a:pt x="3876" y="1"/>
                    <a:pt x="3144" y="1"/>
                  </a:cubicBezTo>
                  <a:close/>
                </a:path>
              </a:pathLst>
            </a:custGeom>
            <a:solidFill>
              <a:srgbClr val="D3D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0"/>
            <p:cNvSpPr/>
            <p:nvPr/>
          </p:nvSpPr>
          <p:spPr>
            <a:xfrm>
              <a:off x="4617975" y="2807096"/>
              <a:ext cx="41516" cy="22087"/>
            </a:xfrm>
            <a:custGeom>
              <a:avLst/>
              <a:gdLst/>
              <a:ahLst/>
              <a:cxnLst/>
              <a:rect l="l" t="t" r="r" b="b"/>
              <a:pathLst>
                <a:path w="1406" h="748" extrusionOk="0">
                  <a:moveTo>
                    <a:pt x="703" y="1"/>
                  </a:moveTo>
                  <a:cubicBezTo>
                    <a:pt x="539" y="1"/>
                    <a:pt x="376" y="40"/>
                    <a:pt x="251" y="117"/>
                  </a:cubicBezTo>
                  <a:cubicBezTo>
                    <a:pt x="1" y="248"/>
                    <a:pt x="1" y="486"/>
                    <a:pt x="251" y="641"/>
                  </a:cubicBezTo>
                  <a:cubicBezTo>
                    <a:pt x="376" y="712"/>
                    <a:pt x="539" y="748"/>
                    <a:pt x="703" y="748"/>
                  </a:cubicBezTo>
                  <a:cubicBezTo>
                    <a:pt x="867" y="748"/>
                    <a:pt x="1030" y="712"/>
                    <a:pt x="1155" y="641"/>
                  </a:cubicBezTo>
                  <a:cubicBezTo>
                    <a:pt x="1405" y="486"/>
                    <a:pt x="1405" y="260"/>
                    <a:pt x="1155" y="117"/>
                  </a:cubicBezTo>
                  <a:cubicBezTo>
                    <a:pt x="1030" y="40"/>
                    <a:pt x="867" y="1"/>
                    <a:pt x="7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0"/>
            <p:cNvSpPr/>
            <p:nvPr/>
          </p:nvSpPr>
          <p:spPr>
            <a:xfrm>
              <a:off x="4563497" y="2821358"/>
              <a:ext cx="71043" cy="39567"/>
            </a:xfrm>
            <a:custGeom>
              <a:avLst/>
              <a:gdLst/>
              <a:ahLst/>
              <a:cxnLst/>
              <a:rect l="l" t="t" r="r" b="b"/>
              <a:pathLst>
                <a:path w="2406" h="1340" extrusionOk="0">
                  <a:moveTo>
                    <a:pt x="1143" y="0"/>
                  </a:moveTo>
                  <a:cubicBezTo>
                    <a:pt x="950" y="0"/>
                    <a:pt x="756" y="45"/>
                    <a:pt x="607" y="134"/>
                  </a:cubicBezTo>
                  <a:lnTo>
                    <a:pt x="131" y="408"/>
                  </a:lnTo>
                  <a:cubicBezTo>
                    <a:pt x="0" y="479"/>
                    <a:pt x="0" y="610"/>
                    <a:pt x="131" y="705"/>
                  </a:cubicBezTo>
                  <a:lnTo>
                    <a:pt x="1143" y="1277"/>
                  </a:lnTo>
                  <a:cubicBezTo>
                    <a:pt x="1209" y="1319"/>
                    <a:pt x="1301" y="1339"/>
                    <a:pt x="1393" y="1339"/>
                  </a:cubicBezTo>
                  <a:cubicBezTo>
                    <a:pt x="1485" y="1339"/>
                    <a:pt x="1578" y="1319"/>
                    <a:pt x="1643" y="1277"/>
                  </a:cubicBezTo>
                  <a:lnTo>
                    <a:pt x="2119" y="1015"/>
                  </a:lnTo>
                  <a:cubicBezTo>
                    <a:pt x="2405" y="848"/>
                    <a:pt x="2405" y="574"/>
                    <a:pt x="2107" y="396"/>
                  </a:cubicBezTo>
                  <a:lnTo>
                    <a:pt x="1679" y="134"/>
                  </a:lnTo>
                  <a:cubicBezTo>
                    <a:pt x="1530" y="45"/>
                    <a:pt x="1337" y="0"/>
                    <a:pt x="1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0"/>
            <p:cNvSpPr/>
            <p:nvPr/>
          </p:nvSpPr>
          <p:spPr>
            <a:xfrm>
              <a:off x="4249177" y="3011633"/>
              <a:ext cx="68947" cy="36585"/>
            </a:xfrm>
            <a:custGeom>
              <a:avLst/>
              <a:gdLst/>
              <a:ahLst/>
              <a:cxnLst/>
              <a:rect l="l" t="t" r="r" b="b"/>
              <a:pathLst>
                <a:path w="2335" h="1239" extrusionOk="0">
                  <a:moveTo>
                    <a:pt x="1168" y="0"/>
                  </a:moveTo>
                  <a:cubicBezTo>
                    <a:pt x="897" y="0"/>
                    <a:pt x="626" y="60"/>
                    <a:pt x="418" y="179"/>
                  </a:cubicBezTo>
                  <a:cubicBezTo>
                    <a:pt x="1" y="417"/>
                    <a:pt x="1" y="822"/>
                    <a:pt x="418" y="1060"/>
                  </a:cubicBezTo>
                  <a:cubicBezTo>
                    <a:pt x="626" y="1179"/>
                    <a:pt x="897" y="1239"/>
                    <a:pt x="1168" y="1239"/>
                  </a:cubicBezTo>
                  <a:cubicBezTo>
                    <a:pt x="1439" y="1239"/>
                    <a:pt x="1709" y="1179"/>
                    <a:pt x="1918" y="1060"/>
                  </a:cubicBezTo>
                  <a:cubicBezTo>
                    <a:pt x="2335" y="810"/>
                    <a:pt x="2335" y="417"/>
                    <a:pt x="1918" y="179"/>
                  </a:cubicBezTo>
                  <a:cubicBezTo>
                    <a:pt x="1709" y="60"/>
                    <a:pt x="1439" y="0"/>
                    <a:pt x="1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95" name="Google Shape;2195;p30"/>
          <p:cNvCxnSpPr>
            <a:cxnSpLocks/>
          </p:cNvCxnSpPr>
          <p:nvPr/>
        </p:nvCxnSpPr>
        <p:spPr>
          <a:xfrm flipH="1" flipV="1">
            <a:off x="2339656" y="1434581"/>
            <a:ext cx="993879" cy="357511"/>
          </a:xfrm>
          <a:prstGeom prst="straightConnector1">
            <a:avLst/>
          </a:prstGeom>
          <a:noFill/>
          <a:ln w="9525" cap="flat" cmpd="sng">
            <a:solidFill>
              <a:schemeClr val="accent4"/>
            </a:solidFill>
            <a:prstDash val="solid"/>
            <a:round/>
            <a:headEnd type="none" w="med" len="med"/>
            <a:tailEnd type="oval" w="med" len="med"/>
          </a:ln>
        </p:spPr>
      </p:cxnSp>
      <p:sp>
        <p:nvSpPr>
          <p:cNvPr id="10" name="Rectangle 9">
            <a:extLst>
              <a:ext uri="{FF2B5EF4-FFF2-40B4-BE49-F238E27FC236}">
                <a16:creationId xmlns:a16="http://schemas.microsoft.com/office/drawing/2014/main" id="{94C632E8-9E76-296C-282F-A5814CCF36EF}"/>
              </a:ext>
            </a:extLst>
          </p:cNvPr>
          <p:cNvSpPr/>
          <p:nvPr/>
        </p:nvSpPr>
        <p:spPr>
          <a:xfrm>
            <a:off x="6697137" y="1248276"/>
            <a:ext cx="1954857" cy="3110828"/>
          </a:xfrm>
          <a:prstGeom prst="rect">
            <a:avLst/>
          </a:prstGeom>
          <a:gradFill flip="none" rotWithShape="1">
            <a:gsLst>
              <a:gs pos="1000">
                <a:schemeClr val="accent2">
                  <a:lumMod val="75000"/>
                </a:schemeClr>
              </a:gs>
              <a:gs pos="100000">
                <a:schemeClr val="accent6">
                  <a:lumMod val="40000"/>
                  <a:lumOff val="6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2134022-C46A-C1CE-84C8-9B7DB9472292}"/>
              </a:ext>
            </a:extLst>
          </p:cNvPr>
          <p:cNvSpPr txBox="1"/>
          <p:nvPr/>
        </p:nvSpPr>
        <p:spPr>
          <a:xfrm>
            <a:off x="6870729" y="1494549"/>
            <a:ext cx="1678059" cy="2677656"/>
          </a:xfrm>
          <a:prstGeom prst="rect">
            <a:avLst/>
          </a:prstGeom>
          <a:noFill/>
        </p:spPr>
        <p:txBody>
          <a:bodyPr wrap="square">
            <a:spAutoFit/>
          </a:bodyPr>
          <a:lstStyle/>
          <a:p>
            <a:r>
              <a:rPr lang="en-IN" sz="1200" dirty="0">
                <a:solidFill>
                  <a:schemeClr val="bg1"/>
                </a:solidFill>
                <a:effectLst/>
                <a:latin typeface="Montserrat ExtraLight" pitchFamily="2" charset="77"/>
              </a:rPr>
              <a:t>In the United States, financial fraud has become a significant concern with substantial monetary losses reported annually. According to the Federal Trade Commission (FTC), consumers reported </a:t>
            </a:r>
            <a:r>
              <a:rPr lang="en-IN" sz="1200" dirty="0">
                <a:solidFill>
                  <a:schemeClr val="bg1"/>
                </a:solidFill>
                <a:effectLst/>
                <a:latin typeface="Montserrat Medium" pitchFamily="2" charset="77"/>
              </a:rPr>
              <a:t>losing nearly $8.8 billion to fraud in 2022</a:t>
            </a:r>
            <a:endParaRPr lang="en-US" sz="1200" dirty="0">
              <a:solidFill>
                <a:schemeClr val="bg1"/>
              </a:solidFill>
              <a:latin typeface="Montserrat Medium" pitchFamily="2" charset="77"/>
            </a:endParaRPr>
          </a:p>
        </p:txBody>
      </p:sp>
      <p:cxnSp>
        <p:nvCxnSpPr>
          <p:cNvPr id="11" name="Google Shape;2195;p30">
            <a:extLst>
              <a:ext uri="{FF2B5EF4-FFF2-40B4-BE49-F238E27FC236}">
                <a16:creationId xmlns:a16="http://schemas.microsoft.com/office/drawing/2014/main" id="{0BB19221-7BDE-A56E-92F1-6460C3EBD0B1}"/>
              </a:ext>
            </a:extLst>
          </p:cNvPr>
          <p:cNvCxnSpPr>
            <a:cxnSpLocks/>
          </p:cNvCxnSpPr>
          <p:nvPr/>
        </p:nvCxnSpPr>
        <p:spPr>
          <a:xfrm flipH="1">
            <a:off x="2339656" y="2729819"/>
            <a:ext cx="911700" cy="0"/>
          </a:xfrm>
          <a:prstGeom prst="straightConnector1">
            <a:avLst/>
          </a:prstGeom>
          <a:noFill/>
          <a:ln w="9525" cap="flat" cmpd="sng">
            <a:solidFill>
              <a:schemeClr val="accent4"/>
            </a:solidFill>
            <a:prstDash val="solid"/>
            <a:round/>
            <a:headEnd type="none" w="med" len="med"/>
            <a:tailEnd type="oval" w="med" len="med"/>
          </a:ln>
        </p:spPr>
      </p:cxnSp>
      <p:grpSp>
        <p:nvGrpSpPr>
          <p:cNvPr id="13" name="Group 12">
            <a:extLst>
              <a:ext uri="{FF2B5EF4-FFF2-40B4-BE49-F238E27FC236}">
                <a16:creationId xmlns:a16="http://schemas.microsoft.com/office/drawing/2014/main" id="{D61890C1-C3C5-72A5-6B19-9A4980A56E37}"/>
              </a:ext>
            </a:extLst>
          </p:cNvPr>
          <p:cNvGrpSpPr/>
          <p:nvPr/>
        </p:nvGrpSpPr>
        <p:grpSpPr>
          <a:xfrm>
            <a:off x="627917" y="2301896"/>
            <a:ext cx="1303307" cy="817831"/>
            <a:chOff x="7195172" y="2697361"/>
            <a:chExt cx="1303307" cy="817831"/>
          </a:xfrm>
        </p:grpSpPr>
        <p:sp>
          <p:nvSpPr>
            <p:cNvPr id="14" name="Google Shape;2193;p30">
              <a:extLst>
                <a:ext uri="{FF2B5EF4-FFF2-40B4-BE49-F238E27FC236}">
                  <a16:creationId xmlns:a16="http://schemas.microsoft.com/office/drawing/2014/main" id="{D365FD94-06FD-F4FE-48F9-44D61246F561}"/>
                </a:ext>
              </a:extLst>
            </p:cNvPr>
            <p:cNvSpPr txBox="1"/>
            <p:nvPr/>
          </p:nvSpPr>
          <p:spPr>
            <a:xfrm>
              <a:off x="7202479" y="2697361"/>
              <a:ext cx="1296000" cy="418182"/>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3"/>
                  </a:solidFill>
                  <a:latin typeface="Montserrat Medium" pitchFamily="2" charset="77"/>
                  <a:ea typeface="Fira Sans"/>
                  <a:cs typeface="Fira Sans"/>
                  <a:sym typeface="Fira Sans"/>
                </a:rPr>
                <a:t>1.1 million</a:t>
              </a:r>
              <a:endParaRPr dirty="0">
                <a:solidFill>
                  <a:schemeClr val="accent3"/>
                </a:solidFill>
                <a:latin typeface="Montserrat Medium" pitchFamily="2" charset="77"/>
                <a:ea typeface="Fira Sans"/>
                <a:cs typeface="Fira Sans"/>
                <a:sym typeface="Fira Sans"/>
              </a:endParaRPr>
            </a:p>
          </p:txBody>
        </p:sp>
        <p:sp>
          <p:nvSpPr>
            <p:cNvPr id="15" name="Google Shape;2194;p30">
              <a:extLst>
                <a:ext uri="{FF2B5EF4-FFF2-40B4-BE49-F238E27FC236}">
                  <a16:creationId xmlns:a16="http://schemas.microsoft.com/office/drawing/2014/main" id="{05A8FE69-9AF3-5C14-0EBB-F55CA61F0DAA}"/>
                </a:ext>
              </a:extLst>
            </p:cNvPr>
            <p:cNvSpPr txBox="1"/>
            <p:nvPr/>
          </p:nvSpPr>
          <p:spPr>
            <a:xfrm>
              <a:off x="7195172" y="2942492"/>
              <a:ext cx="1296000" cy="572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IN" sz="1200" dirty="0">
                  <a:solidFill>
                    <a:schemeClr val="tx1">
                      <a:lumMod val="50000"/>
                      <a:lumOff val="50000"/>
                    </a:schemeClr>
                  </a:solidFill>
                  <a:latin typeface="Montserrat Light" pitchFamily="2" charset="77"/>
                  <a:ea typeface="Fira Sans"/>
                  <a:cs typeface="Fira Sans"/>
                  <a:sym typeface="Fira Sans"/>
                </a:rPr>
                <a:t>Reports of identity theft</a:t>
              </a:r>
            </a:p>
          </p:txBody>
        </p:sp>
      </p:grpSp>
      <p:grpSp>
        <p:nvGrpSpPr>
          <p:cNvPr id="16" name="Group 15">
            <a:extLst>
              <a:ext uri="{FF2B5EF4-FFF2-40B4-BE49-F238E27FC236}">
                <a16:creationId xmlns:a16="http://schemas.microsoft.com/office/drawing/2014/main" id="{76B92EA1-00D1-5B7B-F191-0979EBE5DFF2}"/>
              </a:ext>
            </a:extLst>
          </p:cNvPr>
          <p:cNvGrpSpPr/>
          <p:nvPr/>
        </p:nvGrpSpPr>
        <p:grpSpPr>
          <a:xfrm>
            <a:off x="627917" y="989134"/>
            <a:ext cx="1297647" cy="802958"/>
            <a:chOff x="7202479" y="2697361"/>
            <a:chExt cx="1297647" cy="802958"/>
          </a:xfrm>
        </p:grpSpPr>
        <p:sp>
          <p:nvSpPr>
            <p:cNvPr id="17" name="Google Shape;2193;p30">
              <a:extLst>
                <a:ext uri="{FF2B5EF4-FFF2-40B4-BE49-F238E27FC236}">
                  <a16:creationId xmlns:a16="http://schemas.microsoft.com/office/drawing/2014/main" id="{6BF9204E-2CAB-0159-032A-3EABE670F873}"/>
                </a:ext>
              </a:extLst>
            </p:cNvPr>
            <p:cNvSpPr txBox="1"/>
            <p:nvPr/>
          </p:nvSpPr>
          <p:spPr>
            <a:xfrm>
              <a:off x="7202479" y="2697361"/>
              <a:ext cx="1296000" cy="418182"/>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6">
                      <a:lumMod val="60000"/>
                      <a:lumOff val="40000"/>
                    </a:schemeClr>
                  </a:solidFill>
                  <a:latin typeface="Montserrat Medium" pitchFamily="2" charset="77"/>
                  <a:ea typeface="Fira Sans"/>
                  <a:cs typeface="Fira Sans"/>
                  <a:sym typeface="Fira Sans"/>
                </a:rPr>
                <a:t>400,000</a:t>
              </a:r>
              <a:endParaRPr dirty="0">
                <a:solidFill>
                  <a:schemeClr val="accent6">
                    <a:lumMod val="60000"/>
                    <a:lumOff val="40000"/>
                  </a:schemeClr>
                </a:solidFill>
                <a:latin typeface="Montserrat Medium" pitchFamily="2" charset="77"/>
                <a:ea typeface="Fira Sans"/>
                <a:cs typeface="Fira Sans"/>
                <a:sym typeface="Fira Sans"/>
              </a:endParaRPr>
            </a:p>
          </p:txBody>
        </p:sp>
        <p:sp>
          <p:nvSpPr>
            <p:cNvPr id="18" name="Google Shape;2194;p30">
              <a:extLst>
                <a:ext uri="{FF2B5EF4-FFF2-40B4-BE49-F238E27FC236}">
                  <a16:creationId xmlns:a16="http://schemas.microsoft.com/office/drawing/2014/main" id="{E77C2BED-4391-B15C-8FFB-8075A1D28AA6}"/>
                </a:ext>
              </a:extLst>
            </p:cNvPr>
            <p:cNvSpPr txBox="1"/>
            <p:nvPr/>
          </p:nvSpPr>
          <p:spPr>
            <a:xfrm>
              <a:off x="7204126" y="2927619"/>
              <a:ext cx="1296000" cy="572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IN" sz="1200" dirty="0">
                  <a:solidFill>
                    <a:schemeClr val="tx1">
                      <a:lumMod val="50000"/>
                      <a:lumOff val="50000"/>
                    </a:schemeClr>
                  </a:solidFill>
                  <a:latin typeface="Montserrat Light" pitchFamily="2" charset="77"/>
                  <a:ea typeface="Fira Sans"/>
                  <a:cs typeface="Fira Sans"/>
                  <a:sym typeface="Fira Sans"/>
                </a:rPr>
                <a:t>Reports of credit card frauds</a:t>
              </a:r>
              <a:endParaRPr sz="1200" dirty="0">
                <a:solidFill>
                  <a:schemeClr val="tx1">
                    <a:lumMod val="50000"/>
                    <a:lumOff val="50000"/>
                  </a:schemeClr>
                </a:solidFill>
                <a:latin typeface="Montserrat Light" pitchFamily="2" charset="77"/>
                <a:ea typeface="Fira Sans"/>
                <a:cs typeface="Fira Sans"/>
                <a:sym typeface="Fira Sans"/>
              </a:endParaRPr>
            </a:p>
          </p:txBody>
        </p:sp>
      </p:grpSp>
      <p:cxnSp>
        <p:nvCxnSpPr>
          <p:cNvPr id="19" name="Google Shape;2195;p30">
            <a:extLst>
              <a:ext uri="{FF2B5EF4-FFF2-40B4-BE49-F238E27FC236}">
                <a16:creationId xmlns:a16="http://schemas.microsoft.com/office/drawing/2014/main" id="{0C192346-1FC8-ED38-5A66-747522FA2B18}"/>
              </a:ext>
            </a:extLst>
          </p:cNvPr>
          <p:cNvCxnSpPr>
            <a:cxnSpLocks/>
          </p:cNvCxnSpPr>
          <p:nvPr/>
        </p:nvCxnSpPr>
        <p:spPr>
          <a:xfrm flipH="1">
            <a:off x="2339655" y="3735560"/>
            <a:ext cx="993879" cy="357511"/>
          </a:xfrm>
          <a:prstGeom prst="straightConnector1">
            <a:avLst/>
          </a:prstGeom>
          <a:noFill/>
          <a:ln w="9525" cap="flat" cmpd="sng">
            <a:solidFill>
              <a:schemeClr val="accent4"/>
            </a:solidFill>
            <a:prstDash val="solid"/>
            <a:round/>
            <a:headEnd type="none" w="med" len="med"/>
            <a:tailEnd type="oval" w="med" len="med"/>
          </a:ln>
        </p:spPr>
      </p:cxnSp>
      <p:grpSp>
        <p:nvGrpSpPr>
          <p:cNvPr id="20" name="Group 19">
            <a:extLst>
              <a:ext uri="{FF2B5EF4-FFF2-40B4-BE49-F238E27FC236}">
                <a16:creationId xmlns:a16="http://schemas.microsoft.com/office/drawing/2014/main" id="{030149EF-E85F-0BF0-7550-026D07128BF6}"/>
              </a:ext>
            </a:extLst>
          </p:cNvPr>
          <p:cNvGrpSpPr/>
          <p:nvPr/>
        </p:nvGrpSpPr>
        <p:grpSpPr>
          <a:xfrm>
            <a:off x="614798" y="3789971"/>
            <a:ext cx="1303352" cy="813774"/>
            <a:chOff x="7202479" y="2697361"/>
            <a:chExt cx="1303352" cy="813774"/>
          </a:xfrm>
        </p:grpSpPr>
        <p:sp>
          <p:nvSpPr>
            <p:cNvPr id="21" name="Google Shape;2193;p30">
              <a:extLst>
                <a:ext uri="{FF2B5EF4-FFF2-40B4-BE49-F238E27FC236}">
                  <a16:creationId xmlns:a16="http://schemas.microsoft.com/office/drawing/2014/main" id="{92CD5712-8C7E-4D01-7053-E0E9E9942F30}"/>
                </a:ext>
              </a:extLst>
            </p:cNvPr>
            <p:cNvSpPr txBox="1"/>
            <p:nvPr/>
          </p:nvSpPr>
          <p:spPr>
            <a:xfrm>
              <a:off x="7202479" y="2697361"/>
              <a:ext cx="1296000" cy="418182"/>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dirty="0">
                  <a:solidFill>
                    <a:schemeClr val="accent2"/>
                  </a:solidFill>
                  <a:latin typeface="Montserrat Medium" pitchFamily="2" charset="77"/>
                  <a:ea typeface="Fira Sans"/>
                  <a:cs typeface="Fira Sans"/>
                  <a:sym typeface="Fira Sans"/>
                </a:rPr>
                <a:t>315,000</a:t>
              </a:r>
              <a:endParaRPr dirty="0">
                <a:solidFill>
                  <a:schemeClr val="accent2"/>
                </a:solidFill>
                <a:latin typeface="Montserrat Medium" pitchFamily="2" charset="77"/>
                <a:ea typeface="Fira Sans"/>
                <a:cs typeface="Fira Sans"/>
                <a:sym typeface="Fira Sans"/>
              </a:endParaRPr>
            </a:p>
          </p:txBody>
        </p:sp>
        <p:sp>
          <p:nvSpPr>
            <p:cNvPr id="22" name="Google Shape;2194;p30">
              <a:extLst>
                <a:ext uri="{FF2B5EF4-FFF2-40B4-BE49-F238E27FC236}">
                  <a16:creationId xmlns:a16="http://schemas.microsoft.com/office/drawing/2014/main" id="{CB7D64F1-705A-3843-C08D-ABCCF8E68FB9}"/>
                </a:ext>
              </a:extLst>
            </p:cNvPr>
            <p:cNvSpPr txBox="1"/>
            <p:nvPr/>
          </p:nvSpPr>
          <p:spPr>
            <a:xfrm>
              <a:off x="7209831" y="2938435"/>
              <a:ext cx="1296000" cy="5727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IN" sz="1200" dirty="0">
                  <a:solidFill>
                    <a:schemeClr val="tx1">
                      <a:lumMod val="50000"/>
                      <a:lumOff val="50000"/>
                    </a:schemeClr>
                  </a:solidFill>
                  <a:latin typeface="Montserrat Light" pitchFamily="2" charset="77"/>
                  <a:ea typeface="Fira Sans"/>
                  <a:cs typeface="Fira Sans"/>
                  <a:sym typeface="Fira Sans"/>
                </a:rPr>
                <a:t>Reports of phishing attacks</a:t>
              </a:r>
            </a:p>
          </p:txBody>
        </p:sp>
      </p:grpSp>
    </p:spTree>
    <p:extLst>
      <p:ext uri="{BB962C8B-B14F-4D97-AF65-F5344CB8AC3E}">
        <p14:creationId xmlns:p14="http://schemas.microsoft.com/office/powerpoint/2010/main" val="109895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8"/>
        <p:cNvGrpSpPr/>
        <p:nvPr/>
      </p:nvGrpSpPr>
      <p:grpSpPr>
        <a:xfrm>
          <a:off x="0" y="0"/>
          <a:ext cx="0" cy="0"/>
          <a:chOff x="0" y="0"/>
          <a:chExt cx="0" cy="0"/>
        </a:xfrm>
      </p:grpSpPr>
      <p:sp>
        <p:nvSpPr>
          <p:cNvPr id="38" name="Rectangle 37">
            <a:extLst>
              <a:ext uri="{FF2B5EF4-FFF2-40B4-BE49-F238E27FC236}">
                <a16:creationId xmlns:a16="http://schemas.microsoft.com/office/drawing/2014/main" id="{6C866631-35EF-AEF9-4423-76D76AE3A471}"/>
              </a:ext>
            </a:extLst>
          </p:cNvPr>
          <p:cNvSpPr/>
          <p:nvPr/>
        </p:nvSpPr>
        <p:spPr>
          <a:xfrm>
            <a:off x="2617143" y="2617917"/>
            <a:ext cx="2704665" cy="1985158"/>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9" name="Google Shape;1959;p30"/>
          <p:cNvSpPr txBox="1">
            <a:spLocks noGrp="1"/>
          </p:cNvSpPr>
          <p:nvPr>
            <p:ph type="title"/>
          </p:nvPr>
        </p:nvSpPr>
        <p:spPr>
          <a:xfrm>
            <a:off x="2764406" y="540425"/>
            <a:ext cx="2343530" cy="13813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b="0" dirty="0">
                <a:solidFill>
                  <a:schemeClr val="accent3">
                    <a:lumMod val="75000"/>
                  </a:schemeClr>
                </a:solidFill>
                <a:latin typeface="Montserrat" pitchFamily="2" charset="77"/>
              </a:rPr>
              <a:t>Our Client</a:t>
            </a:r>
            <a:endParaRPr lang="en-IN" sz="4400" b="0" dirty="0">
              <a:solidFill>
                <a:schemeClr val="accent3">
                  <a:lumMod val="75000"/>
                </a:schemeClr>
              </a:solidFill>
              <a:latin typeface="Montserrat" pitchFamily="2" charset="77"/>
            </a:endParaRPr>
          </a:p>
        </p:txBody>
      </p:sp>
      <p:sp>
        <p:nvSpPr>
          <p:cNvPr id="12" name="TextBox 11">
            <a:extLst>
              <a:ext uri="{FF2B5EF4-FFF2-40B4-BE49-F238E27FC236}">
                <a16:creationId xmlns:a16="http://schemas.microsoft.com/office/drawing/2014/main" id="{F8BB90B4-0653-523E-5F07-74EEE1F6DB24}"/>
              </a:ext>
            </a:extLst>
          </p:cNvPr>
          <p:cNvSpPr txBox="1"/>
          <p:nvPr/>
        </p:nvSpPr>
        <p:spPr>
          <a:xfrm>
            <a:off x="6014466" y="540425"/>
            <a:ext cx="2452878" cy="1938992"/>
          </a:xfrm>
          <a:prstGeom prst="rect">
            <a:avLst/>
          </a:prstGeom>
          <a:noFill/>
        </p:spPr>
        <p:txBody>
          <a:bodyPr wrap="square">
            <a:spAutoFit/>
          </a:bodyPr>
          <a:lstStyle/>
          <a:p>
            <a:r>
              <a:rPr lang="en-IN" sz="1200" dirty="0">
                <a:solidFill>
                  <a:schemeClr val="accent3">
                    <a:lumMod val="75000"/>
                  </a:schemeClr>
                </a:solidFill>
                <a:effectLst/>
                <a:latin typeface="Montserrat Light" pitchFamily="2" charset="77"/>
                <a:ea typeface="Times New Roman" panose="02020603050405020304" pitchFamily="18" charset="0"/>
              </a:rPr>
              <a:t>However, the digital era has introduced sophisticated financial frauds, posing significant risks to customer trust and the institution's stability. The urgency to combat these threats has become paramount, necessitating innovative and robust security measures.</a:t>
            </a:r>
          </a:p>
        </p:txBody>
      </p:sp>
      <p:pic>
        <p:nvPicPr>
          <p:cNvPr id="34" name="Picture 33" descr="Create a realistic 3D image of a much taller financial building located in the Manhattan Financial District, designed with a state-of-the-art architectural style that towers over the surrounding buildings. This skyscraper should be brilliantly illuminated in shades of pink and purple, showcasing its dominance and innovative design within the financial sector. The surrounding should realistically depict the hustle and bustle of Manhattan's Financial District, with detailed skyscrapers, busy streets, and the vibrant urban atmosphere. The building's lighting should accentuate its sleek features, making it a beacon of modernity against the backdrop of New York City's night sky, with a focus on the vivid pink and purple hues.">
            <a:extLst>
              <a:ext uri="{FF2B5EF4-FFF2-40B4-BE49-F238E27FC236}">
                <a16:creationId xmlns:a16="http://schemas.microsoft.com/office/drawing/2014/main" id="{7946809F-47D4-E0AC-3713-3504EFC9F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614" r="32372" b="2236"/>
          <a:stretch>
            <a:fillRect/>
          </a:stretch>
        </p:blipFill>
        <p:spPr bwMode="auto">
          <a:xfrm>
            <a:off x="561807" y="0"/>
            <a:ext cx="1509941" cy="4098928"/>
          </a:xfrm>
          <a:custGeom>
            <a:avLst/>
            <a:gdLst>
              <a:gd name="connsiteX0" fmla="*/ 0 w 1509941"/>
              <a:gd name="connsiteY0" fmla="*/ 0 h 4098928"/>
              <a:gd name="connsiteX1" fmla="*/ 1509941 w 1509941"/>
              <a:gd name="connsiteY1" fmla="*/ 0 h 4098928"/>
              <a:gd name="connsiteX2" fmla="*/ 1509941 w 1509941"/>
              <a:gd name="connsiteY2" fmla="*/ 3301874 h 4098928"/>
              <a:gd name="connsiteX3" fmla="*/ 812479 w 1509941"/>
              <a:gd name="connsiteY3" fmla="*/ 4098928 h 4098928"/>
              <a:gd name="connsiteX4" fmla="*/ 0 w 1509941"/>
              <a:gd name="connsiteY4" fmla="*/ 3328163 h 409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9941" h="4098928">
                <a:moveTo>
                  <a:pt x="0" y="0"/>
                </a:moveTo>
                <a:lnTo>
                  <a:pt x="1509941" y="0"/>
                </a:lnTo>
                <a:lnTo>
                  <a:pt x="1509941" y="3301874"/>
                </a:lnTo>
                <a:lnTo>
                  <a:pt x="812479" y="4098928"/>
                </a:lnTo>
                <a:lnTo>
                  <a:pt x="0" y="3328163"/>
                </a:lnTo>
                <a:close/>
              </a:path>
            </a:pathLst>
          </a:cu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16BBDA36-A9D7-283A-2957-17538D353707}"/>
              </a:ext>
            </a:extLst>
          </p:cNvPr>
          <p:cNvSpPr txBox="1"/>
          <p:nvPr/>
        </p:nvSpPr>
        <p:spPr>
          <a:xfrm>
            <a:off x="2764406" y="2733333"/>
            <a:ext cx="2452878" cy="1754326"/>
          </a:xfrm>
          <a:prstGeom prst="rect">
            <a:avLst/>
          </a:prstGeom>
          <a:noFill/>
        </p:spPr>
        <p:txBody>
          <a:bodyPr wrap="square">
            <a:spAutoFit/>
          </a:bodyPr>
          <a:lstStyle/>
          <a:p>
            <a:r>
              <a:rPr lang="en-IN" sz="1200" dirty="0">
                <a:solidFill>
                  <a:schemeClr val="bg1"/>
                </a:solidFill>
                <a:effectLst/>
                <a:latin typeface="Montserrat Light" pitchFamily="2" charset="77"/>
                <a:ea typeface="Calibri" panose="020F0502020204030204" pitchFamily="34" charset="0"/>
                <a:cs typeface="Arial" panose="020B0604020202020204" pitchFamily="34" charset="0"/>
              </a:rPr>
              <a:t>Our client, a prominent figure in the financial landscape, renowned for its extensive banking services and comprehensive credit card operations, serves a diverse customer base and maintains a wide network of merchant partnerships. </a:t>
            </a:r>
          </a:p>
        </p:txBody>
      </p:sp>
      <p:sp>
        <p:nvSpPr>
          <p:cNvPr id="37" name="TextBox 36">
            <a:extLst>
              <a:ext uri="{FF2B5EF4-FFF2-40B4-BE49-F238E27FC236}">
                <a16:creationId xmlns:a16="http://schemas.microsoft.com/office/drawing/2014/main" id="{AA0BF221-1620-D39F-456B-22F9B6CC9406}"/>
              </a:ext>
            </a:extLst>
          </p:cNvPr>
          <p:cNvSpPr txBox="1"/>
          <p:nvPr/>
        </p:nvSpPr>
        <p:spPr>
          <a:xfrm>
            <a:off x="6014466" y="2617917"/>
            <a:ext cx="2452878" cy="1938992"/>
          </a:xfrm>
          <a:prstGeom prst="rect">
            <a:avLst/>
          </a:prstGeom>
          <a:noFill/>
        </p:spPr>
        <p:txBody>
          <a:bodyPr wrap="square">
            <a:spAutoFit/>
          </a:bodyPr>
          <a:lstStyle/>
          <a:p>
            <a:r>
              <a:rPr lang="en-IN" sz="1200" dirty="0">
                <a:solidFill>
                  <a:schemeClr val="accent3">
                    <a:lumMod val="75000"/>
                  </a:schemeClr>
                </a:solidFill>
                <a:effectLst/>
                <a:latin typeface="Montserrat Light" pitchFamily="2" charset="77"/>
                <a:ea typeface="Times New Roman" panose="02020603050405020304" pitchFamily="18" charset="0"/>
              </a:rPr>
              <a:t>In response, our client has embarked on a strategic initiative to develop a state-of-the-art, SQL-based real-time fraud detection system. This project is aimed at harnessing the power of real-time data analytics, to identify and neutralize fraudulent activities efficiently. </a:t>
            </a:r>
          </a:p>
        </p:txBody>
      </p:sp>
    </p:spTree>
    <p:extLst>
      <p:ext uri="{BB962C8B-B14F-4D97-AF65-F5344CB8AC3E}">
        <p14:creationId xmlns:p14="http://schemas.microsoft.com/office/powerpoint/2010/main" val="903627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32"/>
        <p:cNvGrpSpPr/>
        <p:nvPr/>
      </p:nvGrpSpPr>
      <p:grpSpPr>
        <a:xfrm>
          <a:off x="0" y="0"/>
          <a:ext cx="0" cy="0"/>
          <a:chOff x="0" y="0"/>
          <a:chExt cx="0" cy="0"/>
        </a:xfrm>
      </p:grpSpPr>
      <p:sp>
        <p:nvSpPr>
          <p:cNvPr id="2533" name="Google Shape;2533;p34"/>
          <p:cNvSpPr txBox="1">
            <a:spLocks noGrp="1"/>
          </p:cNvSpPr>
          <p:nvPr>
            <p:ph type="title"/>
          </p:nvPr>
        </p:nvSpPr>
        <p:spPr>
          <a:xfrm>
            <a:off x="457200" y="2926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solidFill>
                  <a:schemeClr val="tx1">
                    <a:lumMod val="50000"/>
                    <a:lumOff val="50000"/>
                  </a:schemeClr>
                </a:solidFill>
                <a:latin typeface="Montserrat ExtraLight" pitchFamily="2" charset="77"/>
              </a:rPr>
              <a:t>Financial Data</a:t>
            </a:r>
            <a:endParaRPr b="0" dirty="0">
              <a:solidFill>
                <a:schemeClr val="tx1">
                  <a:lumMod val="50000"/>
                  <a:lumOff val="50000"/>
                </a:schemeClr>
              </a:solidFill>
              <a:latin typeface="Montserrat ExtraLight" pitchFamily="2" charset="77"/>
            </a:endParaRPr>
          </a:p>
        </p:txBody>
      </p:sp>
      <p:grpSp>
        <p:nvGrpSpPr>
          <p:cNvPr id="2534" name="Google Shape;2534;p34"/>
          <p:cNvGrpSpPr/>
          <p:nvPr/>
        </p:nvGrpSpPr>
        <p:grpSpPr>
          <a:xfrm>
            <a:off x="3154373" y="1389839"/>
            <a:ext cx="2656273" cy="3336083"/>
            <a:chOff x="2830400" y="1863150"/>
            <a:chExt cx="2083025" cy="2616125"/>
          </a:xfrm>
        </p:grpSpPr>
        <p:sp>
          <p:nvSpPr>
            <p:cNvPr id="2535" name="Google Shape;2535;p34"/>
            <p:cNvSpPr/>
            <p:nvPr/>
          </p:nvSpPr>
          <p:spPr>
            <a:xfrm>
              <a:off x="4667525" y="3763400"/>
              <a:ext cx="23850" cy="43775"/>
            </a:xfrm>
            <a:custGeom>
              <a:avLst/>
              <a:gdLst/>
              <a:ahLst/>
              <a:cxnLst/>
              <a:rect l="l" t="t" r="r" b="b"/>
              <a:pathLst>
                <a:path w="954" h="1751" extrusionOk="0">
                  <a:moveTo>
                    <a:pt x="953" y="0"/>
                  </a:moveTo>
                  <a:lnTo>
                    <a:pt x="1" y="548"/>
                  </a:lnTo>
                  <a:lnTo>
                    <a:pt x="1" y="1750"/>
                  </a:lnTo>
                  <a:lnTo>
                    <a:pt x="953" y="1203"/>
                  </a:lnTo>
                  <a:lnTo>
                    <a:pt x="9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4"/>
            <p:cNvSpPr/>
            <p:nvPr/>
          </p:nvSpPr>
          <p:spPr>
            <a:xfrm>
              <a:off x="4667525" y="3763400"/>
              <a:ext cx="23850" cy="43775"/>
            </a:xfrm>
            <a:custGeom>
              <a:avLst/>
              <a:gdLst/>
              <a:ahLst/>
              <a:cxnLst/>
              <a:rect l="l" t="t" r="r" b="b"/>
              <a:pathLst>
                <a:path w="954" h="1751" fill="none" extrusionOk="0">
                  <a:moveTo>
                    <a:pt x="1" y="548"/>
                  </a:moveTo>
                  <a:lnTo>
                    <a:pt x="953" y="0"/>
                  </a:lnTo>
                  <a:lnTo>
                    <a:pt x="953" y="1203"/>
                  </a:lnTo>
                  <a:lnTo>
                    <a:pt x="1" y="1750"/>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4"/>
            <p:cNvSpPr/>
            <p:nvPr/>
          </p:nvSpPr>
          <p:spPr>
            <a:xfrm>
              <a:off x="3569175" y="3129375"/>
              <a:ext cx="1122200" cy="647725"/>
            </a:xfrm>
            <a:custGeom>
              <a:avLst/>
              <a:gdLst/>
              <a:ahLst/>
              <a:cxnLst/>
              <a:rect l="l" t="t" r="r" b="b"/>
              <a:pathLst>
                <a:path w="44888" h="25909" extrusionOk="0">
                  <a:moveTo>
                    <a:pt x="953" y="1"/>
                  </a:moveTo>
                  <a:lnTo>
                    <a:pt x="1" y="549"/>
                  </a:lnTo>
                  <a:lnTo>
                    <a:pt x="43935" y="25909"/>
                  </a:lnTo>
                  <a:lnTo>
                    <a:pt x="44887" y="25361"/>
                  </a:lnTo>
                  <a:lnTo>
                    <a:pt x="9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4"/>
            <p:cNvSpPr/>
            <p:nvPr/>
          </p:nvSpPr>
          <p:spPr>
            <a:xfrm>
              <a:off x="3569175" y="3129375"/>
              <a:ext cx="1122200" cy="647725"/>
            </a:xfrm>
            <a:custGeom>
              <a:avLst/>
              <a:gdLst/>
              <a:ahLst/>
              <a:cxnLst/>
              <a:rect l="l" t="t" r="r" b="b"/>
              <a:pathLst>
                <a:path w="44888" h="25909" fill="none" extrusionOk="0">
                  <a:moveTo>
                    <a:pt x="1" y="549"/>
                  </a:moveTo>
                  <a:lnTo>
                    <a:pt x="953" y="1"/>
                  </a:lnTo>
                  <a:lnTo>
                    <a:pt x="44887" y="25361"/>
                  </a:lnTo>
                  <a:lnTo>
                    <a:pt x="43935" y="25909"/>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4"/>
            <p:cNvSpPr/>
            <p:nvPr/>
          </p:nvSpPr>
          <p:spPr>
            <a:xfrm>
              <a:off x="3568875" y="3143075"/>
              <a:ext cx="1098675" cy="664100"/>
            </a:xfrm>
            <a:custGeom>
              <a:avLst/>
              <a:gdLst/>
              <a:ahLst/>
              <a:cxnLst/>
              <a:rect l="l" t="t" r="r" b="b"/>
              <a:pathLst>
                <a:path w="43947" h="26564" extrusionOk="0">
                  <a:moveTo>
                    <a:pt x="13" y="1"/>
                  </a:moveTo>
                  <a:lnTo>
                    <a:pt x="1" y="1191"/>
                  </a:lnTo>
                  <a:lnTo>
                    <a:pt x="43947" y="26563"/>
                  </a:lnTo>
                  <a:lnTo>
                    <a:pt x="43947" y="25361"/>
                  </a:lnTo>
                  <a:lnTo>
                    <a:pt x="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4"/>
            <p:cNvSpPr/>
            <p:nvPr/>
          </p:nvSpPr>
          <p:spPr>
            <a:xfrm>
              <a:off x="3568875" y="3143075"/>
              <a:ext cx="1098675" cy="664100"/>
            </a:xfrm>
            <a:custGeom>
              <a:avLst/>
              <a:gdLst/>
              <a:ahLst/>
              <a:cxnLst/>
              <a:rect l="l" t="t" r="r" b="b"/>
              <a:pathLst>
                <a:path w="43947" h="26564" fill="none" extrusionOk="0">
                  <a:moveTo>
                    <a:pt x="43947" y="25361"/>
                  </a:moveTo>
                  <a:lnTo>
                    <a:pt x="43947" y="26563"/>
                  </a:lnTo>
                  <a:lnTo>
                    <a:pt x="1" y="1191"/>
                  </a:lnTo>
                  <a:lnTo>
                    <a:pt x="13" y="1"/>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4"/>
            <p:cNvSpPr/>
            <p:nvPr/>
          </p:nvSpPr>
          <p:spPr>
            <a:xfrm>
              <a:off x="2830400" y="3170100"/>
              <a:ext cx="1829425" cy="1053925"/>
            </a:xfrm>
            <a:custGeom>
              <a:avLst/>
              <a:gdLst/>
              <a:ahLst/>
              <a:cxnLst/>
              <a:rect l="l" t="t" r="r" b="b"/>
              <a:pathLst>
                <a:path w="73177" h="42157" extrusionOk="0">
                  <a:moveTo>
                    <a:pt x="29891" y="0"/>
                  </a:moveTo>
                  <a:cubicBezTo>
                    <a:pt x="29367" y="0"/>
                    <a:pt x="28843" y="116"/>
                    <a:pt x="28445" y="348"/>
                  </a:cubicBezTo>
                  <a:lnTo>
                    <a:pt x="786" y="16422"/>
                  </a:lnTo>
                  <a:cubicBezTo>
                    <a:pt x="1" y="16886"/>
                    <a:pt x="1" y="17648"/>
                    <a:pt x="798" y="18100"/>
                  </a:cubicBezTo>
                  <a:lnTo>
                    <a:pt x="41839" y="41818"/>
                  </a:lnTo>
                  <a:cubicBezTo>
                    <a:pt x="42238" y="42044"/>
                    <a:pt x="42762" y="42157"/>
                    <a:pt x="43286" y="42157"/>
                  </a:cubicBezTo>
                  <a:cubicBezTo>
                    <a:pt x="43810" y="42157"/>
                    <a:pt x="44333" y="42044"/>
                    <a:pt x="44732" y="41818"/>
                  </a:cubicBezTo>
                  <a:lnTo>
                    <a:pt x="72391" y="25744"/>
                  </a:lnTo>
                  <a:cubicBezTo>
                    <a:pt x="73176" y="25280"/>
                    <a:pt x="73176" y="24518"/>
                    <a:pt x="72379" y="24054"/>
                  </a:cubicBezTo>
                  <a:lnTo>
                    <a:pt x="31338" y="348"/>
                  </a:lnTo>
                  <a:cubicBezTo>
                    <a:pt x="30939" y="116"/>
                    <a:pt x="30415" y="0"/>
                    <a:pt x="298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4"/>
            <p:cNvSpPr/>
            <p:nvPr/>
          </p:nvSpPr>
          <p:spPr>
            <a:xfrm>
              <a:off x="2830400" y="3167175"/>
              <a:ext cx="1829425" cy="1059700"/>
            </a:xfrm>
            <a:custGeom>
              <a:avLst/>
              <a:gdLst/>
              <a:ahLst/>
              <a:cxnLst/>
              <a:rect l="l" t="t" r="r" b="b"/>
              <a:pathLst>
                <a:path w="73177" h="42388" fill="none" extrusionOk="0">
                  <a:moveTo>
                    <a:pt x="72391" y="25861"/>
                  </a:moveTo>
                  <a:lnTo>
                    <a:pt x="44732" y="41935"/>
                  </a:lnTo>
                  <a:cubicBezTo>
                    <a:pt x="43935" y="42387"/>
                    <a:pt x="42637" y="42387"/>
                    <a:pt x="41839" y="41935"/>
                  </a:cubicBezTo>
                  <a:lnTo>
                    <a:pt x="798" y="18217"/>
                  </a:lnTo>
                  <a:cubicBezTo>
                    <a:pt x="1" y="17765"/>
                    <a:pt x="1" y="17003"/>
                    <a:pt x="786" y="16539"/>
                  </a:cubicBezTo>
                  <a:lnTo>
                    <a:pt x="28445" y="465"/>
                  </a:lnTo>
                  <a:cubicBezTo>
                    <a:pt x="29242" y="1"/>
                    <a:pt x="30540" y="1"/>
                    <a:pt x="31338" y="465"/>
                  </a:cubicBezTo>
                  <a:lnTo>
                    <a:pt x="72379" y="24171"/>
                  </a:lnTo>
                  <a:cubicBezTo>
                    <a:pt x="73176" y="24635"/>
                    <a:pt x="73176" y="25397"/>
                    <a:pt x="72391" y="2586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4"/>
            <p:cNvSpPr/>
            <p:nvPr/>
          </p:nvSpPr>
          <p:spPr>
            <a:xfrm>
              <a:off x="3258125" y="3661375"/>
              <a:ext cx="539675" cy="307050"/>
            </a:xfrm>
            <a:custGeom>
              <a:avLst/>
              <a:gdLst/>
              <a:ahLst/>
              <a:cxnLst/>
              <a:rect l="l" t="t" r="r" b="b"/>
              <a:pathLst>
                <a:path w="21587" h="12282" extrusionOk="0">
                  <a:moveTo>
                    <a:pt x="7572" y="0"/>
                  </a:moveTo>
                  <a:cubicBezTo>
                    <a:pt x="7118" y="0"/>
                    <a:pt x="6662" y="98"/>
                    <a:pt x="6311" y="295"/>
                  </a:cubicBezTo>
                  <a:lnTo>
                    <a:pt x="691" y="3557"/>
                  </a:lnTo>
                  <a:cubicBezTo>
                    <a:pt x="1" y="3962"/>
                    <a:pt x="1" y="4617"/>
                    <a:pt x="703" y="5022"/>
                  </a:cubicBezTo>
                  <a:lnTo>
                    <a:pt x="12764" y="11987"/>
                  </a:lnTo>
                  <a:cubicBezTo>
                    <a:pt x="13110" y="12183"/>
                    <a:pt x="13562" y="12282"/>
                    <a:pt x="14016" y="12282"/>
                  </a:cubicBezTo>
                  <a:cubicBezTo>
                    <a:pt x="14470" y="12282"/>
                    <a:pt x="14925" y="12183"/>
                    <a:pt x="15277" y="11987"/>
                  </a:cubicBezTo>
                  <a:lnTo>
                    <a:pt x="20896" y="8725"/>
                  </a:lnTo>
                  <a:cubicBezTo>
                    <a:pt x="21587" y="8320"/>
                    <a:pt x="21587" y="7665"/>
                    <a:pt x="20884" y="7260"/>
                  </a:cubicBezTo>
                  <a:lnTo>
                    <a:pt x="8823" y="295"/>
                  </a:lnTo>
                  <a:cubicBezTo>
                    <a:pt x="8478" y="98"/>
                    <a:pt x="8026" y="0"/>
                    <a:pt x="75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4"/>
            <p:cNvSpPr/>
            <p:nvPr/>
          </p:nvSpPr>
          <p:spPr>
            <a:xfrm>
              <a:off x="3258125" y="3658925"/>
              <a:ext cx="539675" cy="311950"/>
            </a:xfrm>
            <a:custGeom>
              <a:avLst/>
              <a:gdLst/>
              <a:ahLst/>
              <a:cxnLst/>
              <a:rect l="l" t="t" r="r" b="b"/>
              <a:pathLst>
                <a:path w="21587" h="12478" fill="none" extrusionOk="0">
                  <a:moveTo>
                    <a:pt x="20884" y="7358"/>
                  </a:moveTo>
                  <a:cubicBezTo>
                    <a:pt x="21587" y="7763"/>
                    <a:pt x="21587" y="8418"/>
                    <a:pt x="20896" y="8823"/>
                  </a:cubicBezTo>
                  <a:lnTo>
                    <a:pt x="15277" y="12085"/>
                  </a:lnTo>
                  <a:cubicBezTo>
                    <a:pt x="14574" y="12478"/>
                    <a:pt x="13455" y="12478"/>
                    <a:pt x="12764" y="12085"/>
                  </a:cubicBezTo>
                  <a:lnTo>
                    <a:pt x="703" y="5120"/>
                  </a:lnTo>
                  <a:cubicBezTo>
                    <a:pt x="1" y="4715"/>
                    <a:pt x="1" y="4060"/>
                    <a:pt x="691" y="3655"/>
                  </a:cubicBezTo>
                  <a:lnTo>
                    <a:pt x="6311" y="393"/>
                  </a:lnTo>
                  <a:cubicBezTo>
                    <a:pt x="7014" y="0"/>
                    <a:pt x="8133" y="0"/>
                    <a:pt x="8823" y="39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4"/>
            <p:cNvSpPr/>
            <p:nvPr/>
          </p:nvSpPr>
          <p:spPr>
            <a:xfrm>
              <a:off x="2835175" y="3601775"/>
              <a:ext cx="1819875" cy="677325"/>
            </a:xfrm>
            <a:custGeom>
              <a:avLst/>
              <a:gdLst/>
              <a:ahLst/>
              <a:cxnLst/>
              <a:rect l="l" t="t" r="r" b="b"/>
              <a:pathLst>
                <a:path w="72795" h="27093" extrusionOk="0">
                  <a:moveTo>
                    <a:pt x="0" y="0"/>
                  </a:moveTo>
                  <a:lnTo>
                    <a:pt x="0" y="2203"/>
                  </a:lnTo>
                  <a:cubicBezTo>
                    <a:pt x="0" y="2524"/>
                    <a:pt x="214" y="2822"/>
                    <a:pt x="607" y="3060"/>
                  </a:cubicBezTo>
                  <a:lnTo>
                    <a:pt x="41648" y="26753"/>
                  </a:lnTo>
                  <a:cubicBezTo>
                    <a:pt x="42047" y="26980"/>
                    <a:pt x="42571" y="27093"/>
                    <a:pt x="43095" y="27093"/>
                  </a:cubicBezTo>
                  <a:cubicBezTo>
                    <a:pt x="43619" y="27093"/>
                    <a:pt x="44142" y="26980"/>
                    <a:pt x="44541" y="26753"/>
                  </a:cubicBezTo>
                  <a:lnTo>
                    <a:pt x="72200" y="10680"/>
                  </a:lnTo>
                  <a:cubicBezTo>
                    <a:pt x="72604" y="10454"/>
                    <a:pt x="72795" y="10132"/>
                    <a:pt x="72795" y="9835"/>
                  </a:cubicBezTo>
                  <a:lnTo>
                    <a:pt x="72795" y="7644"/>
                  </a:lnTo>
                  <a:cubicBezTo>
                    <a:pt x="72795" y="7941"/>
                    <a:pt x="72581" y="8239"/>
                    <a:pt x="72200" y="8477"/>
                  </a:cubicBezTo>
                  <a:lnTo>
                    <a:pt x="44541" y="24551"/>
                  </a:lnTo>
                  <a:cubicBezTo>
                    <a:pt x="44142" y="24777"/>
                    <a:pt x="43619" y="24890"/>
                    <a:pt x="43095" y="24890"/>
                  </a:cubicBezTo>
                  <a:cubicBezTo>
                    <a:pt x="42571" y="24890"/>
                    <a:pt x="42047" y="24777"/>
                    <a:pt x="41648" y="24551"/>
                  </a:cubicBezTo>
                  <a:lnTo>
                    <a:pt x="607" y="857"/>
                  </a:lnTo>
                  <a:cubicBezTo>
                    <a:pt x="214" y="619"/>
                    <a:pt x="0" y="298"/>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4"/>
            <p:cNvSpPr/>
            <p:nvPr/>
          </p:nvSpPr>
          <p:spPr>
            <a:xfrm>
              <a:off x="2835175" y="3601775"/>
              <a:ext cx="1819875" cy="680150"/>
            </a:xfrm>
            <a:custGeom>
              <a:avLst/>
              <a:gdLst/>
              <a:ahLst/>
              <a:cxnLst/>
              <a:rect l="l" t="t" r="r" b="b"/>
              <a:pathLst>
                <a:path w="72795" h="27206" fill="none" extrusionOk="0">
                  <a:moveTo>
                    <a:pt x="72795" y="7644"/>
                  </a:moveTo>
                  <a:lnTo>
                    <a:pt x="72795" y="9835"/>
                  </a:lnTo>
                  <a:cubicBezTo>
                    <a:pt x="72795" y="10132"/>
                    <a:pt x="72604" y="10454"/>
                    <a:pt x="72200" y="10680"/>
                  </a:cubicBezTo>
                  <a:lnTo>
                    <a:pt x="44541" y="26753"/>
                  </a:lnTo>
                  <a:cubicBezTo>
                    <a:pt x="43744" y="27206"/>
                    <a:pt x="42446" y="27206"/>
                    <a:pt x="41648" y="26753"/>
                  </a:cubicBezTo>
                  <a:lnTo>
                    <a:pt x="607" y="3060"/>
                  </a:lnTo>
                  <a:cubicBezTo>
                    <a:pt x="214" y="2822"/>
                    <a:pt x="0" y="2524"/>
                    <a:pt x="0" y="2203"/>
                  </a:cubicBezTo>
                  <a:lnTo>
                    <a:pt x="0" y="0"/>
                  </a:lnTo>
                  <a:cubicBezTo>
                    <a:pt x="0" y="298"/>
                    <a:pt x="214" y="619"/>
                    <a:pt x="607" y="857"/>
                  </a:cubicBezTo>
                  <a:lnTo>
                    <a:pt x="41648" y="24551"/>
                  </a:lnTo>
                  <a:cubicBezTo>
                    <a:pt x="42446" y="25003"/>
                    <a:pt x="43744" y="25003"/>
                    <a:pt x="44541" y="24551"/>
                  </a:cubicBezTo>
                  <a:lnTo>
                    <a:pt x="72200" y="8477"/>
                  </a:lnTo>
                  <a:cubicBezTo>
                    <a:pt x="72581" y="8239"/>
                    <a:pt x="72795" y="7941"/>
                    <a:pt x="72795" y="764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4"/>
            <p:cNvSpPr/>
            <p:nvPr/>
          </p:nvSpPr>
          <p:spPr>
            <a:xfrm>
              <a:off x="3505200" y="3204625"/>
              <a:ext cx="90500" cy="50700"/>
            </a:xfrm>
            <a:custGeom>
              <a:avLst/>
              <a:gdLst/>
              <a:ahLst/>
              <a:cxnLst/>
              <a:rect l="l" t="t" r="r" b="b"/>
              <a:pathLst>
                <a:path w="3620" h="2028" extrusionOk="0">
                  <a:moveTo>
                    <a:pt x="1459" y="0"/>
                  </a:moveTo>
                  <a:cubicBezTo>
                    <a:pt x="1354" y="0"/>
                    <a:pt x="1250" y="21"/>
                    <a:pt x="1167" y="63"/>
                  </a:cubicBezTo>
                  <a:lnTo>
                    <a:pt x="167" y="646"/>
                  </a:lnTo>
                  <a:cubicBezTo>
                    <a:pt x="0" y="741"/>
                    <a:pt x="0" y="884"/>
                    <a:pt x="167" y="979"/>
                  </a:cubicBezTo>
                  <a:lnTo>
                    <a:pt x="1881" y="1956"/>
                  </a:lnTo>
                  <a:cubicBezTo>
                    <a:pt x="1965" y="2003"/>
                    <a:pt x="2069" y="2027"/>
                    <a:pt x="2171" y="2027"/>
                  </a:cubicBezTo>
                  <a:cubicBezTo>
                    <a:pt x="2274" y="2027"/>
                    <a:pt x="2375" y="2003"/>
                    <a:pt x="2453" y="1956"/>
                  </a:cubicBezTo>
                  <a:lnTo>
                    <a:pt x="3453" y="1384"/>
                  </a:lnTo>
                  <a:cubicBezTo>
                    <a:pt x="3620" y="1289"/>
                    <a:pt x="3620" y="1146"/>
                    <a:pt x="3453" y="1051"/>
                  </a:cubicBezTo>
                  <a:lnTo>
                    <a:pt x="1750" y="63"/>
                  </a:lnTo>
                  <a:cubicBezTo>
                    <a:pt x="1667" y="21"/>
                    <a:pt x="1563" y="0"/>
                    <a:pt x="14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4"/>
            <p:cNvSpPr/>
            <p:nvPr/>
          </p:nvSpPr>
          <p:spPr>
            <a:xfrm>
              <a:off x="3505200" y="3204100"/>
              <a:ext cx="90500" cy="51800"/>
            </a:xfrm>
            <a:custGeom>
              <a:avLst/>
              <a:gdLst/>
              <a:ahLst/>
              <a:cxnLst/>
              <a:rect l="l" t="t" r="r" b="b"/>
              <a:pathLst>
                <a:path w="3620" h="2072" fill="none" extrusionOk="0">
                  <a:moveTo>
                    <a:pt x="3453" y="1072"/>
                  </a:moveTo>
                  <a:cubicBezTo>
                    <a:pt x="3620" y="1167"/>
                    <a:pt x="3620" y="1310"/>
                    <a:pt x="3453" y="1405"/>
                  </a:cubicBezTo>
                  <a:lnTo>
                    <a:pt x="2453" y="1977"/>
                  </a:lnTo>
                  <a:cubicBezTo>
                    <a:pt x="2298" y="2072"/>
                    <a:pt x="2048" y="2072"/>
                    <a:pt x="1881" y="1977"/>
                  </a:cubicBezTo>
                  <a:lnTo>
                    <a:pt x="167" y="1000"/>
                  </a:lnTo>
                  <a:cubicBezTo>
                    <a:pt x="0" y="905"/>
                    <a:pt x="0" y="762"/>
                    <a:pt x="167" y="667"/>
                  </a:cubicBezTo>
                  <a:lnTo>
                    <a:pt x="1167" y="84"/>
                  </a:lnTo>
                  <a:cubicBezTo>
                    <a:pt x="1334" y="0"/>
                    <a:pt x="1584" y="0"/>
                    <a:pt x="1750"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4"/>
            <p:cNvSpPr/>
            <p:nvPr/>
          </p:nvSpPr>
          <p:spPr>
            <a:xfrm>
              <a:off x="3428400" y="3239225"/>
              <a:ext cx="107775" cy="60750"/>
            </a:xfrm>
            <a:custGeom>
              <a:avLst/>
              <a:gdLst/>
              <a:ahLst/>
              <a:cxnLst/>
              <a:rect l="l" t="t" r="r" b="b"/>
              <a:pathLst>
                <a:path w="4311" h="2430" extrusionOk="0">
                  <a:moveTo>
                    <a:pt x="2149" y="0"/>
                  </a:moveTo>
                  <a:cubicBezTo>
                    <a:pt x="2045" y="0"/>
                    <a:pt x="1941" y="24"/>
                    <a:pt x="1858" y="72"/>
                  </a:cubicBezTo>
                  <a:lnTo>
                    <a:pt x="155" y="1048"/>
                  </a:lnTo>
                  <a:cubicBezTo>
                    <a:pt x="0" y="1143"/>
                    <a:pt x="0" y="1286"/>
                    <a:pt x="155" y="1381"/>
                  </a:cubicBezTo>
                  <a:lnTo>
                    <a:pt x="1869" y="2358"/>
                  </a:lnTo>
                  <a:cubicBezTo>
                    <a:pt x="1953" y="2405"/>
                    <a:pt x="2057" y="2429"/>
                    <a:pt x="2161" y="2429"/>
                  </a:cubicBezTo>
                  <a:cubicBezTo>
                    <a:pt x="2265" y="2429"/>
                    <a:pt x="2370" y="2405"/>
                    <a:pt x="2453" y="2358"/>
                  </a:cubicBezTo>
                  <a:lnTo>
                    <a:pt x="4144" y="1381"/>
                  </a:lnTo>
                  <a:cubicBezTo>
                    <a:pt x="4310" y="1286"/>
                    <a:pt x="4310" y="1143"/>
                    <a:pt x="4144" y="1048"/>
                  </a:cubicBezTo>
                  <a:lnTo>
                    <a:pt x="2441" y="72"/>
                  </a:lnTo>
                  <a:cubicBezTo>
                    <a:pt x="2358" y="24"/>
                    <a:pt x="2253" y="0"/>
                    <a:pt x="2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4"/>
            <p:cNvSpPr/>
            <p:nvPr/>
          </p:nvSpPr>
          <p:spPr>
            <a:xfrm>
              <a:off x="3428400" y="3238625"/>
              <a:ext cx="107775" cy="61925"/>
            </a:xfrm>
            <a:custGeom>
              <a:avLst/>
              <a:gdLst/>
              <a:ahLst/>
              <a:cxnLst/>
              <a:rect l="l" t="t" r="r" b="b"/>
              <a:pathLst>
                <a:path w="4311" h="2477" fill="none" extrusionOk="0">
                  <a:moveTo>
                    <a:pt x="4144" y="1072"/>
                  </a:moveTo>
                  <a:cubicBezTo>
                    <a:pt x="4310" y="1167"/>
                    <a:pt x="4310" y="1310"/>
                    <a:pt x="4144" y="1405"/>
                  </a:cubicBezTo>
                  <a:lnTo>
                    <a:pt x="2453" y="2382"/>
                  </a:lnTo>
                  <a:cubicBezTo>
                    <a:pt x="2286" y="2477"/>
                    <a:pt x="2036" y="2477"/>
                    <a:pt x="1869" y="2382"/>
                  </a:cubicBezTo>
                  <a:lnTo>
                    <a:pt x="155" y="1405"/>
                  </a:lnTo>
                  <a:cubicBezTo>
                    <a:pt x="0" y="1310"/>
                    <a:pt x="0" y="1167"/>
                    <a:pt x="155" y="1072"/>
                  </a:cubicBezTo>
                  <a:lnTo>
                    <a:pt x="1858" y="96"/>
                  </a:lnTo>
                  <a:cubicBezTo>
                    <a:pt x="2024" y="0"/>
                    <a:pt x="2274"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4"/>
            <p:cNvSpPr/>
            <p:nvPr/>
          </p:nvSpPr>
          <p:spPr>
            <a:xfrm>
              <a:off x="3494175" y="3277550"/>
              <a:ext cx="107775" cy="60800"/>
            </a:xfrm>
            <a:custGeom>
              <a:avLst/>
              <a:gdLst/>
              <a:ahLst/>
              <a:cxnLst/>
              <a:rect l="l" t="t" r="r" b="b"/>
              <a:pathLst>
                <a:path w="4311" h="2432" extrusionOk="0">
                  <a:moveTo>
                    <a:pt x="2150" y="0"/>
                  </a:moveTo>
                  <a:cubicBezTo>
                    <a:pt x="2045" y="0"/>
                    <a:pt x="1941" y="21"/>
                    <a:pt x="1858" y="63"/>
                  </a:cubicBezTo>
                  <a:lnTo>
                    <a:pt x="167" y="1051"/>
                  </a:lnTo>
                  <a:cubicBezTo>
                    <a:pt x="0" y="1146"/>
                    <a:pt x="0" y="1289"/>
                    <a:pt x="167" y="1384"/>
                  </a:cubicBezTo>
                  <a:lnTo>
                    <a:pt x="1870" y="2361"/>
                  </a:lnTo>
                  <a:cubicBezTo>
                    <a:pt x="1953" y="2408"/>
                    <a:pt x="2057" y="2432"/>
                    <a:pt x="2161" y="2432"/>
                  </a:cubicBezTo>
                  <a:cubicBezTo>
                    <a:pt x="2266" y="2432"/>
                    <a:pt x="2370" y="2408"/>
                    <a:pt x="2453" y="2361"/>
                  </a:cubicBezTo>
                  <a:lnTo>
                    <a:pt x="4156" y="1384"/>
                  </a:lnTo>
                  <a:cubicBezTo>
                    <a:pt x="4311" y="1289"/>
                    <a:pt x="4311" y="1146"/>
                    <a:pt x="4156" y="1051"/>
                  </a:cubicBezTo>
                  <a:lnTo>
                    <a:pt x="2441" y="63"/>
                  </a:lnTo>
                  <a:cubicBezTo>
                    <a:pt x="2358" y="21"/>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4"/>
            <p:cNvSpPr/>
            <p:nvPr/>
          </p:nvSpPr>
          <p:spPr>
            <a:xfrm>
              <a:off x="3494175" y="3277025"/>
              <a:ext cx="107775" cy="61925"/>
            </a:xfrm>
            <a:custGeom>
              <a:avLst/>
              <a:gdLst/>
              <a:ahLst/>
              <a:cxnLst/>
              <a:rect l="l" t="t" r="r" b="b"/>
              <a:pathLst>
                <a:path w="4311" h="2477" fill="none" extrusionOk="0">
                  <a:moveTo>
                    <a:pt x="4156" y="1072"/>
                  </a:moveTo>
                  <a:cubicBezTo>
                    <a:pt x="4311" y="1167"/>
                    <a:pt x="4311" y="1310"/>
                    <a:pt x="4156" y="1405"/>
                  </a:cubicBezTo>
                  <a:lnTo>
                    <a:pt x="2453" y="2382"/>
                  </a:lnTo>
                  <a:cubicBezTo>
                    <a:pt x="2286" y="2477"/>
                    <a:pt x="2036" y="2477"/>
                    <a:pt x="1870" y="2382"/>
                  </a:cubicBezTo>
                  <a:lnTo>
                    <a:pt x="167" y="1405"/>
                  </a:lnTo>
                  <a:cubicBezTo>
                    <a:pt x="0" y="1310"/>
                    <a:pt x="0" y="1167"/>
                    <a:pt x="167" y="1072"/>
                  </a:cubicBezTo>
                  <a:lnTo>
                    <a:pt x="1858" y="84"/>
                  </a:lnTo>
                  <a:cubicBezTo>
                    <a:pt x="2025" y="0"/>
                    <a:pt x="2275" y="0"/>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4"/>
            <p:cNvSpPr/>
            <p:nvPr/>
          </p:nvSpPr>
          <p:spPr>
            <a:xfrm>
              <a:off x="3632875" y="3278425"/>
              <a:ext cx="90525" cy="50475"/>
            </a:xfrm>
            <a:custGeom>
              <a:avLst/>
              <a:gdLst/>
              <a:ahLst/>
              <a:cxnLst/>
              <a:rect l="l" t="t" r="r" b="b"/>
              <a:pathLst>
                <a:path w="3621" h="2019" extrusionOk="0">
                  <a:moveTo>
                    <a:pt x="1453" y="1"/>
                  </a:moveTo>
                  <a:cubicBezTo>
                    <a:pt x="1349" y="1"/>
                    <a:pt x="1245" y="22"/>
                    <a:pt x="1168" y="63"/>
                  </a:cubicBezTo>
                  <a:lnTo>
                    <a:pt x="167" y="647"/>
                  </a:lnTo>
                  <a:cubicBezTo>
                    <a:pt x="1" y="730"/>
                    <a:pt x="1" y="885"/>
                    <a:pt x="167" y="968"/>
                  </a:cubicBezTo>
                  <a:lnTo>
                    <a:pt x="1882" y="1956"/>
                  </a:lnTo>
                  <a:cubicBezTo>
                    <a:pt x="1959" y="1998"/>
                    <a:pt x="2064" y="2019"/>
                    <a:pt x="2168" y="2019"/>
                  </a:cubicBezTo>
                  <a:cubicBezTo>
                    <a:pt x="2272" y="2019"/>
                    <a:pt x="2376" y="1998"/>
                    <a:pt x="2453" y="1956"/>
                  </a:cubicBezTo>
                  <a:lnTo>
                    <a:pt x="3454" y="1373"/>
                  </a:lnTo>
                  <a:cubicBezTo>
                    <a:pt x="3620" y="1290"/>
                    <a:pt x="3620" y="1135"/>
                    <a:pt x="3454" y="1052"/>
                  </a:cubicBezTo>
                  <a:lnTo>
                    <a:pt x="1739" y="63"/>
                  </a:lnTo>
                  <a:cubicBezTo>
                    <a:pt x="1662" y="22"/>
                    <a:pt x="1558" y="1"/>
                    <a:pt x="1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4"/>
            <p:cNvSpPr/>
            <p:nvPr/>
          </p:nvSpPr>
          <p:spPr>
            <a:xfrm>
              <a:off x="3632875" y="3277925"/>
              <a:ext cx="90525" cy="51500"/>
            </a:xfrm>
            <a:custGeom>
              <a:avLst/>
              <a:gdLst/>
              <a:ahLst/>
              <a:cxnLst/>
              <a:rect l="l" t="t" r="r" b="b"/>
              <a:pathLst>
                <a:path w="3621" h="2060" fill="none" extrusionOk="0">
                  <a:moveTo>
                    <a:pt x="3454" y="1072"/>
                  </a:moveTo>
                  <a:cubicBezTo>
                    <a:pt x="3620" y="1155"/>
                    <a:pt x="3620" y="1310"/>
                    <a:pt x="3454" y="1393"/>
                  </a:cubicBezTo>
                  <a:lnTo>
                    <a:pt x="2453" y="1976"/>
                  </a:lnTo>
                  <a:cubicBezTo>
                    <a:pt x="2299" y="2060"/>
                    <a:pt x="2037" y="2060"/>
                    <a:pt x="1882" y="1976"/>
                  </a:cubicBezTo>
                  <a:lnTo>
                    <a:pt x="167" y="988"/>
                  </a:lnTo>
                  <a:cubicBezTo>
                    <a:pt x="1" y="905"/>
                    <a:pt x="1" y="750"/>
                    <a:pt x="167" y="667"/>
                  </a:cubicBezTo>
                  <a:lnTo>
                    <a:pt x="1168" y="83"/>
                  </a:lnTo>
                  <a:cubicBezTo>
                    <a:pt x="1322" y="0"/>
                    <a:pt x="1584" y="0"/>
                    <a:pt x="1739" y="8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4"/>
            <p:cNvSpPr/>
            <p:nvPr/>
          </p:nvSpPr>
          <p:spPr>
            <a:xfrm>
              <a:off x="3559350" y="3315125"/>
              <a:ext cx="107775" cy="60750"/>
            </a:xfrm>
            <a:custGeom>
              <a:avLst/>
              <a:gdLst/>
              <a:ahLst/>
              <a:cxnLst/>
              <a:rect l="l" t="t" r="r" b="b"/>
              <a:pathLst>
                <a:path w="4311" h="2430" extrusionOk="0">
                  <a:moveTo>
                    <a:pt x="2150" y="0"/>
                  </a:moveTo>
                  <a:cubicBezTo>
                    <a:pt x="2046" y="0"/>
                    <a:pt x="1942" y="24"/>
                    <a:pt x="1858" y="72"/>
                  </a:cubicBezTo>
                  <a:lnTo>
                    <a:pt x="156" y="1048"/>
                  </a:lnTo>
                  <a:cubicBezTo>
                    <a:pt x="1" y="1143"/>
                    <a:pt x="1" y="1286"/>
                    <a:pt x="156" y="1381"/>
                  </a:cubicBezTo>
                  <a:lnTo>
                    <a:pt x="1870" y="2358"/>
                  </a:lnTo>
                  <a:cubicBezTo>
                    <a:pt x="1954" y="2405"/>
                    <a:pt x="2058" y="2429"/>
                    <a:pt x="2162" y="2429"/>
                  </a:cubicBezTo>
                  <a:cubicBezTo>
                    <a:pt x="2266" y="2429"/>
                    <a:pt x="2370" y="2405"/>
                    <a:pt x="2454" y="2358"/>
                  </a:cubicBezTo>
                  <a:lnTo>
                    <a:pt x="4144" y="1381"/>
                  </a:lnTo>
                  <a:cubicBezTo>
                    <a:pt x="4311" y="1286"/>
                    <a:pt x="4311" y="1143"/>
                    <a:pt x="4144" y="1048"/>
                  </a:cubicBezTo>
                  <a:lnTo>
                    <a:pt x="2442"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4"/>
            <p:cNvSpPr/>
            <p:nvPr/>
          </p:nvSpPr>
          <p:spPr>
            <a:xfrm>
              <a:off x="3559350" y="3314525"/>
              <a:ext cx="107775" cy="61925"/>
            </a:xfrm>
            <a:custGeom>
              <a:avLst/>
              <a:gdLst/>
              <a:ahLst/>
              <a:cxnLst/>
              <a:rect l="l" t="t" r="r" b="b"/>
              <a:pathLst>
                <a:path w="4311" h="2477" fill="none" extrusionOk="0">
                  <a:moveTo>
                    <a:pt x="4144" y="1072"/>
                  </a:moveTo>
                  <a:cubicBezTo>
                    <a:pt x="4311" y="1167"/>
                    <a:pt x="4311" y="1310"/>
                    <a:pt x="4144" y="1405"/>
                  </a:cubicBezTo>
                  <a:lnTo>
                    <a:pt x="2454" y="2382"/>
                  </a:lnTo>
                  <a:cubicBezTo>
                    <a:pt x="2287" y="2477"/>
                    <a:pt x="2037" y="2477"/>
                    <a:pt x="1870" y="2382"/>
                  </a:cubicBezTo>
                  <a:lnTo>
                    <a:pt x="156" y="1405"/>
                  </a:lnTo>
                  <a:cubicBezTo>
                    <a:pt x="1" y="1310"/>
                    <a:pt x="1" y="1167"/>
                    <a:pt x="156" y="1072"/>
                  </a:cubicBezTo>
                  <a:lnTo>
                    <a:pt x="1858" y="96"/>
                  </a:lnTo>
                  <a:cubicBezTo>
                    <a:pt x="2025" y="1"/>
                    <a:pt x="2275"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4"/>
            <p:cNvSpPr/>
            <p:nvPr/>
          </p:nvSpPr>
          <p:spPr>
            <a:xfrm>
              <a:off x="3700150" y="3317425"/>
              <a:ext cx="90525" cy="50700"/>
            </a:xfrm>
            <a:custGeom>
              <a:avLst/>
              <a:gdLst/>
              <a:ahLst/>
              <a:cxnLst/>
              <a:rect l="l" t="t" r="r" b="b"/>
              <a:pathLst>
                <a:path w="3621" h="2028" extrusionOk="0">
                  <a:moveTo>
                    <a:pt x="1459" y="1"/>
                  </a:moveTo>
                  <a:cubicBezTo>
                    <a:pt x="1355" y="1"/>
                    <a:pt x="1251" y="21"/>
                    <a:pt x="1167" y="63"/>
                  </a:cubicBezTo>
                  <a:lnTo>
                    <a:pt x="167" y="647"/>
                  </a:lnTo>
                  <a:cubicBezTo>
                    <a:pt x="1" y="742"/>
                    <a:pt x="1" y="885"/>
                    <a:pt x="167" y="980"/>
                  </a:cubicBezTo>
                  <a:lnTo>
                    <a:pt x="1882" y="1956"/>
                  </a:lnTo>
                  <a:cubicBezTo>
                    <a:pt x="1965" y="2004"/>
                    <a:pt x="2069" y="2028"/>
                    <a:pt x="2173" y="2028"/>
                  </a:cubicBezTo>
                  <a:cubicBezTo>
                    <a:pt x="2278" y="2028"/>
                    <a:pt x="2382" y="2004"/>
                    <a:pt x="2465" y="1956"/>
                  </a:cubicBezTo>
                  <a:lnTo>
                    <a:pt x="3453" y="1373"/>
                  </a:lnTo>
                  <a:cubicBezTo>
                    <a:pt x="3620" y="1289"/>
                    <a:pt x="3620" y="1135"/>
                    <a:pt x="3453" y="1051"/>
                  </a:cubicBezTo>
                  <a:lnTo>
                    <a:pt x="1751" y="63"/>
                  </a:lnTo>
                  <a:cubicBezTo>
                    <a:pt x="1667" y="21"/>
                    <a:pt x="1563" y="1"/>
                    <a:pt x="14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4"/>
            <p:cNvSpPr/>
            <p:nvPr/>
          </p:nvSpPr>
          <p:spPr>
            <a:xfrm>
              <a:off x="3700150" y="3316900"/>
              <a:ext cx="90525" cy="51825"/>
            </a:xfrm>
            <a:custGeom>
              <a:avLst/>
              <a:gdLst/>
              <a:ahLst/>
              <a:cxnLst/>
              <a:rect l="l" t="t" r="r" b="b"/>
              <a:pathLst>
                <a:path w="3621" h="2073" fill="none" extrusionOk="0">
                  <a:moveTo>
                    <a:pt x="3453" y="1072"/>
                  </a:moveTo>
                  <a:cubicBezTo>
                    <a:pt x="3620" y="1156"/>
                    <a:pt x="3620" y="1310"/>
                    <a:pt x="3453" y="1394"/>
                  </a:cubicBezTo>
                  <a:lnTo>
                    <a:pt x="2465" y="1977"/>
                  </a:lnTo>
                  <a:cubicBezTo>
                    <a:pt x="2299" y="2072"/>
                    <a:pt x="2048" y="2072"/>
                    <a:pt x="1882" y="1977"/>
                  </a:cubicBezTo>
                  <a:lnTo>
                    <a:pt x="167" y="1001"/>
                  </a:lnTo>
                  <a:cubicBezTo>
                    <a:pt x="1" y="906"/>
                    <a:pt x="1" y="763"/>
                    <a:pt x="167" y="668"/>
                  </a:cubicBezTo>
                  <a:lnTo>
                    <a:pt x="1167" y="84"/>
                  </a:lnTo>
                  <a:cubicBezTo>
                    <a:pt x="1334" y="1"/>
                    <a:pt x="1584" y="1"/>
                    <a:pt x="175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4"/>
            <p:cNvSpPr/>
            <p:nvPr/>
          </p:nvSpPr>
          <p:spPr>
            <a:xfrm>
              <a:off x="3625450" y="3353150"/>
              <a:ext cx="108075" cy="60600"/>
            </a:xfrm>
            <a:custGeom>
              <a:avLst/>
              <a:gdLst/>
              <a:ahLst/>
              <a:cxnLst/>
              <a:rect l="l" t="t" r="r" b="b"/>
              <a:pathLst>
                <a:path w="4323" h="2424" extrusionOk="0">
                  <a:moveTo>
                    <a:pt x="2149" y="0"/>
                  </a:moveTo>
                  <a:cubicBezTo>
                    <a:pt x="2045" y="0"/>
                    <a:pt x="1941" y="21"/>
                    <a:pt x="1858" y="63"/>
                  </a:cubicBezTo>
                  <a:lnTo>
                    <a:pt x="167" y="1051"/>
                  </a:lnTo>
                  <a:cubicBezTo>
                    <a:pt x="0" y="1134"/>
                    <a:pt x="0" y="1289"/>
                    <a:pt x="167" y="1373"/>
                  </a:cubicBezTo>
                  <a:lnTo>
                    <a:pt x="1881" y="2361"/>
                  </a:lnTo>
                  <a:cubicBezTo>
                    <a:pt x="1959" y="2402"/>
                    <a:pt x="2063" y="2423"/>
                    <a:pt x="2167" y="2423"/>
                  </a:cubicBezTo>
                  <a:cubicBezTo>
                    <a:pt x="2271" y="2423"/>
                    <a:pt x="2375" y="2402"/>
                    <a:pt x="2453" y="2361"/>
                  </a:cubicBezTo>
                  <a:lnTo>
                    <a:pt x="4155" y="1373"/>
                  </a:lnTo>
                  <a:cubicBezTo>
                    <a:pt x="4322" y="1289"/>
                    <a:pt x="4322" y="1134"/>
                    <a:pt x="4155" y="1051"/>
                  </a:cubicBezTo>
                  <a:lnTo>
                    <a:pt x="2441" y="63"/>
                  </a:lnTo>
                  <a:cubicBezTo>
                    <a:pt x="2358" y="21"/>
                    <a:pt x="2253" y="0"/>
                    <a:pt x="2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4"/>
            <p:cNvSpPr/>
            <p:nvPr/>
          </p:nvSpPr>
          <p:spPr>
            <a:xfrm>
              <a:off x="3625450" y="3352625"/>
              <a:ext cx="108075" cy="61650"/>
            </a:xfrm>
            <a:custGeom>
              <a:avLst/>
              <a:gdLst/>
              <a:ahLst/>
              <a:cxnLst/>
              <a:rect l="l" t="t" r="r" b="b"/>
              <a:pathLst>
                <a:path w="4323" h="2466" fill="none" extrusionOk="0">
                  <a:moveTo>
                    <a:pt x="4155" y="1072"/>
                  </a:moveTo>
                  <a:cubicBezTo>
                    <a:pt x="4322" y="1155"/>
                    <a:pt x="4322" y="1310"/>
                    <a:pt x="4155" y="1394"/>
                  </a:cubicBezTo>
                  <a:lnTo>
                    <a:pt x="2453" y="2382"/>
                  </a:lnTo>
                  <a:cubicBezTo>
                    <a:pt x="2298" y="2465"/>
                    <a:pt x="2036" y="2465"/>
                    <a:pt x="1881" y="2382"/>
                  </a:cubicBezTo>
                  <a:lnTo>
                    <a:pt x="167" y="1394"/>
                  </a:lnTo>
                  <a:cubicBezTo>
                    <a:pt x="0" y="1310"/>
                    <a:pt x="0" y="1155"/>
                    <a:pt x="167" y="1072"/>
                  </a:cubicBezTo>
                  <a:lnTo>
                    <a:pt x="1858" y="84"/>
                  </a:lnTo>
                  <a:cubicBezTo>
                    <a:pt x="2024" y="1"/>
                    <a:pt x="2274"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4"/>
            <p:cNvSpPr/>
            <p:nvPr/>
          </p:nvSpPr>
          <p:spPr>
            <a:xfrm>
              <a:off x="3766525" y="3355300"/>
              <a:ext cx="90525" cy="50700"/>
            </a:xfrm>
            <a:custGeom>
              <a:avLst/>
              <a:gdLst/>
              <a:ahLst/>
              <a:cxnLst/>
              <a:rect l="l" t="t" r="r" b="b"/>
              <a:pathLst>
                <a:path w="3621" h="2028" extrusionOk="0">
                  <a:moveTo>
                    <a:pt x="1447" y="1"/>
                  </a:moveTo>
                  <a:cubicBezTo>
                    <a:pt x="1343" y="1"/>
                    <a:pt x="1239" y="24"/>
                    <a:pt x="1156" y="72"/>
                  </a:cubicBezTo>
                  <a:lnTo>
                    <a:pt x="167" y="644"/>
                  </a:lnTo>
                  <a:cubicBezTo>
                    <a:pt x="1" y="739"/>
                    <a:pt x="1" y="894"/>
                    <a:pt x="167" y="977"/>
                  </a:cubicBezTo>
                  <a:lnTo>
                    <a:pt x="1870" y="1965"/>
                  </a:lnTo>
                  <a:cubicBezTo>
                    <a:pt x="1953" y="2007"/>
                    <a:pt x="2058" y="2028"/>
                    <a:pt x="2162" y="2028"/>
                  </a:cubicBezTo>
                  <a:cubicBezTo>
                    <a:pt x="2266" y="2028"/>
                    <a:pt x="2370" y="2007"/>
                    <a:pt x="2453" y="1965"/>
                  </a:cubicBezTo>
                  <a:lnTo>
                    <a:pt x="3454" y="1382"/>
                  </a:lnTo>
                  <a:cubicBezTo>
                    <a:pt x="3620" y="1287"/>
                    <a:pt x="3620" y="1144"/>
                    <a:pt x="3454" y="1048"/>
                  </a:cubicBezTo>
                  <a:lnTo>
                    <a:pt x="1739" y="72"/>
                  </a:lnTo>
                  <a:cubicBezTo>
                    <a:pt x="1656" y="24"/>
                    <a:pt x="1551" y="1"/>
                    <a:pt x="14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4"/>
            <p:cNvSpPr/>
            <p:nvPr/>
          </p:nvSpPr>
          <p:spPr>
            <a:xfrm>
              <a:off x="3766525" y="3354700"/>
              <a:ext cx="90525" cy="51825"/>
            </a:xfrm>
            <a:custGeom>
              <a:avLst/>
              <a:gdLst/>
              <a:ahLst/>
              <a:cxnLst/>
              <a:rect l="l" t="t" r="r" b="b"/>
              <a:pathLst>
                <a:path w="3621" h="2073" fill="none" extrusionOk="0">
                  <a:moveTo>
                    <a:pt x="3454" y="1072"/>
                  </a:moveTo>
                  <a:cubicBezTo>
                    <a:pt x="3620" y="1168"/>
                    <a:pt x="3620" y="1311"/>
                    <a:pt x="3454" y="1406"/>
                  </a:cubicBezTo>
                  <a:lnTo>
                    <a:pt x="2453" y="1989"/>
                  </a:lnTo>
                  <a:cubicBezTo>
                    <a:pt x="2287" y="2073"/>
                    <a:pt x="2037" y="2073"/>
                    <a:pt x="1870" y="1989"/>
                  </a:cubicBezTo>
                  <a:lnTo>
                    <a:pt x="167" y="1001"/>
                  </a:lnTo>
                  <a:cubicBezTo>
                    <a:pt x="1" y="918"/>
                    <a:pt x="1" y="763"/>
                    <a:pt x="167" y="668"/>
                  </a:cubicBezTo>
                  <a:lnTo>
                    <a:pt x="1156" y="96"/>
                  </a:lnTo>
                  <a:cubicBezTo>
                    <a:pt x="1322" y="1"/>
                    <a:pt x="1572" y="1"/>
                    <a:pt x="1739"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4"/>
            <p:cNvSpPr/>
            <p:nvPr/>
          </p:nvSpPr>
          <p:spPr>
            <a:xfrm>
              <a:off x="3692700" y="3392225"/>
              <a:ext cx="108075" cy="60725"/>
            </a:xfrm>
            <a:custGeom>
              <a:avLst/>
              <a:gdLst/>
              <a:ahLst/>
              <a:cxnLst/>
              <a:rect l="l" t="t" r="r" b="b"/>
              <a:pathLst>
                <a:path w="4323" h="2429" extrusionOk="0">
                  <a:moveTo>
                    <a:pt x="2156" y="0"/>
                  </a:moveTo>
                  <a:cubicBezTo>
                    <a:pt x="2052" y="0"/>
                    <a:pt x="1948" y="24"/>
                    <a:pt x="1870" y="71"/>
                  </a:cubicBezTo>
                  <a:lnTo>
                    <a:pt x="168" y="1048"/>
                  </a:lnTo>
                  <a:cubicBezTo>
                    <a:pt x="1" y="1143"/>
                    <a:pt x="1" y="1286"/>
                    <a:pt x="168" y="1381"/>
                  </a:cubicBezTo>
                  <a:lnTo>
                    <a:pt x="1882" y="2357"/>
                  </a:lnTo>
                  <a:cubicBezTo>
                    <a:pt x="1965" y="2405"/>
                    <a:pt x="2070" y="2429"/>
                    <a:pt x="2174" y="2429"/>
                  </a:cubicBezTo>
                  <a:cubicBezTo>
                    <a:pt x="2278" y="2429"/>
                    <a:pt x="2382" y="2405"/>
                    <a:pt x="2466" y="2357"/>
                  </a:cubicBezTo>
                  <a:lnTo>
                    <a:pt x="4156" y="1381"/>
                  </a:lnTo>
                  <a:cubicBezTo>
                    <a:pt x="4323" y="1286"/>
                    <a:pt x="4323" y="1143"/>
                    <a:pt x="4156" y="1048"/>
                  </a:cubicBezTo>
                  <a:lnTo>
                    <a:pt x="2442" y="71"/>
                  </a:lnTo>
                  <a:cubicBezTo>
                    <a:pt x="2364" y="24"/>
                    <a:pt x="2260" y="0"/>
                    <a:pt x="21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4"/>
            <p:cNvSpPr/>
            <p:nvPr/>
          </p:nvSpPr>
          <p:spPr>
            <a:xfrm>
              <a:off x="3692700" y="3391625"/>
              <a:ext cx="108075" cy="61925"/>
            </a:xfrm>
            <a:custGeom>
              <a:avLst/>
              <a:gdLst/>
              <a:ahLst/>
              <a:cxnLst/>
              <a:rect l="l" t="t" r="r" b="b"/>
              <a:pathLst>
                <a:path w="4323" h="2477" fill="none" extrusionOk="0">
                  <a:moveTo>
                    <a:pt x="4156" y="1072"/>
                  </a:moveTo>
                  <a:cubicBezTo>
                    <a:pt x="4323" y="1167"/>
                    <a:pt x="4323" y="1310"/>
                    <a:pt x="4156" y="1405"/>
                  </a:cubicBezTo>
                  <a:lnTo>
                    <a:pt x="2466" y="2381"/>
                  </a:lnTo>
                  <a:cubicBezTo>
                    <a:pt x="2299" y="2477"/>
                    <a:pt x="2049" y="2477"/>
                    <a:pt x="1882" y="2381"/>
                  </a:cubicBezTo>
                  <a:lnTo>
                    <a:pt x="168" y="1405"/>
                  </a:lnTo>
                  <a:cubicBezTo>
                    <a:pt x="1" y="1310"/>
                    <a:pt x="1" y="1167"/>
                    <a:pt x="168" y="1072"/>
                  </a:cubicBezTo>
                  <a:lnTo>
                    <a:pt x="1870" y="95"/>
                  </a:lnTo>
                  <a:cubicBezTo>
                    <a:pt x="2025" y="0"/>
                    <a:pt x="2287" y="0"/>
                    <a:pt x="2442" y="9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4"/>
            <p:cNvSpPr/>
            <p:nvPr/>
          </p:nvSpPr>
          <p:spPr>
            <a:xfrm>
              <a:off x="3831725" y="3393325"/>
              <a:ext cx="90200" cy="50700"/>
            </a:xfrm>
            <a:custGeom>
              <a:avLst/>
              <a:gdLst/>
              <a:ahLst/>
              <a:cxnLst/>
              <a:rect l="l" t="t" r="r" b="b"/>
              <a:pathLst>
                <a:path w="3608" h="2028" extrusionOk="0">
                  <a:moveTo>
                    <a:pt x="1447" y="1"/>
                  </a:moveTo>
                  <a:cubicBezTo>
                    <a:pt x="1343" y="1"/>
                    <a:pt x="1238" y="22"/>
                    <a:pt x="1155" y="63"/>
                  </a:cubicBezTo>
                  <a:lnTo>
                    <a:pt x="155" y="647"/>
                  </a:lnTo>
                  <a:cubicBezTo>
                    <a:pt x="0" y="742"/>
                    <a:pt x="0" y="885"/>
                    <a:pt x="155" y="980"/>
                  </a:cubicBezTo>
                  <a:lnTo>
                    <a:pt x="1869" y="1956"/>
                  </a:lnTo>
                  <a:cubicBezTo>
                    <a:pt x="1953" y="2004"/>
                    <a:pt x="2057" y="2028"/>
                    <a:pt x="2161" y="2028"/>
                  </a:cubicBezTo>
                  <a:cubicBezTo>
                    <a:pt x="2265" y="2028"/>
                    <a:pt x="2370" y="2004"/>
                    <a:pt x="2453" y="1956"/>
                  </a:cubicBezTo>
                  <a:lnTo>
                    <a:pt x="3453" y="1373"/>
                  </a:lnTo>
                  <a:cubicBezTo>
                    <a:pt x="3608" y="1290"/>
                    <a:pt x="3608" y="1135"/>
                    <a:pt x="3453" y="1051"/>
                  </a:cubicBezTo>
                  <a:lnTo>
                    <a:pt x="1738" y="63"/>
                  </a:lnTo>
                  <a:cubicBezTo>
                    <a:pt x="1655" y="22"/>
                    <a:pt x="1551" y="1"/>
                    <a:pt x="14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4"/>
            <p:cNvSpPr/>
            <p:nvPr/>
          </p:nvSpPr>
          <p:spPr>
            <a:xfrm>
              <a:off x="3831725" y="3392800"/>
              <a:ext cx="90200" cy="51825"/>
            </a:xfrm>
            <a:custGeom>
              <a:avLst/>
              <a:gdLst/>
              <a:ahLst/>
              <a:cxnLst/>
              <a:rect l="l" t="t" r="r" b="b"/>
              <a:pathLst>
                <a:path w="3608" h="2073" fill="none" extrusionOk="0">
                  <a:moveTo>
                    <a:pt x="3453" y="1072"/>
                  </a:moveTo>
                  <a:cubicBezTo>
                    <a:pt x="3608" y="1156"/>
                    <a:pt x="3608" y="1311"/>
                    <a:pt x="3453" y="1394"/>
                  </a:cubicBezTo>
                  <a:lnTo>
                    <a:pt x="2453" y="1977"/>
                  </a:lnTo>
                  <a:cubicBezTo>
                    <a:pt x="2286" y="2073"/>
                    <a:pt x="2036" y="2073"/>
                    <a:pt x="1869" y="1977"/>
                  </a:cubicBezTo>
                  <a:lnTo>
                    <a:pt x="155" y="1001"/>
                  </a:lnTo>
                  <a:cubicBezTo>
                    <a:pt x="0" y="906"/>
                    <a:pt x="0" y="763"/>
                    <a:pt x="155" y="668"/>
                  </a:cubicBezTo>
                  <a:lnTo>
                    <a:pt x="1155" y="84"/>
                  </a:lnTo>
                  <a:cubicBezTo>
                    <a:pt x="1322" y="1"/>
                    <a:pt x="1572" y="1"/>
                    <a:pt x="1738"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4"/>
            <p:cNvSpPr/>
            <p:nvPr/>
          </p:nvSpPr>
          <p:spPr>
            <a:xfrm>
              <a:off x="3758800" y="3430525"/>
              <a:ext cx="107775" cy="60600"/>
            </a:xfrm>
            <a:custGeom>
              <a:avLst/>
              <a:gdLst/>
              <a:ahLst/>
              <a:cxnLst/>
              <a:rect l="l" t="t" r="r" b="b"/>
              <a:pathLst>
                <a:path w="4311" h="2424" extrusionOk="0">
                  <a:moveTo>
                    <a:pt x="2149" y="1"/>
                  </a:moveTo>
                  <a:cubicBezTo>
                    <a:pt x="2045" y="1"/>
                    <a:pt x="1941" y="22"/>
                    <a:pt x="1858" y="63"/>
                  </a:cubicBezTo>
                  <a:lnTo>
                    <a:pt x="155" y="1052"/>
                  </a:lnTo>
                  <a:cubicBezTo>
                    <a:pt x="0" y="1135"/>
                    <a:pt x="0" y="1290"/>
                    <a:pt x="155" y="1373"/>
                  </a:cubicBezTo>
                  <a:lnTo>
                    <a:pt x="1869" y="2361"/>
                  </a:lnTo>
                  <a:cubicBezTo>
                    <a:pt x="1953" y="2403"/>
                    <a:pt x="2057" y="2424"/>
                    <a:pt x="2161" y="2424"/>
                  </a:cubicBezTo>
                  <a:cubicBezTo>
                    <a:pt x="2265" y="2424"/>
                    <a:pt x="2369" y="2403"/>
                    <a:pt x="2453" y="2361"/>
                  </a:cubicBezTo>
                  <a:lnTo>
                    <a:pt x="4144" y="1373"/>
                  </a:lnTo>
                  <a:cubicBezTo>
                    <a:pt x="4310" y="1290"/>
                    <a:pt x="4310" y="1135"/>
                    <a:pt x="4144" y="1052"/>
                  </a:cubicBezTo>
                  <a:lnTo>
                    <a:pt x="2441" y="63"/>
                  </a:lnTo>
                  <a:cubicBezTo>
                    <a:pt x="2358" y="22"/>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4"/>
            <p:cNvSpPr/>
            <p:nvPr/>
          </p:nvSpPr>
          <p:spPr>
            <a:xfrm>
              <a:off x="3758800" y="3430025"/>
              <a:ext cx="107775" cy="61625"/>
            </a:xfrm>
            <a:custGeom>
              <a:avLst/>
              <a:gdLst/>
              <a:ahLst/>
              <a:cxnLst/>
              <a:rect l="l" t="t" r="r" b="b"/>
              <a:pathLst>
                <a:path w="4311" h="2465" fill="none" extrusionOk="0">
                  <a:moveTo>
                    <a:pt x="4144" y="1072"/>
                  </a:moveTo>
                  <a:cubicBezTo>
                    <a:pt x="4310" y="1155"/>
                    <a:pt x="4310" y="1310"/>
                    <a:pt x="4144" y="1393"/>
                  </a:cubicBezTo>
                  <a:lnTo>
                    <a:pt x="2453" y="2381"/>
                  </a:lnTo>
                  <a:cubicBezTo>
                    <a:pt x="2286" y="2465"/>
                    <a:pt x="2036" y="2465"/>
                    <a:pt x="1869" y="2381"/>
                  </a:cubicBezTo>
                  <a:lnTo>
                    <a:pt x="155" y="1393"/>
                  </a:lnTo>
                  <a:cubicBezTo>
                    <a:pt x="0" y="1310"/>
                    <a:pt x="0" y="1155"/>
                    <a:pt x="155" y="1072"/>
                  </a:cubicBezTo>
                  <a:lnTo>
                    <a:pt x="1858" y="83"/>
                  </a:lnTo>
                  <a:cubicBezTo>
                    <a:pt x="2024" y="0"/>
                    <a:pt x="2274" y="0"/>
                    <a:pt x="2441" y="8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4"/>
            <p:cNvSpPr/>
            <p:nvPr/>
          </p:nvSpPr>
          <p:spPr>
            <a:xfrm>
              <a:off x="3824275" y="3468125"/>
              <a:ext cx="107775" cy="60725"/>
            </a:xfrm>
            <a:custGeom>
              <a:avLst/>
              <a:gdLst/>
              <a:ahLst/>
              <a:cxnLst/>
              <a:rect l="l" t="t" r="r" b="b"/>
              <a:pathLst>
                <a:path w="4311" h="2429" extrusionOk="0">
                  <a:moveTo>
                    <a:pt x="2150" y="0"/>
                  </a:moveTo>
                  <a:cubicBezTo>
                    <a:pt x="2045" y="0"/>
                    <a:pt x="1941" y="24"/>
                    <a:pt x="1858" y="72"/>
                  </a:cubicBezTo>
                  <a:lnTo>
                    <a:pt x="155" y="1048"/>
                  </a:lnTo>
                  <a:cubicBezTo>
                    <a:pt x="1" y="1143"/>
                    <a:pt x="1" y="1286"/>
                    <a:pt x="155" y="1381"/>
                  </a:cubicBezTo>
                  <a:lnTo>
                    <a:pt x="1870" y="2358"/>
                  </a:lnTo>
                  <a:cubicBezTo>
                    <a:pt x="1953" y="2405"/>
                    <a:pt x="2057" y="2429"/>
                    <a:pt x="2161" y="2429"/>
                  </a:cubicBezTo>
                  <a:cubicBezTo>
                    <a:pt x="2266" y="2429"/>
                    <a:pt x="2370" y="2405"/>
                    <a:pt x="2453" y="2358"/>
                  </a:cubicBezTo>
                  <a:lnTo>
                    <a:pt x="4144" y="1381"/>
                  </a:lnTo>
                  <a:cubicBezTo>
                    <a:pt x="4311" y="1286"/>
                    <a:pt x="4311" y="1143"/>
                    <a:pt x="4144" y="1048"/>
                  </a:cubicBezTo>
                  <a:lnTo>
                    <a:pt x="2441"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4"/>
            <p:cNvSpPr/>
            <p:nvPr/>
          </p:nvSpPr>
          <p:spPr>
            <a:xfrm>
              <a:off x="3824275" y="3467525"/>
              <a:ext cx="107775" cy="61925"/>
            </a:xfrm>
            <a:custGeom>
              <a:avLst/>
              <a:gdLst/>
              <a:ahLst/>
              <a:cxnLst/>
              <a:rect l="l" t="t" r="r" b="b"/>
              <a:pathLst>
                <a:path w="4311" h="2477" fill="none" extrusionOk="0">
                  <a:moveTo>
                    <a:pt x="4144" y="1072"/>
                  </a:moveTo>
                  <a:cubicBezTo>
                    <a:pt x="4311" y="1167"/>
                    <a:pt x="4311" y="1310"/>
                    <a:pt x="4144" y="1405"/>
                  </a:cubicBezTo>
                  <a:lnTo>
                    <a:pt x="2453" y="2382"/>
                  </a:lnTo>
                  <a:cubicBezTo>
                    <a:pt x="2287" y="2477"/>
                    <a:pt x="2036" y="2477"/>
                    <a:pt x="1870" y="2382"/>
                  </a:cubicBezTo>
                  <a:lnTo>
                    <a:pt x="155" y="1405"/>
                  </a:lnTo>
                  <a:cubicBezTo>
                    <a:pt x="1" y="1310"/>
                    <a:pt x="1" y="1167"/>
                    <a:pt x="155" y="1072"/>
                  </a:cubicBezTo>
                  <a:lnTo>
                    <a:pt x="1858" y="96"/>
                  </a:lnTo>
                  <a:cubicBezTo>
                    <a:pt x="2025" y="0"/>
                    <a:pt x="2275"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4"/>
            <p:cNvSpPr/>
            <p:nvPr/>
          </p:nvSpPr>
          <p:spPr>
            <a:xfrm>
              <a:off x="3954050" y="3463650"/>
              <a:ext cx="90525" cy="50625"/>
            </a:xfrm>
            <a:custGeom>
              <a:avLst/>
              <a:gdLst/>
              <a:ahLst/>
              <a:cxnLst/>
              <a:rect l="l" t="t" r="r" b="b"/>
              <a:pathLst>
                <a:path w="3621" h="2025" extrusionOk="0">
                  <a:moveTo>
                    <a:pt x="1447" y="1"/>
                  </a:moveTo>
                  <a:cubicBezTo>
                    <a:pt x="1343" y="1"/>
                    <a:pt x="1239" y="24"/>
                    <a:pt x="1156" y="72"/>
                  </a:cubicBezTo>
                  <a:lnTo>
                    <a:pt x="167" y="643"/>
                  </a:lnTo>
                  <a:cubicBezTo>
                    <a:pt x="1" y="739"/>
                    <a:pt x="1" y="882"/>
                    <a:pt x="167" y="977"/>
                  </a:cubicBezTo>
                  <a:lnTo>
                    <a:pt x="1870" y="1953"/>
                  </a:lnTo>
                  <a:cubicBezTo>
                    <a:pt x="1953" y="2001"/>
                    <a:pt x="2057" y="2025"/>
                    <a:pt x="2162" y="2025"/>
                  </a:cubicBezTo>
                  <a:cubicBezTo>
                    <a:pt x="2266" y="2025"/>
                    <a:pt x="2370" y="2001"/>
                    <a:pt x="2453" y="1953"/>
                  </a:cubicBezTo>
                  <a:lnTo>
                    <a:pt x="3453" y="1382"/>
                  </a:lnTo>
                  <a:cubicBezTo>
                    <a:pt x="3620" y="1286"/>
                    <a:pt x="3620" y="1144"/>
                    <a:pt x="3453" y="1048"/>
                  </a:cubicBezTo>
                  <a:lnTo>
                    <a:pt x="1739" y="72"/>
                  </a:lnTo>
                  <a:cubicBezTo>
                    <a:pt x="1656" y="24"/>
                    <a:pt x="1551" y="1"/>
                    <a:pt x="14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4"/>
            <p:cNvSpPr/>
            <p:nvPr/>
          </p:nvSpPr>
          <p:spPr>
            <a:xfrm>
              <a:off x="3954050" y="3463050"/>
              <a:ext cx="90525" cy="51825"/>
            </a:xfrm>
            <a:custGeom>
              <a:avLst/>
              <a:gdLst/>
              <a:ahLst/>
              <a:cxnLst/>
              <a:rect l="l" t="t" r="r" b="b"/>
              <a:pathLst>
                <a:path w="3621" h="2073" fill="none" extrusionOk="0">
                  <a:moveTo>
                    <a:pt x="3453" y="1072"/>
                  </a:moveTo>
                  <a:cubicBezTo>
                    <a:pt x="3620" y="1168"/>
                    <a:pt x="3620" y="1310"/>
                    <a:pt x="3453" y="1406"/>
                  </a:cubicBezTo>
                  <a:lnTo>
                    <a:pt x="2453" y="1977"/>
                  </a:lnTo>
                  <a:cubicBezTo>
                    <a:pt x="2287" y="2072"/>
                    <a:pt x="2037" y="2072"/>
                    <a:pt x="1870" y="1977"/>
                  </a:cubicBezTo>
                  <a:lnTo>
                    <a:pt x="167" y="1001"/>
                  </a:lnTo>
                  <a:cubicBezTo>
                    <a:pt x="1" y="906"/>
                    <a:pt x="1" y="763"/>
                    <a:pt x="167" y="667"/>
                  </a:cubicBezTo>
                  <a:lnTo>
                    <a:pt x="1156" y="96"/>
                  </a:lnTo>
                  <a:cubicBezTo>
                    <a:pt x="1322" y="1"/>
                    <a:pt x="1572" y="1"/>
                    <a:pt x="1739"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4"/>
            <p:cNvSpPr/>
            <p:nvPr/>
          </p:nvSpPr>
          <p:spPr>
            <a:xfrm>
              <a:off x="3890050" y="3505925"/>
              <a:ext cx="107775" cy="60825"/>
            </a:xfrm>
            <a:custGeom>
              <a:avLst/>
              <a:gdLst/>
              <a:ahLst/>
              <a:cxnLst/>
              <a:rect l="l" t="t" r="r" b="b"/>
              <a:pathLst>
                <a:path w="4311" h="2433" extrusionOk="0">
                  <a:moveTo>
                    <a:pt x="2150" y="0"/>
                  </a:moveTo>
                  <a:cubicBezTo>
                    <a:pt x="2046" y="0"/>
                    <a:pt x="1942" y="24"/>
                    <a:pt x="1858" y="72"/>
                  </a:cubicBezTo>
                  <a:lnTo>
                    <a:pt x="167" y="1060"/>
                  </a:lnTo>
                  <a:cubicBezTo>
                    <a:pt x="1" y="1143"/>
                    <a:pt x="1" y="1298"/>
                    <a:pt x="167" y="1381"/>
                  </a:cubicBezTo>
                  <a:lnTo>
                    <a:pt x="1870" y="2370"/>
                  </a:lnTo>
                  <a:cubicBezTo>
                    <a:pt x="1953" y="2411"/>
                    <a:pt x="2058" y="2432"/>
                    <a:pt x="2162" y="2432"/>
                  </a:cubicBezTo>
                  <a:cubicBezTo>
                    <a:pt x="2266" y="2432"/>
                    <a:pt x="2370" y="2411"/>
                    <a:pt x="2453" y="2370"/>
                  </a:cubicBezTo>
                  <a:lnTo>
                    <a:pt x="4156" y="1381"/>
                  </a:lnTo>
                  <a:cubicBezTo>
                    <a:pt x="4311" y="1298"/>
                    <a:pt x="4311" y="1143"/>
                    <a:pt x="4156" y="1060"/>
                  </a:cubicBezTo>
                  <a:lnTo>
                    <a:pt x="2442"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4"/>
            <p:cNvSpPr/>
            <p:nvPr/>
          </p:nvSpPr>
          <p:spPr>
            <a:xfrm>
              <a:off x="3890050" y="3505325"/>
              <a:ext cx="107775" cy="61925"/>
            </a:xfrm>
            <a:custGeom>
              <a:avLst/>
              <a:gdLst/>
              <a:ahLst/>
              <a:cxnLst/>
              <a:rect l="l" t="t" r="r" b="b"/>
              <a:pathLst>
                <a:path w="4311" h="2477" fill="none" extrusionOk="0">
                  <a:moveTo>
                    <a:pt x="4156" y="1084"/>
                  </a:moveTo>
                  <a:cubicBezTo>
                    <a:pt x="4311" y="1167"/>
                    <a:pt x="4311" y="1322"/>
                    <a:pt x="4156" y="1405"/>
                  </a:cubicBezTo>
                  <a:lnTo>
                    <a:pt x="2453" y="2394"/>
                  </a:lnTo>
                  <a:cubicBezTo>
                    <a:pt x="2287" y="2477"/>
                    <a:pt x="2037" y="2477"/>
                    <a:pt x="1870" y="2394"/>
                  </a:cubicBezTo>
                  <a:lnTo>
                    <a:pt x="167" y="1405"/>
                  </a:lnTo>
                  <a:cubicBezTo>
                    <a:pt x="1" y="1322"/>
                    <a:pt x="1" y="1167"/>
                    <a:pt x="167" y="1084"/>
                  </a:cubicBezTo>
                  <a:lnTo>
                    <a:pt x="1858" y="96"/>
                  </a:lnTo>
                  <a:cubicBezTo>
                    <a:pt x="2025" y="0"/>
                    <a:pt x="2275" y="0"/>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4"/>
            <p:cNvSpPr/>
            <p:nvPr/>
          </p:nvSpPr>
          <p:spPr>
            <a:xfrm>
              <a:off x="4021325" y="3502650"/>
              <a:ext cx="90500" cy="50700"/>
            </a:xfrm>
            <a:custGeom>
              <a:avLst/>
              <a:gdLst/>
              <a:ahLst/>
              <a:cxnLst/>
              <a:rect l="l" t="t" r="r" b="b"/>
              <a:pathLst>
                <a:path w="3620" h="2028" extrusionOk="0">
                  <a:moveTo>
                    <a:pt x="1447" y="0"/>
                  </a:moveTo>
                  <a:cubicBezTo>
                    <a:pt x="1343" y="0"/>
                    <a:pt x="1239" y="24"/>
                    <a:pt x="1155" y="72"/>
                  </a:cubicBezTo>
                  <a:lnTo>
                    <a:pt x="167" y="655"/>
                  </a:lnTo>
                  <a:cubicBezTo>
                    <a:pt x="0" y="738"/>
                    <a:pt x="0" y="893"/>
                    <a:pt x="167" y="977"/>
                  </a:cubicBezTo>
                  <a:lnTo>
                    <a:pt x="1870" y="1965"/>
                  </a:lnTo>
                  <a:cubicBezTo>
                    <a:pt x="1953" y="2006"/>
                    <a:pt x="2060" y="2027"/>
                    <a:pt x="2166" y="2027"/>
                  </a:cubicBezTo>
                  <a:cubicBezTo>
                    <a:pt x="2272" y="2027"/>
                    <a:pt x="2376" y="2006"/>
                    <a:pt x="2453" y="1965"/>
                  </a:cubicBezTo>
                  <a:lnTo>
                    <a:pt x="3453" y="1381"/>
                  </a:lnTo>
                  <a:cubicBezTo>
                    <a:pt x="3620" y="1286"/>
                    <a:pt x="3620" y="1143"/>
                    <a:pt x="3453" y="1048"/>
                  </a:cubicBezTo>
                  <a:lnTo>
                    <a:pt x="1739" y="72"/>
                  </a:lnTo>
                  <a:cubicBezTo>
                    <a:pt x="1655" y="24"/>
                    <a:pt x="1551" y="0"/>
                    <a:pt x="1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4"/>
            <p:cNvSpPr/>
            <p:nvPr/>
          </p:nvSpPr>
          <p:spPr>
            <a:xfrm>
              <a:off x="4021325" y="3502050"/>
              <a:ext cx="90500" cy="51825"/>
            </a:xfrm>
            <a:custGeom>
              <a:avLst/>
              <a:gdLst/>
              <a:ahLst/>
              <a:cxnLst/>
              <a:rect l="l" t="t" r="r" b="b"/>
              <a:pathLst>
                <a:path w="3620" h="2073" fill="none" extrusionOk="0">
                  <a:moveTo>
                    <a:pt x="3453" y="1072"/>
                  </a:moveTo>
                  <a:cubicBezTo>
                    <a:pt x="3620" y="1167"/>
                    <a:pt x="3620" y="1310"/>
                    <a:pt x="3453" y="1405"/>
                  </a:cubicBezTo>
                  <a:lnTo>
                    <a:pt x="2453" y="1989"/>
                  </a:lnTo>
                  <a:cubicBezTo>
                    <a:pt x="2298" y="2072"/>
                    <a:pt x="2036" y="2072"/>
                    <a:pt x="1870" y="1989"/>
                  </a:cubicBezTo>
                  <a:lnTo>
                    <a:pt x="167" y="1001"/>
                  </a:lnTo>
                  <a:cubicBezTo>
                    <a:pt x="0" y="917"/>
                    <a:pt x="0" y="762"/>
                    <a:pt x="167" y="679"/>
                  </a:cubicBezTo>
                  <a:lnTo>
                    <a:pt x="1155" y="96"/>
                  </a:lnTo>
                  <a:cubicBezTo>
                    <a:pt x="1322" y="0"/>
                    <a:pt x="1572" y="0"/>
                    <a:pt x="1739"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4"/>
            <p:cNvSpPr/>
            <p:nvPr/>
          </p:nvSpPr>
          <p:spPr>
            <a:xfrm>
              <a:off x="3958225" y="3545500"/>
              <a:ext cx="107775" cy="60750"/>
            </a:xfrm>
            <a:custGeom>
              <a:avLst/>
              <a:gdLst/>
              <a:ahLst/>
              <a:cxnLst/>
              <a:rect l="l" t="t" r="r" b="b"/>
              <a:pathLst>
                <a:path w="4311" h="2430" extrusionOk="0">
                  <a:moveTo>
                    <a:pt x="2149" y="1"/>
                  </a:moveTo>
                  <a:cubicBezTo>
                    <a:pt x="2045" y="1"/>
                    <a:pt x="1941" y="25"/>
                    <a:pt x="1858" y="72"/>
                  </a:cubicBezTo>
                  <a:lnTo>
                    <a:pt x="155" y="1048"/>
                  </a:lnTo>
                  <a:cubicBezTo>
                    <a:pt x="0" y="1144"/>
                    <a:pt x="0" y="1287"/>
                    <a:pt x="155" y="1382"/>
                  </a:cubicBezTo>
                  <a:lnTo>
                    <a:pt x="1870" y="2358"/>
                  </a:lnTo>
                  <a:cubicBezTo>
                    <a:pt x="1953" y="2406"/>
                    <a:pt x="2057" y="2430"/>
                    <a:pt x="2161" y="2430"/>
                  </a:cubicBezTo>
                  <a:cubicBezTo>
                    <a:pt x="2265" y="2430"/>
                    <a:pt x="2370" y="2406"/>
                    <a:pt x="2453" y="2358"/>
                  </a:cubicBezTo>
                  <a:lnTo>
                    <a:pt x="4144" y="1382"/>
                  </a:lnTo>
                  <a:cubicBezTo>
                    <a:pt x="4310" y="1287"/>
                    <a:pt x="4310" y="1144"/>
                    <a:pt x="4144" y="1048"/>
                  </a:cubicBezTo>
                  <a:lnTo>
                    <a:pt x="2441" y="72"/>
                  </a:lnTo>
                  <a:cubicBezTo>
                    <a:pt x="2358" y="25"/>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4"/>
            <p:cNvSpPr/>
            <p:nvPr/>
          </p:nvSpPr>
          <p:spPr>
            <a:xfrm>
              <a:off x="3958225" y="3544900"/>
              <a:ext cx="107775" cy="61950"/>
            </a:xfrm>
            <a:custGeom>
              <a:avLst/>
              <a:gdLst/>
              <a:ahLst/>
              <a:cxnLst/>
              <a:rect l="l" t="t" r="r" b="b"/>
              <a:pathLst>
                <a:path w="4311" h="2478" fill="none" extrusionOk="0">
                  <a:moveTo>
                    <a:pt x="4144" y="1072"/>
                  </a:moveTo>
                  <a:cubicBezTo>
                    <a:pt x="4310" y="1168"/>
                    <a:pt x="4310" y="1311"/>
                    <a:pt x="4144" y="1406"/>
                  </a:cubicBezTo>
                  <a:lnTo>
                    <a:pt x="2453" y="2382"/>
                  </a:lnTo>
                  <a:cubicBezTo>
                    <a:pt x="2286" y="2477"/>
                    <a:pt x="2036" y="2477"/>
                    <a:pt x="1870" y="2382"/>
                  </a:cubicBezTo>
                  <a:lnTo>
                    <a:pt x="155" y="1406"/>
                  </a:lnTo>
                  <a:cubicBezTo>
                    <a:pt x="0" y="1311"/>
                    <a:pt x="0" y="1168"/>
                    <a:pt x="155" y="1072"/>
                  </a:cubicBezTo>
                  <a:lnTo>
                    <a:pt x="1858" y="96"/>
                  </a:lnTo>
                  <a:cubicBezTo>
                    <a:pt x="2024" y="1"/>
                    <a:pt x="2274"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4"/>
            <p:cNvSpPr/>
            <p:nvPr/>
          </p:nvSpPr>
          <p:spPr>
            <a:xfrm>
              <a:off x="4087400" y="3541050"/>
              <a:ext cx="90525" cy="50625"/>
            </a:xfrm>
            <a:custGeom>
              <a:avLst/>
              <a:gdLst/>
              <a:ahLst/>
              <a:cxnLst/>
              <a:rect l="l" t="t" r="r" b="b"/>
              <a:pathLst>
                <a:path w="3621" h="2025" extrusionOk="0">
                  <a:moveTo>
                    <a:pt x="1459" y="0"/>
                  </a:moveTo>
                  <a:cubicBezTo>
                    <a:pt x="1355" y="0"/>
                    <a:pt x="1251" y="24"/>
                    <a:pt x="1167" y="72"/>
                  </a:cubicBezTo>
                  <a:lnTo>
                    <a:pt x="167" y="643"/>
                  </a:lnTo>
                  <a:cubicBezTo>
                    <a:pt x="1" y="738"/>
                    <a:pt x="1" y="881"/>
                    <a:pt x="167" y="976"/>
                  </a:cubicBezTo>
                  <a:lnTo>
                    <a:pt x="1882" y="1953"/>
                  </a:lnTo>
                  <a:cubicBezTo>
                    <a:pt x="1965" y="2000"/>
                    <a:pt x="2069" y="2024"/>
                    <a:pt x="2174" y="2024"/>
                  </a:cubicBezTo>
                  <a:cubicBezTo>
                    <a:pt x="2278" y="2024"/>
                    <a:pt x="2382" y="2000"/>
                    <a:pt x="2465" y="1953"/>
                  </a:cubicBezTo>
                  <a:lnTo>
                    <a:pt x="3465" y="1381"/>
                  </a:lnTo>
                  <a:cubicBezTo>
                    <a:pt x="3620" y="1286"/>
                    <a:pt x="3620" y="1143"/>
                    <a:pt x="3465" y="1048"/>
                  </a:cubicBezTo>
                  <a:lnTo>
                    <a:pt x="1751" y="72"/>
                  </a:lnTo>
                  <a:cubicBezTo>
                    <a:pt x="1668" y="24"/>
                    <a:pt x="1563" y="0"/>
                    <a:pt x="14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4"/>
            <p:cNvSpPr/>
            <p:nvPr/>
          </p:nvSpPr>
          <p:spPr>
            <a:xfrm>
              <a:off x="4087400" y="3540450"/>
              <a:ext cx="90525" cy="51825"/>
            </a:xfrm>
            <a:custGeom>
              <a:avLst/>
              <a:gdLst/>
              <a:ahLst/>
              <a:cxnLst/>
              <a:rect l="l" t="t" r="r" b="b"/>
              <a:pathLst>
                <a:path w="3621" h="2073" fill="none" extrusionOk="0">
                  <a:moveTo>
                    <a:pt x="3465" y="1072"/>
                  </a:moveTo>
                  <a:cubicBezTo>
                    <a:pt x="3620" y="1167"/>
                    <a:pt x="3620" y="1310"/>
                    <a:pt x="3465" y="1405"/>
                  </a:cubicBezTo>
                  <a:lnTo>
                    <a:pt x="2465" y="1977"/>
                  </a:lnTo>
                  <a:cubicBezTo>
                    <a:pt x="2299" y="2072"/>
                    <a:pt x="2049" y="2072"/>
                    <a:pt x="1882" y="1977"/>
                  </a:cubicBezTo>
                  <a:lnTo>
                    <a:pt x="167" y="1000"/>
                  </a:lnTo>
                  <a:cubicBezTo>
                    <a:pt x="1" y="905"/>
                    <a:pt x="1" y="762"/>
                    <a:pt x="167" y="667"/>
                  </a:cubicBezTo>
                  <a:lnTo>
                    <a:pt x="1167" y="96"/>
                  </a:lnTo>
                  <a:cubicBezTo>
                    <a:pt x="1334" y="0"/>
                    <a:pt x="1584" y="0"/>
                    <a:pt x="175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4"/>
            <p:cNvSpPr/>
            <p:nvPr/>
          </p:nvSpPr>
          <p:spPr>
            <a:xfrm>
              <a:off x="4024000" y="3583525"/>
              <a:ext cx="107775" cy="60600"/>
            </a:xfrm>
            <a:custGeom>
              <a:avLst/>
              <a:gdLst/>
              <a:ahLst/>
              <a:cxnLst/>
              <a:rect l="l" t="t" r="r" b="b"/>
              <a:pathLst>
                <a:path w="4311" h="2424" extrusionOk="0">
                  <a:moveTo>
                    <a:pt x="2150" y="1"/>
                  </a:moveTo>
                  <a:cubicBezTo>
                    <a:pt x="2046" y="1"/>
                    <a:pt x="1941" y="22"/>
                    <a:pt x="1858" y="63"/>
                  </a:cubicBezTo>
                  <a:lnTo>
                    <a:pt x="155" y="1051"/>
                  </a:lnTo>
                  <a:cubicBezTo>
                    <a:pt x="1" y="1135"/>
                    <a:pt x="1" y="1290"/>
                    <a:pt x="155" y="1373"/>
                  </a:cubicBezTo>
                  <a:lnTo>
                    <a:pt x="1870" y="2361"/>
                  </a:lnTo>
                  <a:cubicBezTo>
                    <a:pt x="1953" y="2403"/>
                    <a:pt x="2057" y="2424"/>
                    <a:pt x="2162" y="2424"/>
                  </a:cubicBezTo>
                  <a:cubicBezTo>
                    <a:pt x="2266" y="2424"/>
                    <a:pt x="2370" y="2403"/>
                    <a:pt x="2453" y="2361"/>
                  </a:cubicBezTo>
                  <a:lnTo>
                    <a:pt x="4156" y="1373"/>
                  </a:lnTo>
                  <a:cubicBezTo>
                    <a:pt x="4311" y="1290"/>
                    <a:pt x="4311" y="1135"/>
                    <a:pt x="4156" y="1051"/>
                  </a:cubicBezTo>
                  <a:lnTo>
                    <a:pt x="2441" y="63"/>
                  </a:lnTo>
                  <a:cubicBezTo>
                    <a:pt x="2358" y="22"/>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4"/>
            <p:cNvSpPr/>
            <p:nvPr/>
          </p:nvSpPr>
          <p:spPr>
            <a:xfrm>
              <a:off x="4024000" y="3583000"/>
              <a:ext cx="107775" cy="61650"/>
            </a:xfrm>
            <a:custGeom>
              <a:avLst/>
              <a:gdLst/>
              <a:ahLst/>
              <a:cxnLst/>
              <a:rect l="l" t="t" r="r" b="b"/>
              <a:pathLst>
                <a:path w="4311" h="2466" fill="none" extrusionOk="0">
                  <a:moveTo>
                    <a:pt x="4156" y="1072"/>
                  </a:moveTo>
                  <a:cubicBezTo>
                    <a:pt x="4311" y="1156"/>
                    <a:pt x="4311" y="1311"/>
                    <a:pt x="4156" y="1394"/>
                  </a:cubicBezTo>
                  <a:lnTo>
                    <a:pt x="2453" y="2382"/>
                  </a:lnTo>
                  <a:cubicBezTo>
                    <a:pt x="2287" y="2466"/>
                    <a:pt x="2037" y="2466"/>
                    <a:pt x="1870" y="2382"/>
                  </a:cubicBezTo>
                  <a:lnTo>
                    <a:pt x="155" y="1394"/>
                  </a:lnTo>
                  <a:cubicBezTo>
                    <a:pt x="1" y="1311"/>
                    <a:pt x="1" y="1156"/>
                    <a:pt x="155" y="1072"/>
                  </a:cubicBezTo>
                  <a:lnTo>
                    <a:pt x="1858" y="84"/>
                  </a:lnTo>
                  <a:cubicBezTo>
                    <a:pt x="2025" y="1"/>
                    <a:pt x="2275"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4"/>
            <p:cNvSpPr/>
            <p:nvPr/>
          </p:nvSpPr>
          <p:spPr>
            <a:xfrm>
              <a:off x="4152600" y="3578550"/>
              <a:ext cx="90500" cy="50700"/>
            </a:xfrm>
            <a:custGeom>
              <a:avLst/>
              <a:gdLst/>
              <a:ahLst/>
              <a:cxnLst/>
              <a:rect l="l" t="t" r="r" b="b"/>
              <a:pathLst>
                <a:path w="3620" h="2028" extrusionOk="0">
                  <a:moveTo>
                    <a:pt x="1454" y="0"/>
                  </a:moveTo>
                  <a:cubicBezTo>
                    <a:pt x="1348" y="0"/>
                    <a:pt x="1244" y="24"/>
                    <a:pt x="1167" y="72"/>
                  </a:cubicBezTo>
                  <a:lnTo>
                    <a:pt x="167" y="643"/>
                  </a:lnTo>
                  <a:cubicBezTo>
                    <a:pt x="0" y="739"/>
                    <a:pt x="0" y="893"/>
                    <a:pt x="167" y="977"/>
                  </a:cubicBezTo>
                  <a:lnTo>
                    <a:pt x="1881" y="1965"/>
                  </a:lnTo>
                  <a:cubicBezTo>
                    <a:pt x="1965" y="2007"/>
                    <a:pt x="2069" y="2027"/>
                    <a:pt x="2172" y="2027"/>
                  </a:cubicBezTo>
                  <a:cubicBezTo>
                    <a:pt x="2274" y="2027"/>
                    <a:pt x="2375" y="2007"/>
                    <a:pt x="2453" y="1965"/>
                  </a:cubicBezTo>
                  <a:lnTo>
                    <a:pt x="3453" y="1381"/>
                  </a:lnTo>
                  <a:cubicBezTo>
                    <a:pt x="3620" y="1286"/>
                    <a:pt x="3620" y="1143"/>
                    <a:pt x="3453" y="1048"/>
                  </a:cubicBezTo>
                  <a:lnTo>
                    <a:pt x="1750" y="72"/>
                  </a:lnTo>
                  <a:cubicBezTo>
                    <a:pt x="1667" y="24"/>
                    <a:pt x="1560" y="0"/>
                    <a:pt x="1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4"/>
            <p:cNvSpPr/>
            <p:nvPr/>
          </p:nvSpPr>
          <p:spPr>
            <a:xfrm>
              <a:off x="4152600" y="3577950"/>
              <a:ext cx="90500" cy="51825"/>
            </a:xfrm>
            <a:custGeom>
              <a:avLst/>
              <a:gdLst/>
              <a:ahLst/>
              <a:cxnLst/>
              <a:rect l="l" t="t" r="r" b="b"/>
              <a:pathLst>
                <a:path w="3620" h="2073" fill="none" extrusionOk="0">
                  <a:moveTo>
                    <a:pt x="3453" y="1072"/>
                  </a:moveTo>
                  <a:cubicBezTo>
                    <a:pt x="3620" y="1167"/>
                    <a:pt x="3620" y="1310"/>
                    <a:pt x="3453" y="1405"/>
                  </a:cubicBezTo>
                  <a:lnTo>
                    <a:pt x="2453" y="1989"/>
                  </a:lnTo>
                  <a:cubicBezTo>
                    <a:pt x="2298" y="2072"/>
                    <a:pt x="2048" y="2072"/>
                    <a:pt x="1881" y="1989"/>
                  </a:cubicBezTo>
                  <a:lnTo>
                    <a:pt x="167" y="1001"/>
                  </a:lnTo>
                  <a:cubicBezTo>
                    <a:pt x="0" y="917"/>
                    <a:pt x="0" y="763"/>
                    <a:pt x="167" y="667"/>
                  </a:cubicBezTo>
                  <a:lnTo>
                    <a:pt x="1167" y="96"/>
                  </a:lnTo>
                  <a:cubicBezTo>
                    <a:pt x="1322" y="1"/>
                    <a:pt x="1584" y="1"/>
                    <a:pt x="1750"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4"/>
            <p:cNvSpPr/>
            <p:nvPr/>
          </p:nvSpPr>
          <p:spPr>
            <a:xfrm>
              <a:off x="4089475" y="3621025"/>
              <a:ext cx="107800" cy="60600"/>
            </a:xfrm>
            <a:custGeom>
              <a:avLst/>
              <a:gdLst/>
              <a:ahLst/>
              <a:cxnLst/>
              <a:rect l="l" t="t" r="r" b="b"/>
              <a:pathLst>
                <a:path w="4312" h="2424" extrusionOk="0">
                  <a:moveTo>
                    <a:pt x="2150" y="1"/>
                  </a:moveTo>
                  <a:cubicBezTo>
                    <a:pt x="2046" y="1"/>
                    <a:pt x="1942" y="22"/>
                    <a:pt x="1858" y="63"/>
                  </a:cubicBezTo>
                  <a:lnTo>
                    <a:pt x="156" y="1052"/>
                  </a:lnTo>
                  <a:cubicBezTo>
                    <a:pt x="1" y="1135"/>
                    <a:pt x="1" y="1290"/>
                    <a:pt x="156" y="1373"/>
                  </a:cubicBezTo>
                  <a:lnTo>
                    <a:pt x="1870" y="2361"/>
                  </a:lnTo>
                  <a:cubicBezTo>
                    <a:pt x="1954" y="2403"/>
                    <a:pt x="2058" y="2424"/>
                    <a:pt x="2162" y="2424"/>
                  </a:cubicBezTo>
                  <a:cubicBezTo>
                    <a:pt x="2266" y="2424"/>
                    <a:pt x="2370" y="2403"/>
                    <a:pt x="2454" y="2361"/>
                  </a:cubicBezTo>
                  <a:lnTo>
                    <a:pt x="4156" y="1373"/>
                  </a:lnTo>
                  <a:cubicBezTo>
                    <a:pt x="4311" y="1290"/>
                    <a:pt x="4311" y="1135"/>
                    <a:pt x="4156" y="1052"/>
                  </a:cubicBezTo>
                  <a:lnTo>
                    <a:pt x="2442" y="63"/>
                  </a:lnTo>
                  <a:cubicBezTo>
                    <a:pt x="2358" y="22"/>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4"/>
            <p:cNvSpPr/>
            <p:nvPr/>
          </p:nvSpPr>
          <p:spPr>
            <a:xfrm>
              <a:off x="4089475" y="3620525"/>
              <a:ext cx="107800" cy="61625"/>
            </a:xfrm>
            <a:custGeom>
              <a:avLst/>
              <a:gdLst/>
              <a:ahLst/>
              <a:cxnLst/>
              <a:rect l="l" t="t" r="r" b="b"/>
              <a:pathLst>
                <a:path w="4312" h="2465" fill="none" extrusionOk="0">
                  <a:moveTo>
                    <a:pt x="4156" y="1072"/>
                  </a:moveTo>
                  <a:cubicBezTo>
                    <a:pt x="4311" y="1155"/>
                    <a:pt x="4311" y="1310"/>
                    <a:pt x="4156" y="1393"/>
                  </a:cubicBezTo>
                  <a:lnTo>
                    <a:pt x="2454" y="2381"/>
                  </a:lnTo>
                  <a:cubicBezTo>
                    <a:pt x="2287" y="2465"/>
                    <a:pt x="2037" y="2465"/>
                    <a:pt x="1870" y="2381"/>
                  </a:cubicBezTo>
                  <a:lnTo>
                    <a:pt x="156" y="1393"/>
                  </a:lnTo>
                  <a:cubicBezTo>
                    <a:pt x="1" y="1310"/>
                    <a:pt x="1" y="1155"/>
                    <a:pt x="156" y="1072"/>
                  </a:cubicBezTo>
                  <a:lnTo>
                    <a:pt x="1858" y="83"/>
                  </a:lnTo>
                  <a:cubicBezTo>
                    <a:pt x="2025" y="0"/>
                    <a:pt x="2275" y="0"/>
                    <a:pt x="2442" y="8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4"/>
            <p:cNvSpPr/>
            <p:nvPr/>
          </p:nvSpPr>
          <p:spPr>
            <a:xfrm>
              <a:off x="4155275" y="3659425"/>
              <a:ext cx="108075" cy="60600"/>
            </a:xfrm>
            <a:custGeom>
              <a:avLst/>
              <a:gdLst/>
              <a:ahLst/>
              <a:cxnLst/>
              <a:rect l="l" t="t" r="r" b="b"/>
              <a:pathLst>
                <a:path w="4323" h="2424" extrusionOk="0">
                  <a:moveTo>
                    <a:pt x="2149" y="1"/>
                  </a:moveTo>
                  <a:cubicBezTo>
                    <a:pt x="2045" y="1"/>
                    <a:pt x="1941" y="22"/>
                    <a:pt x="1858" y="63"/>
                  </a:cubicBezTo>
                  <a:lnTo>
                    <a:pt x="167" y="1052"/>
                  </a:lnTo>
                  <a:cubicBezTo>
                    <a:pt x="0" y="1135"/>
                    <a:pt x="0" y="1290"/>
                    <a:pt x="167" y="1373"/>
                  </a:cubicBezTo>
                  <a:lnTo>
                    <a:pt x="1870" y="2361"/>
                  </a:lnTo>
                  <a:cubicBezTo>
                    <a:pt x="1953" y="2403"/>
                    <a:pt x="2060" y="2424"/>
                    <a:pt x="2166" y="2424"/>
                  </a:cubicBezTo>
                  <a:cubicBezTo>
                    <a:pt x="2271" y="2424"/>
                    <a:pt x="2376" y="2403"/>
                    <a:pt x="2453" y="2361"/>
                  </a:cubicBezTo>
                  <a:lnTo>
                    <a:pt x="4156" y="1373"/>
                  </a:lnTo>
                  <a:cubicBezTo>
                    <a:pt x="4322" y="1290"/>
                    <a:pt x="4322" y="1135"/>
                    <a:pt x="4156" y="1052"/>
                  </a:cubicBezTo>
                  <a:lnTo>
                    <a:pt x="2441" y="63"/>
                  </a:lnTo>
                  <a:cubicBezTo>
                    <a:pt x="2358" y="22"/>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4"/>
            <p:cNvSpPr/>
            <p:nvPr/>
          </p:nvSpPr>
          <p:spPr>
            <a:xfrm>
              <a:off x="4155275" y="3658925"/>
              <a:ext cx="108075" cy="61625"/>
            </a:xfrm>
            <a:custGeom>
              <a:avLst/>
              <a:gdLst/>
              <a:ahLst/>
              <a:cxnLst/>
              <a:rect l="l" t="t" r="r" b="b"/>
              <a:pathLst>
                <a:path w="4323" h="2465" fill="none" extrusionOk="0">
                  <a:moveTo>
                    <a:pt x="4156" y="1072"/>
                  </a:moveTo>
                  <a:cubicBezTo>
                    <a:pt x="4322" y="1155"/>
                    <a:pt x="4322" y="1310"/>
                    <a:pt x="4156" y="1393"/>
                  </a:cubicBezTo>
                  <a:lnTo>
                    <a:pt x="2453" y="2381"/>
                  </a:lnTo>
                  <a:cubicBezTo>
                    <a:pt x="2298" y="2465"/>
                    <a:pt x="2036" y="2465"/>
                    <a:pt x="1870" y="2381"/>
                  </a:cubicBezTo>
                  <a:lnTo>
                    <a:pt x="167" y="1393"/>
                  </a:lnTo>
                  <a:cubicBezTo>
                    <a:pt x="0" y="1310"/>
                    <a:pt x="0" y="1155"/>
                    <a:pt x="167" y="1072"/>
                  </a:cubicBezTo>
                  <a:lnTo>
                    <a:pt x="1858" y="83"/>
                  </a:lnTo>
                  <a:cubicBezTo>
                    <a:pt x="2024" y="0"/>
                    <a:pt x="2274" y="0"/>
                    <a:pt x="2441" y="8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4"/>
            <p:cNvSpPr/>
            <p:nvPr/>
          </p:nvSpPr>
          <p:spPr>
            <a:xfrm>
              <a:off x="4295175" y="3660925"/>
              <a:ext cx="90500" cy="50475"/>
            </a:xfrm>
            <a:custGeom>
              <a:avLst/>
              <a:gdLst/>
              <a:ahLst/>
              <a:cxnLst/>
              <a:rect l="l" t="t" r="r" b="b"/>
              <a:pathLst>
                <a:path w="3620" h="2019" extrusionOk="0">
                  <a:moveTo>
                    <a:pt x="1447" y="0"/>
                  </a:moveTo>
                  <a:cubicBezTo>
                    <a:pt x="1343" y="0"/>
                    <a:pt x="1238" y="21"/>
                    <a:pt x="1155" y="63"/>
                  </a:cubicBezTo>
                  <a:lnTo>
                    <a:pt x="167" y="646"/>
                  </a:lnTo>
                  <a:cubicBezTo>
                    <a:pt x="0" y="730"/>
                    <a:pt x="0" y="884"/>
                    <a:pt x="167" y="968"/>
                  </a:cubicBezTo>
                  <a:lnTo>
                    <a:pt x="1869" y="1956"/>
                  </a:lnTo>
                  <a:cubicBezTo>
                    <a:pt x="1953" y="1998"/>
                    <a:pt x="2060" y="2018"/>
                    <a:pt x="2166" y="2018"/>
                  </a:cubicBezTo>
                  <a:cubicBezTo>
                    <a:pt x="2271" y="2018"/>
                    <a:pt x="2375" y="1998"/>
                    <a:pt x="2453" y="1956"/>
                  </a:cubicBezTo>
                  <a:lnTo>
                    <a:pt x="3453" y="1373"/>
                  </a:lnTo>
                  <a:cubicBezTo>
                    <a:pt x="3620" y="1289"/>
                    <a:pt x="3620" y="1134"/>
                    <a:pt x="3453" y="1051"/>
                  </a:cubicBezTo>
                  <a:lnTo>
                    <a:pt x="1739" y="63"/>
                  </a:lnTo>
                  <a:cubicBezTo>
                    <a:pt x="1655" y="21"/>
                    <a:pt x="1551" y="0"/>
                    <a:pt x="1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4"/>
            <p:cNvSpPr/>
            <p:nvPr/>
          </p:nvSpPr>
          <p:spPr>
            <a:xfrm>
              <a:off x="4295175" y="3660400"/>
              <a:ext cx="90500" cy="51525"/>
            </a:xfrm>
            <a:custGeom>
              <a:avLst/>
              <a:gdLst/>
              <a:ahLst/>
              <a:cxnLst/>
              <a:rect l="l" t="t" r="r" b="b"/>
              <a:pathLst>
                <a:path w="3620" h="2061" fill="none" extrusionOk="0">
                  <a:moveTo>
                    <a:pt x="3453" y="1072"/>
                  </a:moveTo>
                  <a:cubicBezTo>
                    <a:pt x="3620" y="1155"/>
                    <a:pt x="3620" y="1310"/>
                    <a:pt x="3453" y="1394"/>
                  </a:cubicBezTo>
                  <a:lnTo>
                    <a:pt x="2453" y="1977"/>
                  </a:lnTo>
                  <a:cubicBezTo>
                    <a:pt x="2298" y="2060"/>
                    <a:pt x="2036" y="2060"/>
                    <a:pt x="1869" y="1977"/>
                  </a:cubicBezTo>
                  <a:lnTo>
                    <a:pt x="167" y="989"/>
                  </a:lnTo>
                  <a:cubicBezTo>
                    <a:pt x="0" y="905"/>
                    <a:pt x="0" y="751"/>
                    <a:pt x="167" y="667"/>
                  </a:cubicBezTo>
                  <a:lnTo>
                    <a:pt x="1155" y="84"/>
                  </a:lnTo>
                  <a:cubicBezTo>
                    <a:pt x="1322" y="1"/>
                    <a:pt x="1572" y="1"/>
                    <a:pt x="1739"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4"/>
            <p:cNvSpPr/>
            <p:nvPr/>
          </p:nvSpPr>
          <p:spPr>
            <a:xfrm>
              <a:off x="4222550" y="3698425"/>
              <a:ext cx="108075" cy="60600"/>
            </a:xfrm>
            <a:custGeom>
              <a:avLst/>
              <a:gdLst/>
              <a:ahLst/>
              <a:cxnLst/>
              <a:rect l="l" t="t" r="r" b="b"/>
              <a:pathLst>
                <a:path w="4323" h="2424" extrusionOk="0">
                  <a:moveTo>
                    <a:pt x="2149" y="1"/>
                  </a:moveTo>
                  <a:cubicBezTo>
                    <a:pt x="2045" y="1"/>
                    <a:pt x="1941" y="21"/>
                    <a:pt x="1857" y="63"/>
                  </a:cubicBezTo>
                  <a:lnTo>
                    <a:pt x="167" y="1051"/>
                  </a:lnTo>
                  <a:cubicBezTo>
                    <a:pt x="0" y="1135"/>
                    <a:pt x="0" y="1289"/>
                    <a:pt x="167" y="1373"/>
                  </a:cubicBezTo>
                  <a:lnTo>
                    <a:pt x="1881" y="2361"/>
                  </a:lnTo>
                  <a:cubicBezTo>
                    <a:pt x="1959" y="2403"/>
                    <a:pt x="2063" y="2423"/>
                    <a:pt x="2167" y="2423"/>
                  </a:cubicBezTo>
                  <a:cubicBezTo>
                    <a:pt x="2271" y="2423"/>
                    <a:pt x="2375" y="2403"/>
                    <a:pt x="2453" y="2361"/>
                  </a:cubicBezTo>
                  <a:lnTo>
                    <a:pt x="4155" y="1373"/>
                  </a:lnTo>
                  <a:cubicBezTo>
                    <a:pt x="4322" y="1289"/>
                    <a:pt x="4322" y="1135"/>
                    <a:pt x="4155" y="1051"/>
                  </a:cubicBezTo>
                  <a:lnTo>
                    <a:pt x="2441" y="63"/>
                  </a:lnTo>
                  <a:cubicBezTo>
                    <a:pt x="2358" y="21"/>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4"/>
            <p:cNvSpPr/>
            <p:nvPr/>
          </p:nvSpPr>
          <p:spPr>
            <a:xfrm>
              <a:off x="4222550" y="3697900"/>
              <a:ext cx="108075" cy="61650"/>
            </a:xfrm>
            <a:custGeom>
              <a:avLst/>
              <a:gdLst/>
              <a:ahLst/>
              <a:cxnLst/>
              <a:rect l="l" t="t" r="r" b="b"/>
              <a:pathLst>
                <a:path w="4323" h="2466" fill="none" extrusionOk="0">
                  <a:moveTo>
                    <a:pt x="4155" y="1072"/>
                  </a:moveTo>
                  <a:cubicBezTo>
                    <a:pt x="4322" y="1156"/>
                    <a:pt x="4322" y="1310"/>
                    <a:pt x="4155" y="1394"/>
                  </a:cubicBezTo>
                  <a:lnTo>
                    <a:pt x="2453" y="2382"/>
                  </a:lnTo>
                  <a:cubicBezTo>
                    <a:pt x="2298" y="2465"/>
                    <a:pt x="2036" y="2465"/>
                    <a:pt x="1881" y="2382"/>
                  </a:cubicBezTo>
                  <a:lnTo>
                    <a:pt x="167" y="1394"/>
                  </a:lnTo>
                  <a:cubicBezTo>
                    <a:pt x="0" y="1310"/>
                    <a:pt x="0" y="1156"/>
                    <a:pt x="167" y="1072"/>
                  </a:cubicBezTo>
                  <a:lnTo>
                    <a:pt x="1857" y="84"/>
                  </a:lnTo>
                  <a:cubicBezTo>
                    <a:pt x="2024" y="1"/>
                    <a:pt x="2274"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4"/>
            <p:cNvSpPr/>
            <p:nvPr/>
          </p:nvSpPr>
          <p:spPr>
            <a:xfrm>
              <a:off x="4362450" y="3699925"/>
              <a:ext cx="90500" cy="50700"/>
            </a:xfrm>
            <a:custGeom>
              <a:avLst/>
              <a:gdLst/>
              <a:ahLst/>
              <a:cxnLst/>
              <a:rect l="l" t="t" r="r" b="b"/>
              <a:pathLst>
                <a:path w="3620" h="2028" extrusionOk="0">
                  <a:moveTo>
                    <a:pt x="1454" y="0"/>
                  </a:moveTo>
                  <a:cubicBezTo>
                    <a:pt x="1348" y="0"/>
                    <a:pt x="1244" y="21"/>
                    <a:pt x="1167" y="63"/>
                  </a:cubicBezTo>
                  <a:lnTo>
                    <a:pt x="167" y="646"/>
                  </a:lnTo>
                  <a:cubicBezTo>
                    <a:pt x="0" y="741"/>
                    <a:pt x="0" y="884"/>
                    <a:pt x="167" y="979"/>
                  </a:cubicBezTo>
                  <a:lnTo>
                    <a:pt x="1881" y="1956"/>
                  </a:lnTo>
                  <a:cubicBezTo>
                    <a:pt x="1965" y="2003"/>
                    <a:pt x="2069" y="2027"/>
                    <a:pt x="2173" y="2027"/>
                  </a:cubicBezTo>
                  <a:cubicBezTo>
                    <a:pt x="2277" y="2027"/>
                    <a:pt x="2381" y="2003"/>
                    <a:pt x="2465" y="1956"/>
                  </a:cubicBezTo>
                  <a:lnTo>
                    <a:pt x="3453" y="1372"/>
                  </a:lnTo>
                  <a:cubicBezTo>
                    <a:pt x="3620" y="1289"/>
                    <a:pt x="3620" y="1134"/>
                    <a:pt x="3453" y="1051"/>
                  </a:cubicBezTo>
                  <a:lnTo>
                    <a:pt x="1750" y="63"/>
                  </a:lnTo>
                  <a:cubicBezTo>
                    <a:pt x="1667" y="21"/>
                    <a:pt x="1560" y="0"/>
                    <a:pt x="1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4"/>
            <p:cNvSpPr/>
            <p:nvPr/>
          </p:nvSpPr>
          <p:spPr>
            <a:xfrm>
              <a:off x="4362450" y="3699400"/>
              <a:ext cx="90500" cy="51800"/>
            </a:xfrm>
            <a:custGeom>
              <a:avLst/>
              <a:gdLst/>
              <a:ahLst/>
              <a:cxnLst/>
              <a:rect l="l" t="t" r="r" b="b"/>
              <a:pathLst>
                <a:path w="3620" h="2072" fill="none" extrusionOk="0">
                  <a:moveTo>
                    <a:pt x="3453" y="1072"/>
                  </a:moveTo>
                  <a:cubicBezTo>
                    <a:pt x="3620" y="1155"/>
                    <a:pt x="3620" y="1310"/>
                    <a:pt x="3453" y="1393"/>
                  </a:cubicBezTo>
                  <a:lnTo>
                    <a:pt x="2465" y="1977"/>
                  </a:lnTo>
                  <a:cubicBezTo>
                    <a:pt x="2298" y="2072"/>
                    <a:pt x="2048" y="2072"/>
                    <a:pt x="1881" y="1977"/>
                  </a:cubicBezTo>
                  <a:lnTo>
                    <a:pt x="167" y="1000"/>
                  </a:lnTo>
                  <a:cubicBezTo>
                    <a:pt x="0" y="905"/>
                    <a:pt x="0" y="762"/>
                    <a:pt x="167" y="667"/>
                  </a:cubicBezTo>
                  <a:lnTo>
                    <a:pt x="1167" y="84"/>
                  </a:lnTo>
                  <a:cubicBezTo>
                    <a:pt x="1322" y="0"/>
                    <a:pt x="1584" y="0"/>
                    <a:pt x="1750"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4"/>
            <p:cNvSpPr/>
            <p:nvPr/>
          </p:nvSpPr>
          <p:spPr>
            <a:xfrm>
              <a:off x="4288925" y="3736300"/>
              <a:ext cx="107775" cy="60750"/>
            </a:xfrm>
            <a:custGeom>
              <a:avLst/>
              <a:gdLst/>
              <a:ahLst/>
              <a:cxnLst/>
              <a:rect l="l" t="t" r="r" b="b"/>
              <a:pathLst>
                <a:path w="4311" h="2430" extrusionOk="0">
                  <a:moveTo>
                    <a:pt x="2149" y="1"/>
                  </a:moveTo>
                  <a:cubicBezTo>
                    <a:pt x="2045" y="1"/>
                    <a:pt x="1941" y="24"/>
                    <a:pt x="1858" y="72"/>
                  </a:cubicBezTo>
                  <a:lnTo>
                    <a:pt x="155" y="1048"/>
                  </a:lnTo>
                  <a:cubicBezTo>
                    <a:pt x="0" y="1144"/>
                    <a:pt x="0" y="1287"/>
                    <a:pt x="155" y="1382"/>
                  </a:cubicBezTo>
                  <a:lnTo>
                    <a:pt x="1869" y="2358"/>
                  </a:lnTo>
                  <a:cubicBezTo>
                    <a:pt x="1953" y="2406"/>
                    <a:pt x="2057" y="2430"/>
                    <a:pt x="2161" y="2430"/>
                  </a:cubicBezTo>
                  <a:cubicBezTo>
                    <a:pt x="2265" y="2430"/>
                    <a:pt x="2370" y="2406"/>
                    <a:pt x="2453" y="2358"/>
                  </a:cubicBezTo>
                  <a:lnTo>
                    <a:pt x="4144" y="1382"/>
                  </a:lnTo>
                  <a:cubicBezTo>
                    <a:pt x="4310" y="1287"/>
                    <a:pt x="4310" y="1144"/>
                    <a:pt x="4144" y="1048"/>
                  </a:cubicBezTo>
                  <a:lnTo>
                    <a:pt x="2441" y="72"/>
                  </a:lnTo>
                  <a:cubicBezTo>
                    <a:pt x="2358" y="24"/>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4"/>
            <p:cNvSpPr/>
            <p:nvPr/>
          </p:nvSpPr>
          <p:spPr>
            <a:xfrm>
              <a:off x="4288925" y="3735700"/>
              <a:ext cx="107775" cy="61950"/>
            </a:xfrm>
            <a:custGeom>
              <a:avLst/>
              <a:gdLst/>
              <a:ahLst/>
              <a:cxnLst/>
              <a:rect l="l" t="t" r="r" b="b"/>
              <a:pathLst>
                <a:path w="4311" h="2478" fill="none" extrusionOk="0">
                  <a:moveTo>
                    <a:pt x="4144" y="1072"/>
                  </a:moveTo>
                  <a:cubicBezTo>
                    <a:pt x="4310" y="1168"/>
                    <a:pt x="4310" y="1311"/>
                    <a:pt x="4144" y="1406"/>
                  </a:cubicBezTo>
                  <a:lnTo>
                    <a:pt x="2453" y="2382"/>
                  </a:lnTo>
                  <a:cubicBezTo>
                    <a:pt x="2286" y="2477"/>
                    <a:pt x="2036" y="2477"/>
                    <a:pt x="1869" y="2382"/>
                  </a:cubicBezTo>
                  <a:lnTo>
                    <a:pt x="155" y="1406"/>
                  </a:lnTo>
                  <a:cubicBezTo>
                    <a:pt x="0" y="1311"/>
                    <a:pt x="0" y="1168"/>
                    <a:pt x="155" y="1072"/>
                  </a:cubicBezTo>
                  <a:lnTo>
                    <a:pt x="1858" y="96"/>
                  </a:lnTo>
                  <a:cubicBezTo>
                    <a:pt x="2024" y="1"/>
                    <a:pt x="2274"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4"/>
            <p:cNvSpPr/>
            <p:nvPr/>
          </p:nvSpPr>
          <p:spPr>
            <a:xfrm>
              <a:off x="4428825" y="3737800"/>
              <a:ext cx="90200" cy="50700"/>
            </a:xfrm>
            <a:custGeom>
              <a:avLst/>
              <a:gdLst/>
              <a:ahLst/>
              <a:cxnLst/>
              <a:rect l="l" t="t" r="r" b="b"/>
              <a:pathLst>
                <a:path w="3608" h="2028" extrusionOk="0">
                  <a:moveTo>
                    <a:pt x="1447" y="0"/>
                  </a:moveTo>
                  <a:cubicBezTo>
                    <a:pt x="1343" y="0"/>
                    <a:pt x="1238" y="24"/>
                    <a:pt x="1155" y="72"/>
                  </a:cubicBezTo>
                  <a:lnTo>
                    <a:pt x="155" y="655"/>
                  </a:lnTo>
                  <a:cubicBezTo>
                    <a:pt x="0" y="738"/>
                    <a:pt x="0" y="893"/>
                    <a:pt x="155" y="976"/>
                  </a:cubicBezTo>
                  <a:lnTo>
                    <a:pt x="1869" y="1965"/>
                  </a:lnTo>
                  <a:cubicBezTo>
                    <a:pt x="1953" y="2006"/>
                    <a:pt x="2057" y="2027"/>
                    <a:pt x="2161" y="2027"/>
                  </a:cubicBezTo>
                  <a:cubicBezTo>
                    <a:pt x="2265" y="2027"/>
                    <a:pt x="2369" y="2006"/>
                    <a:pt x="2453" y="1965"/>
                  </a:cubicBezTo>
                  <a:lnTo>
                    <a:pt x="3453" y="1381"/>
                  </a:lnTo>
                  <a:cubicBezTo>
                    <a:pt x="3608" y="1286"/>
                    <a:pt x="3608" y="1143"/>
                    <a:pt x="3453" y="1048"/>
                  </a:cubicBezTo>
                  <a:lnTo>
                    <a:pt x="1738" y="72"/>
                  </a:lnTo>
                  <a:cubicBezTo>
                    <a:pt x="1655" y="24"/>
                    <a:pt x="1551" y="0"/>
                    <a:pt x="1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4"/>
            <p:cNvSpPr/>
            <p:nvPr/>
          </p:nvSpPr>
          <p:spPr>
            <a:xfrm>
              <a:off x="4428825" y="3737200"/>
              <a:ext cx="90200" cy="51825"/>
            </a:xfrm>
            <a:custGeom>
              <a:avLst/>
              <a:gdLst/>
              <a:ahLst/>
              <a:cxnLst/>
              <a:rect l="l" t="t" r="r" b="b"/>
              <a:pathLst>
                <a:path w="3608" h="2073" fill="none" extrusionOk="0">
                  <a:moveTo>
                    <a:pt x="3453" y="1072"/>
                  </a:moveTo>
                  <a:cubicBezTo>
                    <a:pt x="3608" y="1167"/>
                    <a:pt x="3608" y="1310"/>
                    <a:pt x="3453" y="1405"/>
                  </a:cubicBezTo>
                  <a:lnTo>
                    <a:pt x="2453" y="1989"/>
                  </a:lnTo>
                  <a:cubicBezTo>
                    <a:pt x="2286" y="2072"/>
                    <a:pt x="2036" y="2072"/>
                    <a:pt x="1869" y="1989"/>
                  </a:cubicBezTo>
                  <a:lnTo>
                    <a:pt x="155" y="1000"/>
                  </a:lnTo>
                  <a:cubicBezTo>
                    <a:pt x="0" y="917"/>
                    <a:pt x="0" y="762"/>
                    <a:pt x="155" y="679"/>
                  </a:cubicBezTo>
                  <a:lnTo>
                    <a:pt x="1155" y="96"/>
                  </a:lnTo>
                  <a:cubicBezTo>
                    <a:pt x="1322" y="0"/>
                    <a:pt x="1572" y="0"/>
                    <a:pt x="1738"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4"/>
            <p:cNvSpPr/>
            <p:nvPr/>
          </p:nvSpPr>
          <p:spPr>
            <a:xfrm>
              <a:off x="4353800" y="3773800"/>
              <a:ext cx="108075" cy="60825"/>
            </a:xfrm>
            <a:custGeom>
              <a:avLst/>
              <a:gdLst/>
              <a:ahLst/>
              <a:cxnLst/>
              <a:rect l="l" t="t" r="r" b="b"/>
              <a:pathLst>
                <a:path w="4323" h="2433" extrusionOk="0">
                  <a:moveTo>
                    <a:pt x="2156" y="1"/>
                  </a:moveTo>
                  <a:cubicBezTo>
                    <a:pt x="2052" y="1"/>
                    <a:pt x="1947" y="25"/>
                    <a:pt x="1870" y="72"/>
                  </a:cubicBezTo>
                  <a:lnTo>
                    <a:pt x="167" y="1060"/>
                  </a:lnTo>
                  <a:cubicBezTo>
                    <a:pt x="1" y="1144"/>
                    <a:pt x="1" y="1299"/>
                    <a:pt x="167" y="1382"/>
                  </a:cubicBezTo>
                  <a:lnTo>
                    <a:pt x="1882" y="2370"/>
                  </a:lnTo>
                  <a:cubicBezTo>
                    <a:pt x="1965" y="2412"/>
                    <a:pt x="2069" y="2433"/>
                    <a:pt x="2174" y="2433"/>
                  </a:cubicBezTo>
                  <a:cubicBezTo>
                    <a:pt x="2278" y="2433"/>
                    <a:pt x="2382" y="2412"/>
                    <a:pt x="2465" y="2370"/>
                  </a:cubicBezTo>
                  <a:lnTo>
                    <a:pt x="4156" y="1382"/>
                  </a:lnTo>
                  <a:cubicBezTo>
                    <a:pt x="4323" y="1299"/>
                    <a:pt x="4323" y="1144"/>
                    <a:pt x="4156" y="1060"/>
                  </a:cubicBezTo>
                  <a:lnTo>
                    <a:pt x="2442" y="72"/>
                  </a:lnTo>
                  <a:cubicBezTo>
                    <a:pt x="2364" y="25"/>
                    <a:pt x="2260" y="1"/>
                    <a:pt x="2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4"/>
            <p:cNvSpPr/>
            <p:nvPr/>
          </p:nvSpPr>
          <p:spPr>
            <a:xfrm>
              <a:off x="4353800" y="3773225"/>
              <a:ext cx="108075" cy="61925"/>
            </a:xfrm>
            <a:custGeom>
              <a:avLst/>
              <a:gdLst/>
              <a:ahLst/>
              <a:cxnLst/>
              <a:rect l="l" t="t" r="r" b="b"/>
              <a:pathLst>
                <a:path w="4323" h="2477" fill="none" extrusionOk="0">
                  <a:moveTo>
                    <a:pt x="4156" y="1083"/>
                  </a:moveTo>
                  <a:cubicBezTo>
                    <a:pt x="4323" y="1167"/>
                    <a:pt x="4323" y="1322"/>
                    <a:pt x="4156" y="1405"/>
                  </a:cubicBezTo>
                  <a:lnTo>
                    <a:pt x="2465" y="2393"/>
                  </a:lnTo>
                  <a:cubicBezTo>
                    <a:pt x="2299" y="2477"/>
                    <a:pt x="2049" y="2477"/>
                    <a:pt x="1882" y="2393"/>
                  </a:cubicBezTo>
                  <a:lnTo>
                    <a:pt x="167" y="1405"/>
                  </a:lnTo>
                  <a:cubicBezTo>
                    <a:pt x="1" y="1322"/>
                    <a:pt x="1" y="1167"/>
                    <a:pt x="167" y="1083"/>
                  </a:cubicBezTo>
                  <a:lnTo>
                    <a:pt x="1870" y="95"/>
                  </a:lnTo>
                  <a:cubicBezTo>
                    <a:pt x="2025" y="0"/>
                    <a:pt x="2287" y="0"/>
                    <a:pt x="2442" y="9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4"/>
            <p:cNvSpPr/>
            <p:nvPr/>
          </p:nvSpPr>
          <p:spPr>
            <a:xfrm>
              <a:off x="4494000" y="3775525"/>
              <a:ext cx="90225" cy="50475"/>
            </a:xfrm>
            <a:custGeom>
              <a:avLst/>
              <a:gdLst/>
              <a:ahLst/>
              <a:cxnLst/>
              <a:rect l="l" t="t" r="r" b="b"/>
              <a:pathLst>
                <a:path w="3609" h="2019" extrusionOk="0">
                  <a:moveTo>
                    <a:pt x="1447" y="0"/>
                  </a:moveTo>
                  <a:cubicBezTo>
                    <a:pt x="1343" y="0"/>
                    <a:pt x="1239" y="21"/>
                    <a:pt x="1155" y="63"/>
                  </a:cubicBezTo>
                  <a:lnTo>
                    <a:pt x="155" y="646"/>
                  </a:lnTo>
                  <a:cubicBezTo>
                    <a:pt x="1" y="730"/>
                    <a:pt x="1" y="884"/>
                    <a:pt x="155" y="968"/>
                  </a:cubicBezTo>
                  <a:lnTo>
                    <a:pt x="1870" y="1956"/>
                  </a:lnTo>
                  <a:cubicBezTo>
                    <a:pt x="1953" y="1998"/>
                    <a:pt x="2057" y="2018"/>
                    <a:pt x="2162" y="2018"/>
                  </a:cubicBezTo>
                  <a:cubicBezTo>
                    <a:pt x="2266" y="2018"/>
                    <a:pt x="2370" y="1998"/>
                    <a:pt x="2453" y="1956"/>
                  </a:cubicBezTo>
                  <a:lnTo>
                    <a:pt x="3453" y="1372"/>
                  </a:lnTo>
                  <a:cubicBezTo>
                    <a:pt x="3608" y="1289"/>
                    <a:pt x="3608" y="1134"/>
                    <a:pt x="3453" y="1051"/>
                  </a:cubicBezTo>
                  <a:lnTo>
                    <a:pt x="1739" y="63"/>
                  </a:lnTo>
                  <a:cubicBezTo>
                    <a:pt x="1656" y="21"/>
                    <a:pt x="1551" y="0"/>
                    <a:pt x="1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4"/>
            <p:cNvSpPr/>
            <p:nvPr/>
          </p:nvSpPr>
          <p:spPr>
            <a:xfrm>
              <a:off x="4494000" y="3775000"/>
              <a:ext cx="90225" cy="51525"/>
            </a:xfrm>
            <a:custGeom>
              <a:avLst/>
              <a:gdLst/>
              <a:ahLst/>
              <a:cxnLst/>
              <a:rect l="l" t="t" r="r" b="b"/>
              <a:pathLst>
                <a:path w="3609" h="2061" fill="none" extrusionOk="0">
                  <a:moveTo>
                    <a:pt x="3453" y="1072"/>
                  </a:moveTo>
                  <a:cubicBezTo>
                    <a:pt x="3608" y="1155"/>
                    <a:pt x="3608" y="1310"/>
                    <a:pt x="3453" y="1393"/>
                  </a:cubicBezTo>
                  <a:lnTo>
                    <a:pt x="2453" y="1977"/>
                  </a:lnTo>
                  <a:cubicBezTo>
                    <a:pt x="2287" y="2060"/>
                    <a:pt x="2037" y="2060"/>
                    <a:pt x="1870" y="1977"/>
                  </a:cubicBezTo>
                  <a:lnTo>
                    <a:pt x="155" y="989"/>
                  </a:lnTo>
                  <a:cubicBezTo>
                    <a:pt x="1" y="905"/>
                    <a:pt x="1" y="751"/>
                    <a:pt x="155" y="667"/>
                  </a:cubicBezTo>
                  <a:lnTo>
                    <a:pt x="1155" y="84"/>
                  </a:lnTo>
                  <a:cubicBezTo>
                    <a:pt x="1322" y="0"/>
                    <a:pt x="1572" y="0"/>
                    <a:pt x="1739"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4"/>
            <p:cNvSpPr/>
            <p:nvPr/>
          </p:nvSpPr>
          <p:spPr>
            <a:xfrm>
              <a:off x="4419875" y="3812200"/>
              <a:ext cx="107775" cy="60750"/>
            </a:xfrm>
            <a:custGeom>
              <a:avLst/>
              <a:gdLst/>
              <a:ahLst/>
              <a:cxnLst/>
              <a:rect l="l" t="t" r="r" b="b"/>
              <a:pathLst>
                <a:path w="4311" h="2430" extrusionOk="0">
                  <a:moveTo>
                    <a:pt x="2150" y="1"/>
                  </a:moveTo>
                  <a:cubicBezTo>
                    <a:pt x="2046" y="1"/>
                    <a:pt x="1942" y="25"/>
                    <a:pt x="1858" y="72"/>
                  </a:cubicBezTo>
                  <a:lnTo>
                    <a:pt x="156" y="1048"/>
                  </a:lnTo>
                  <a:cubicBezTo>
                    <a:pt x="1" y="1144"/>
                    <a:pt x="1" y="1287"/>
                    <a:pt x="156" y="1382"/>
                  </a:cubicBezTo>
                  <a:lnTo>
                    <a:pt x="1870" y="2358"/>
                  </a:lnTo>
                  <a:cubicBezTo>
                    <a:pt x="1954" y="2406"/>
                    <a:pt x="2058" y="2430"/>
                    <a:pt x="2162" y="2430"/>
                  </a:cubicBezTo>
                  <a:cubicBezTo>
                    <a:pt x="2266" y="2430"/>
                    <a:pt x="2370" y="2406"/>
                    <a:pt x="2454" y="2358"/>
                  </a:cubicBezTo>
                  <a:lnTo>
                    <a:pt x="4156" y="1382"/>
                  </a:lnTo>
                  <a:cubicBezTo>
                    <a:pt x="4311" y="1287"/>
                    <a:pt x="4311" y="1144"/>
                    <a:pt x="4156" y="1048"/>
                  </a:cubicBezTo>
                  <a:lnTo>
                    <a:pt x="2442" y="72"/>
                  </a:lnTo>
                  <a:cubicBezTo>
                    <a:pt x="2358" y="25"/>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4"/>
            <p:cNvSpPr/>
            <p:nvPr/>
          </p:nvSpPr>
          <p:spPr>
            <a:xfrm>
              <a:off x="4419875" y="3811600"/>
              <a:ext cx="107775" cy="61950"/>
            </a:xfrm>
            <a:custGeom>
              <a:avLst/>
              <a:gdLst/>
              <a:ahLst/>
              <a:cxnLst/>
              <a:rect l="l" t="t" r="r" b="b"/>
              <a:pathLst>
                <a:path w="4311" h="2478" fill="none" extrusionOk="0">
                  <a:moveTo>
                    <a:pt x="4156" y="1072"/>
                  </a:moveTo>
                  <a:cubicBezTo>
                    <a:pt x="4311" y="1168"/>
                    <a:pt x="4311" y="1311"/>
                    <a:pt x="4156" y="1406"/>
                  </a:cubicBezTo>
                  <a:lnTo>
                    <a:pt x="2454" y="2382"/>
                  </a:lnTo>
                  <a:cubicBezTo>
                    <a:pt x="2287" y="2477"/>
                    <a:pt x="2037" y="2477"/>
                    <a:pt x="1870" y="2382"/>
                  </a:cubicBezTo>
                  <a:lnTo>
                    <a:pt x="156" y="1406"/>
                  </a:lnTo>
                  <a:cubicBezTo>
                    <a:pt x="1" y="1311"/>
                    <a:pt x="1" y="1168"/>
                    <a:pt x="156" y="1072"/>
                  </a:cubicBezTo>
                  <a:lnTo>
                    <a:pt x="1858" y="96"/>
                  </a:lnTo>
                  <a:cubicBezTo>
                    <a:pt x="2025" y="1"/>
                    <a:pt x="2275"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4"/>
            <p:cNvSpPr/>
            <p:nvPr/>
          </p:nvSpPr>
          <p:spPr>
            <a:xfrm>
              <a:off x="3357250" y="3280600"/>
              <a:ext cx="144975" cy="82250"/>
            </a:xfrm>
            <a:custGeom>
              <a:avLst/>
              <a:gdLst/>
              <a:ahLst/>
              <a:cxnLst/>
              <a:rect l="l" t="t" r="r" b="b"/>
              <a:pathLst>
                <a:path w="5799" h="3290" extrusionOk="0">
                  <a:moveTo>
                    <a:pt x="2150" y="0"/>
                  </a:moveTo>
                  <a:cubicBezTo>
                    <a:pt x="2046" y="0"/>
                    <a:pt x="1941" y="24"/>
                    <a:pt x="1858" y="72"/>
                  </a:cubicBezTo>
                  <a:lnTo>
                    <a:pt x="167" y="1048"/>
                  </a:lnTo>
                  <a:cubicBezTo>
                    <a:pt x="1" y="1143"/>
                    <a:pt x="1" y="1286"/>
                    <a:pt x="167" y="1381"/>
                  </a:cubicBezTo>
                  <a:lnTo>
                    <a:pt x="3358" y="3227"/>
                  </a:lnTo>
                  <a:cubicBezTo>
                    <a:pt x="3442" y="3268"/>
                    <a:pt x="3546" y="3289"/>
                    <a:pt x="3650" y="3289"/>
                  </a:cubicBezTo>
                  <a:cubicBezTo>
                    <a:pt x="3754" y="3289"/>
                    <a:pt x="3858" y="3268"/>
                    <a:pt x="3942" y="3227"/>
                  </a:cubicBezTo>
                  <a:lnTo>
                    <a:pt x="5644" y="2239"/>
                  </a:lnTo>
                  <a:cubicBezTo>
                    <a:pt x="5799" y="2155"/>
                    <a:pt x="5799" y="2000"/>
                    <a:pt x="5644" y="1917"/>
                  </a:cubicBezTo>
                  <a:lnTo>
                    <a:pt x="2441"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4"/>
            <p:cNvSpPr/>
            <p:nvPr/>
          </p:nvSpPr>
          <p:spPr>
            <a:xfrm>
              <a:off x="3357250" y="3280000"/>
              <a:ext cx="144975" cy="83375"/>
            </a:xfrm>
            <a:custGeom>
              <a:avLst/>
              <a:gdLst/>
              <a:ahLst/>
              <a:cxnLst/>
              <a:rect l="l" t="t" r="r" b="b"/>
              <a:pathLst>
                <a:path w="5799" h="3335" fill="none" extrusionOk="0">
                  <a:moveTo>
                    <a:pt x="5644" y="1941"/>
                  </a:moveTo>
                  <a:cubicBezTo>
                    <a:pt x="5799" y="2024"/>
                    <a:pt x="5799" y="2179"/>
                    <a:pt x="5644" y="2263"/>
                  </a:cubicBezTo>
                  <a:lnTo>
                    <a:pt x="3942" y="3251"/>
                  </a:lnTo>
                  <a:cubicBezTo>
                    <a:pt x="3775" y="3334"/>
                    <a:pt x="3525" y="3334"/>
                    <a:pt x="3358" y="3251"/>
                  </a:cubicBezTo>
                  <a:lnTo>
                    <a:pt x="167" y="1405"/>
                  </a:lnTo>
                  <a:cubicBezTo>
                    <a:pt x="1" y="1310"/>
                    <a:pt x="1" y="1167"/>
                    <a:pt x="167" y="1072"/>
                  </a:cubicBezTo>
                  <a:lnTo>
                    <a:pt x="1858" y="96"/>
                  </a:lnTo>
                  <a:cubicBezTo>
                    <a:pt x="2025" y="0"/>
                    <a:pt x="2275"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4"/>
            <p:cNvSpPr/>
            <p:nvPr/>
          </p:nvSpPr>
          <p:spPr>
            <a:xfrm>
              <a:off x="3464100" y="3342200"/>
              <a:ext cx="107775" cy="60825"/>
            </a:xfrm>
            <a:custGeom>
              <a:avLst/>
              <a:gdLst/>
              <a:ahLst/>
              <a:cxnLst/>
              <a:rect l="l" t="t" r="r" b="b"/>
              <a:pathLst>
                <a:path w="4311" h="2433" extrusionOk="0">
                  <a:moveTo>
                    <a:pt x="2150" y="1"/>
                  </a:moveTo>
                  <a:cubicBezTo>
                    <a:pt x="2046" y="1"/>
                    <a:pt x="1942" y="25"/>
                    <a:pt x="1858" y="72"/>
                  </a:cubicBezTo>
                  <a:lnTo>
                    <a:pt x="156" y="1060"/>
                  </a:lnTo>
                  <a:cubicBezTo>
                    <a:pt x="1" y="1144"/>
                    <a:pt x="1" y="1299"/>
                    <a:pt x="156" y="1382"/>
                  </a:cubicBezTo>
                  <a:lnTo>
                    <a:pt x="1870" y="2370"/>
                  </a:lnTo>
                  <a:cubicBezTo>
                    <a:pt x="1954" y="2412"/>
                    <a:pt x="2058" y="2433"/>
                    <a:pt x="2162" y="2433"/>
                  </a:cubicBezTo>
                  <a:cubicBezTo>
                    <a:pt x="2266" y="2433"/>
                    <a:pt x="2370" y="2412"/>
                    <a:pt x="2454" y="2370"/>
                  </a:cubicBezTo>
                  <a:lnTo>
                    <a:pt x="4144" y="1382"/>
                  </a:lnTo>
                  <a:cubicBezTo>
                    <a:pt x="4311" y="1299"/>
                    <a:pt x="4311" y="1144"/>
                    <a:pt x="4144" y="1060"/>
                  </a:cubicBezTo>
                  <a:lnTo>
                    <a:pt x="2442" y="72"/>
                  </a:lnTo>
                  <a:cubicBezTo>
                    <a:pt x="2358" y="25"/>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4"/>
            <p:cNvSpPr/>
            <p:nvPr/>
          </p:nvSpPr>
          <p:spPr>
            <a:xfrm>
              <a:off x="3464100" y="3341600"/>
              <a:ext cx="107775" cy="61950"/>
            </a:xfrm>
            <a:custGeom>
              <a:avLst/>
              <a:gdLst/>
              <a:ahLst/>
              <a:cxnLst/>
              <a:rect l="l" t="t" r="r" b="b"/>
              <a:pathLst>
                <a:path w="4311" h="2478" fill="none" extrusionOk="0">
                  <a:moveTo>
                    <a:pt x="4144" y="1084"/>
                  </a:moveTo>
                  <a:cubicBezTo>
                    <a:pt x="4311" y="1168"/>
                    <a:pt x="4311" y="1323"/>
                    <a:pt x="4144" y="1406"/>
                  </a:cubicBezTo>
                  <a:lnTo>
                    <a:pt x="2454" y="2394"/>
                  </a:lnTo>
                  <a:cubicBezTo>
                    <a:pt x="2287" y="2477"/>
                    <a:pt x="2037" y="2477"/>
                    <a:pt x="1870" y="2394"/>
                  </a:cubicBezTo>
                  <a:lnTo>
                    <a:pt x="156" y="1406"/>
                  </a:lnTo>
                  <a:cubicBezTo>
                    <a:pt x="1" y="1323"/>
                    <a:pt x="1" y="1168"/>
                    <a:pt x="156" y="1084"/>
                  </a:cubicBezTo>
                  <a:lnTo>
                    <a:pt x="1858" y="96"/>
                  </a:lnTo>
                  <a:cubicBezTo>
                    <a:pt x="2025" y="1"/>
                    <a:pt x="2275"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4"/>
            <p:cNvSpPr/>
            <p:nvPr/>
          </p:nvSpPr>
          <p:spPr>
            <a:xfrm>
              <a:off x="3529000" y="3379925"/>
              <a:ext cx="108075" cy="60600"/>
            </a:xfrm>
            <a:custGeom>
              <a:avLst/>
              <a:gdLst/>
              <a:ahLst/>
              <a:cxnLst/>
              <a:rect l="l" t="t" r="r" b="b"/>
              <a:pathLst>
                <a:path w="4323" h="2424" extrusionOk="0">
                  <a:moveTo>
                    <a:pt x="2156" y="1"/>
                  </a:moveTo>
                  <a:cubicBezTo>
                    <a:pt x="2051" y="1"/>
                    <a:pt x="1947" y="22"/>
                    <a:pt x="1870" y="63"/>
                  </a:cubicBezTo>
                  <a:lnTo>
                    <a:pt x="167" y="1052"/>
                  </a:lnTo>
                  <a:cubicBezTo>
                    <a:pt x="1" y="1135"/>
                    <a:pt x="1" y="1290"/>
                    <a:pt x="167" y="1373"/>
                  </a:cubicBezTo>
                  <a:lnTo>
                    <a:pt x="1882" y="2361"/>
                  </a:lnTo>
                  <a:cubicBezTo>
                    <a:pt x="1965" y="2403"/>
                    <a:pt x="2069" y="2424"/>
                    <a:pt x="2173" y="2424"/>
                  </a:cubicBezTo>
                  <a:cubicBezTo>
                    <a:pt x="2278" y="2424"/>
                    <a:pt x="2382" y="2403"/>
                    <a:pt x="2465" y="2361"/>
                  </a:cubicBezTo>
                  <a:lnTo>
                    <a:pt x="4156" y="1373"/>
                  </a:lnTo>
                  <a:cubicBezTo>
                    <a:pt x="4322" y="1290"/>
                    <a:pt x="4322" y="1135"/>
                    <a:pt x="4156" y="1052"/>
                  </a:cubicBezTo>
                  <a:lnTo>
                    <a:pt x="2441" y="63"/>
                  </a:lnTo>
                  <a:cubicBezTo>
                    <a:pt x="2364" y="22"/>
                    <a:pt x="2260" y="1"/>
                    <a:pt x="2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4"/>
            <p:cNvSpPr/>
            <p:nvPr/>
          </p:nvSpPr>
          <p:spPr>
            <a:xfrm>
              <a:off x="3529000" y="3379425"/>
              <a:ext cx="108075" cy="61625"/>
            </a:xfrm>
            <a:custGeom>
              <a:avLst/>
              <a:gdLst/>
              <a:ahLst/>
              <a:cxnLst/>
              <a:rect l="l" t="t" r="r" b="b"/>
              <a:pathLst>
                <a:path w="4323" h="2465" fill="none" extrusionOk="0">
                  <a:moveTo>
                    <a:pt x="4156" y="1072"/>
                  </a:moveTo>
                  <a:cubicBezTo>
                    <a:pt x="4322" y="1155"/>
                    <a:pt x="4322" y="1310"/>
                    <a:pt x="4156" y="1393"/>
                  </a:cubicBezTo>
                  <a:lnTo>
                    <a:pt x="2465" y="2381"/>
                  </a:lnTo>
                  <a:cubicBezTo>
                    <a:pt x="2298" y="2465"/>
                    <a:pt x="2048" y="2465"/>
                    <a:pt x="1882" y="2381"/>
                  </a:cubicBezTo>
                  <a:lnTo>
                    <a:pt x="167" y="1393"/>
                  </a:lnTo>
                  <a:cubicBezTo>
                    <a:pt x="1" y="1310"/>
                    <a:pt x="1" y="1155"/>
                    <a:pt x="167" y="1072"/>
                  </a:cubicBezTo>
                  <a:lnTo>
                    <a:pt x="1870" y="83"/>
                  </a:lnTo>
                  <a:cubicBezTo>
                    <a:pt x="2025" y="0"/>
                    <a:pt x="2287" y="0"/>
                    <a:pt x="2441" y="8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4"/>
            <p:cNvSpPr/>
            <p:nvPr/>
          </p:nvSpPr>
          <p:spPr>
            <a:xfrm>
              <a:off x="3595075" y="3418325"/>
              <a:ext cx="107775" cy="60600"/>
            </a:xfrm>
            <a:custGeom>
              <a:avLst/>
              <a:gdLst/>
              <a:ahLst/>
              <a:cxnLst/>
              <a:rect l="l" t="t" r="r" b="b"/>
              <a:pathLst>
                <a:path w="4311" h="2424" extrusionOk="0">
                  <a:moveTo>
                    <a:pt x="2150" y="1"/>
                  </a:moveTo>
                  <a:cubicBezTo>
                    <a:pt x="2046" y="1"/>
                    <a:pt x="1941" y="22"/>
                    <a:pt x="1858" y="63"/>
                  </a:cubicBezTo>
                  <a:lnTo>
                    <a:pt x="155" y="1052"/>
                  </a:lnTo>
                  <a:cubicBezTo>
                    <a:pt x="1" y="1135"/>
                    <a:pt x="1" y="1290"/>
                    <a:pt x="155" y="1373"/>
                  </a:cubicBezTo>
                  <a:lnTo>
                    <a:pt x="1870" y="2361"/>
                  </a:lnTo>
                  <a:cubicBezTo>
                    <a:pt x="1953" y="2403"/>
                    <a:pt x="2058" y="2424"/>
                    <a:pt x="2162" y="2424"/>
                  </a:cubicBezTo>
                  <a:cubicBezTo>
                    <a:pt x="2266" y="2424"/>
                    <a:pt x="2370" y="2403"/>
                    <a:pt x="2453" y="2361"/>
                  </a:cubicBezTo>
                  <a:lnTo>
                    <a:pt x="4144" y="1373"/>
                  </a:lnTo>
                  <a:cubicBezTo>
                    <a:pt x="4311" y="1290"/>
                    <a:pt x="4311" y="1135"/>
                    <a:pt x="4144" y="1052"/>
                  </a:cubicBezTo>
                  <a:lnTo>
                    <a:pt x="2441" y="63"/>
                  </a:lnTo>
                  <a:cubicBezTo>
                    <a:pt x="2358" y="22"/>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4"/>
            <p:cNvSpPr/>
            <p:nvPr/>
          </p:nvSpPr>
          <p:spPr>
            <a:xfrm>
              <a:off x="3595075" y="3417800"/>
              <a:ext cx="107775" cy="61650"/>
            </a:xfrm>
            <a:custGeom>
              <a:avLst/>
              <a:gdLst/>
              <a:ahLst/>
              <a:cxnLst/>
              <a:rect l="l" t="t" r="r" b="b"/>
              <a:pathLst>
                <a:path w="4311" h="2466" fill="none" extrusionOk="0">
                  <a:moveTo>
                    <a:pt x="4144" y="1073"/>
                  </a:moveTo>
                  <a:cubicBezTo>
                    <a:pt x="4311" y="1156"/>
                    <a:pt x="4311" y="1311"/>
                    <a:pt x="4144" y="1394"/>
                  </a:cubicBezTo>
                  <a:lnTo>
                    <a:pt x="2453" y="2382"/>
                  </a:lnTo>
                  <a:cubicBezTo>
                    <a:pt x="2287" y="2466"/>
                    <a:pt x="2037" y="2466"/>
                    <a:pt x="1870" y="2382"/>
                  </a:cubicBezTo>
                  <a:lnTo>
                    <a:pt x="155" y="1394"/>
                  </a:lnTo>
                  <a:cubicBezTo>
                    <a:pt x="1" y="1311"/>
                    <a:pt x="1" y="1156"/>
                    <a:pt x="155" y="1073"/>
                  </a:cubicBezTo>
                  <a:lnTo>
                    <a:pt x="1858" y="84"/>
                  </a:lnTo>
                  <a:cubicBezTo>
                    <a:pt x="2025" y="1"/>
                    <a:pt x="2275"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4"/>
            <p:cNvSpPr/>
            <p:nvPr/>
          </p:nvSpPr>
          <p:spPr>
            <a:xfrm>
              <a:off x="3662650" y="3457325"/>
              <a:ext cx="108075" cy="60600"/>
            </a:xfrm>
            <a:custGeom>
              <a:avLst/>
              <a:gdLst/>
              <a:ahLst/>
              <a:cxnLst/>
              <a:rect l="l" t="t" r="r" b="b"/>
              <a:pathLst>
                <a:path w="4323" h="2424" extrusionOk="0">
                  <a:moveTo>
                    <a:pt x="2149" y="1"/>
                  </a:moveTo>
                  <a:cubicBezTo>
                    <a:pt x="2045" y="1"/>
                    <a:pt x="1941" y="21"/>
                    <a:pt x="1858" y="63"/>
                  </a:cubicBezTo>
                  <a:lnTo>
                    <a:pt x="167" y="1051"/>
                  </a:lnTo>
                  <a:cubicBezTo>
                    <a:pt x="0" y="1135"/>
                    <a:pt x="0" y="1289"/>
                    <a:pt x="167" y="1373"/>
                  </a:cubicBezTo>
                  <a:lnTo>
                    <a:pt x="1882" y="2361"/>
                  </a:lnTo>
                  <a:cubicBezTo>
                    <a:pt x="1959" y="2403"/>
                    <a:pt x="2063" y="2423"/>
                    <a:pt x="2167" y="2423"/>
                  </a:cubicBezTo>
                  <a:cubicBezTo>
                    <a:pt x="2272" y="2423"/>
                    <a:pt x="2376" y="2403"/>
                    <a:pt x="2453" y="2361"/>
                  </a:cubicBezTo>
                  <a:lnTo>
                    <a:pt x="4156" y="1373"/>
                  </a:lnTo>
                  <a:cubicBezTo>
                    <a:pt x="4322" y="1289"/>
                    <a:pt x="4322" y="1135"/>
                    <a:pt x="4156" y="1051"/>
                  </a:cubicBezTo>
                  <a:lnTo>
                    <a:pt x="2441" y="63"/>
                  </a:lnTo>
                  <a:cubicBezTo>
                    <a:pt x="2358" y="21"/>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4"/>
            <p:cNvSpPr/>
            <p:nvPr/>
          </p:nvSpPr>
          <p:spPr>
            <a:xfrm>
              <a:off x="3662650" y="3456800"/>
              <a:ext cx="108075" cy="61650"/>
            </a:xfrm>
            <a:custGeom>
              <a:avLst/>
              <a:gdLst/>
              <a:ahLst/>
              <a:cxnLst/>
              <a:rect l="l" t="t" r="r" b="b"/>
              <a:pathLst>
                <a:path w="4323" h="2466" fill="none" extrusionOk="0">
                  <a:moveTo>
                    <a:pt x="4156" y="1072"/>
                  </a:moveTo>
                  <a:cubicBezTo>
                    <a:pt x="4322" y="1156"/>
                    <a:pt x="4322" y="1310"/>
                    <a:pt x="4156" y="1394"/>
                  </a:cubicBezTo>
                  <a:lnTo>
                    <a:pt x="2453" y="2382"/>
                  </a:lnTo>
                  <a:cubicBezTo>
                    <a:pt x="2298" y="2465"/>
                    <a:pt x="2036" y="2465"/>
                    <a:pt x="1882" y="2382"/>
                  </a:cubicBezTo>
                  <a:lnTo>
                    <a:pt x="167" y="1394"/>
                  </a:lnTo>
                  <a:cubicBezTo>
                    <a:pt x="0" y="1310"/>
                    <a:pt x="0" y="1156"/>
                    <a:pt x="167" y="1072"/>
                  </a:cubicBezTo>
                  <a:lnTo>
                    <a:pt x="1858" y="84"/>
                  </a:lnTo>
                  <a:cubicBezTo>
                    <a:pt x="2024" y="1"/>
                    <a:pt x="2275"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4"/>
            <p:cNvSpPr/>
            <p:nvPr/>
          </p:nvSpPr>
          <p:spPr>
            <a:xfrm>
              <a:off x="3728425" y="3495200"/>
              <a:ext cx="108075" cy="60750"/>
            </a:xfrm>
            <a:custGeom>
              <a:avLst/>
              <a:gdLst/>
              <a:ahLst/>
              <a:cxnLst/>
              <a:rect l="l" t="t" r="r" b="b"/>
              <a:pathLst>
                <a:path w="4323" h="2430" extrusionOk="0">
                  <a:moveTo>
                    <a:pt x="2156" y="1"/>
                  </a:moveTo>
                  <a:cubicBezTo>
                    <a:pt x="2052" y="1"/>
                    <a:pt x="1947" y="24"/>
                    <a:pt x="1870" y="72"/>
                  </a:cubicBezTo>
                  <a:lnTo>
                    <a:pt x="167" y="1048"/>
                  </a:lnTo>
                  <a:cubicBezTo>
                    <a:pt x="1" y="1144"/>
                    <a:pt x="1" y="1286"/>
                    <a:pt x="167" y="1382"/>
                  </a:cubicBezTo>
                  <a:lnTo>
                    <a:pt x="1882" y="2358"/>
                  </a:lnTo>
                  <a:cubicBezTo>
                    <a:pt x="1965" y="2406"/>
                    <a:pt x="2069" y="2429"/>
                    <a:pt x="2174" y="2429"/>
                  </a:cubicBezTo>
                  <a:cubicBezTo>
                    <a:pt x="2278" y="2429"/>
                    <a:pt x="2382" y="2406"/>
                    <a:pt x="2465" y="2358"/>
                  </a:cubicBezTo>
                  <a:lnTo>
                    <a:pt x="4156" y="1382"/>
                  </a:lnTo>
                  <a:cubicBezTo>
                    <a:pt x="4323" y="1286"/>
                    <a:pt x="4323" y="1144"/>
                    <a:pt x="4156" y="1048"/>
                  </a:cubicBezTo>
                  <a:lnTo>
                    <a:pt x="2441" y="72"/>
                  </a:lnTo>
                  <a:cubicBezTo>
                    <a:pt x="2364" y="24"/>
                    <a:pt x="2260" y="1"/>
                    <a:pt x="2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4"/>
            <p:cNvSpPr/>
            <p:nvPr/>
          </p:nvSpPr>
          <p:spPr>
            <a:xfrm>
              <a:off x="3728425" y="3494600"/>
              <a:ext cx="108075" cy="61950"/>
            </a:xfrm>
            <a:custGeom>
              <a:avLst/>
              <a:gdLst/>
              <a:ahLst/>
              <a:cxnLst/>
              <a:rect l="l" t="t" r="r" b="b"/>
              <a:pathLst>
                <a:path w="4323" h="2478" fill="none" extrusionOk="0">
                  <a:moveTo>
                    <a:pt x="4156" y="1072"/>
                  </a:moveTo>
                  <a:cubicBezTo>
                    <a:pt x="4323" y="1168"/>
                    <a:pt x="4323" y="1310"/>
                    <a:pt x="4156" y="1406"/>
                  </a:cubicBezTo>
                  <a:lnTo>
                    <a:pt x="2465" y="2382"/>
                  </a:lnTo>
                  <a:cubicBezTo>
                    <a:pt x="2299" y="2477"/>
                    <a:pt x="2049" y="2477"/>
                    <a:pt x="1882" y="2382"/>
                  </a:cubicBezTo>
                  <a:lnTo>
                    <a:pt x="167" y="1406"/>
                  </a:lnTo>
                  <a:cubicBezTo>
                    <a:pt x="1" y="1310"/>
                    <a:pt x="1" y="1168"/>
                    <a:pt x="167" y="1072"/>
                  </a:cubicBezTo>
                  <a:lnTo>
                    <a:pt x="1870" y="96"/>
                  </a:lnTo>
                  <a:cubicBezTo>
                    <a:pt x="2025" y="1"/>
                    <a:pt x="2287"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4"/>
            <p:cNvSpPr/>
            <p:nvPr/>
          </p:nvSpPr>
          <p:spPr>
            <a:xfrm>
              <a:off x="3793925" y="3532925"/>
              <a:ext cx="108075" cy="60600"/>
            </a:xfrm>
            <a:custGeom>
              <a:avLst/>
              <a:gdLst/>
              <a:ahLst/>
              <a:cxnLst/>
              <a:rect l="l" t="t" r="r" b="b"/>
              <a:pathLst>
                <a:path w="4323" h="2424" extrusionOk="0">
                  <a:moveTo>
                    <a:pt x="2155" y="1"/>
                  </a:moveTo>
                  <a:cubicBezTo>
                    <a:pt x="2051" y="1"/>
                    <a:pt x="1947" y="22"/>
                    <a:pt x="1869" y="63"/>
                  </a:cubicBezTo>
                  <a:lnTo>
                    <a:pt x="167" y="1051"/>
                  </a:lnTo>
                  <a:cubicBezTo>
                    <a:pt x="0" y="1135"/>
                    <a:pt x="0" y="1290"/>
                    <a:pt x="167" y="1373"/>
                  </a:cubicBezTo>
                  <a:lnTo>
                    <a:pt x="1881" y="2361"/>
                  </a:lnTo>
                  <a:cubicBezTo>
                    <a:pt x="1965" y="2403"/>
                    <a:pt x="2069" y="2424"/>
                    <a:pt x="2173" y="2424"/>
                  </a:cubicBezTo>
                  <a:cubicBezTo>
                    <a:pt x="2277" y="2424"/>
                    <a:pt x="2381" y="2403"/>
                    <a:pt x="2465" y="2361"/>
                  </a:cubicBezTo>
                  <a:lnTo>
                    <a:pt x="4155" y="1373"/>
                  </a:lnTo>
                  <a:cubicBezTo>
                    <a:pt x="4322" y="1290"/>
                    <a:pt x="4322" y="1135"/>
                    <a:pt x="4155" y="1051"/>
                  </a:cubicBezTo>
                  <a:lnTo>
                    <a:pt x="2441" y="63"/>
                  </a:lnTo>
                  <a:cubicBezTo>
                    <a:pt x="2363" y="22"/>
                    <a:pt x="2259" y="1"/>
                    <a:pt x="2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4"/>
            <p:cNvSpPr/>
            <p:nvPr/>
          </p:nvSpPr>
          <p:spPr>
            <a:xfrm>
              <a:off x="3793925" y="3532400"/>
              <a:ext cx="108075" cy="61650"/>
            </a:xfrm>
            <a:custGeom>
              <a:avLst/>
              <a:gdLst/>
              <a:ahLst/>
              <a:cxnLst/>
              <a:rect l="l" t="t" r="r" b="b"/>
              <a:pathLst>
                <a:path w="4323" h="2466" fill="none" extrusionOk="0">
                  <a:moveTo>
                    <a:pt x="4155" y="1072"/>
                  </a:moveTo>
                  <a:cubicBezTo>
                    <a:pt x="4322" y="1156"/>
                    <a:pt x="4322" y="1311"/>
                    <a:pt x="4155" y="1394"/>
                  </a:cubicBezTo>
                  <a:lnTo>
                    <a:pt x="2465" y="2382"/>
                  </a:lnTo>
                  <a:cubicBezTo>
                    <a:pt x="2298" y="2465"/>
                    <a:pt x="2048" y="2465"/>
                    <a:pt x="1881" y="2382"/>
                  </a:cubicBezTo>
                  <a:lnTo>
                    <a:pt x="167" y="1394"/>
                  </a:lnTo>
                  <a:cubicBezTo>
                    <a:pt x="0" y="1311"/>
                    <a:pt x="0" y="1156"/>
                    <a:pt x="167" y="1072"/>
                  </a:cubicBezTo>
                  <a:lnTo>
                    <a:pt x="1869" y="84"/>
                  </a:lnTo>
                  <a:cubicBezTo>
                    <a:pt x="2024" y="1"/>
                    <a:pt x="2286"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4"/>
            <p:cNvSpPr/>
            <p:nvPr/>
          </p:nvSpPr>
          <p:spPr>
            <a:xfrm>
              <a:off x="3860000" y="3571100"/>
              <a:ext cx="107775" cy="60750"/>
            </a:xfrm>
            <a:custGeom>
              <a:avLst/>
              <a:gdLst/>
              <a:ahLst/>
              <a:cxnLst/>
              <a:rect l="l" t="t" r="r" b="b"/>
              <a:pathLst>
                <a:path w="4311" h="2430" extrusionOk="0">
                  <a:moveTo>
                    <a:pt x="2149" y="1"/>
                  </a:moveTo>
                  <a:cubicBezTo>
                    <a:pt x="2045" y="1"/>
                    <a:pt x="1941" y="24"/>
                    <a:pt x="1858" y="72"/>
                  </a:cubicBezTo>
                  <a:lnTo>
                    <a:pt x="155" y="1048"/>
                  </a:lnTo>
                  <a:cubicBezTo>
                    <a:pt x="0" y="1144"/>
                    <a:pt x="0" y="1287"/>
                    <a:pt x="155" y="1382"/>
                  </a:cubicBezTo>
                  <a:lnTo>
                    <a:pt x="1870" y="2358"/>
                  </a:lnTo>
                  <a:cubicBezTo>
                    <a:pt x="1953" y="2406"/>
                    <a:pt x="2057" y="2430"/>
                    <a:pt x="2161" y="2430"/>
                  </a:cubicBezTo>
                  <a:cubicBezTo>
                    <a:pt x="2265" y="2430"/>
                    <a:pt x="2370" y="2406"/>
                    <a:pt x="2453" y="2358"/>
                  </a:cubicBezTo>
                  <a:lnTo>
                    <a:pt x="4144" y="1382"/>
                  </a:lnTo>
                  <a:cubicBezTo>
                    <a:pt x="4310" y="1287"/>
                    <a:pt x="4310" y="1144"/>
                    <a:pt x="4144" y="1048"/>
                  </a:cubicBezTo>
                  <a:lnTo>
                    <a:pt x="2441" y="72"/>
                  </a:lnTo>
                  <a:cubicBezTo>
                    <a:pt x="2358" y="24"/>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4"/>
            <p:cNvSpPr/>
            <p:nvPr/>
          </p:nvSpPr>
          <p:spPr>
            <a:xfrm>
              <a:off x="3860000" y="3570500"/>
              <a:ext cx="107775" cy="61950"/>
            </a:xfrm>
            <a:custGeom>
              <a:avLst/>
              <a:gdLst/>
              <a:ahLst/>
              <a:cxnLst/>
              <a:rect l="l" t="t" r="r" b="b"/>
              <a:pathLst>
                <a:path w="4311" h="2478" fill="none" extrusionOk="0">
                  <a:moveTo>
                    <a:pt x="4144" y="1072"/>
                  </a:moveTo>
                  <a:cubicBezTo>
                    <a:pt x="4310" y="1168"/>
                    <a:pt x="4310" y="1311"/>
                    <a:pt x="4144" y="1406"/>
                  </a:cubicBezTo>
                  <a:lnTo>
                    <a:pt x="2453" y="2382"/>
                  </a:lnTo>
                  <a:cubicBezTo>
                    <a:pt x="2286" y="2477"/>
                    <a:pt x="2036" y="2477"/>
                    <a:pt x="1870" y="2382"/>
                  </a:cubicBezTo>
                  <a:lnTo>
                    <a:pt x="155" y="1406"/>
                  </a:lnTo>
                  <a:cubicBezTo>
                    <a:pt x="0" y="1311"/>
                    <a:pt x="0" y="1168"/>
                    <a:pt x="155" y="1072"/>
                  </a:cubicBezTo>
                  <a:lnTo>
                    <a:pt x="1858" y="96"/>
                  </a:lnTo>
                  <a:cubicBezTo>
                    <a:pt x="2024" y="1"/>
                    <a:pt x="2274"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4"/>
            <p:cNvSpPr/>
            <p:nvPr/>
          </p:nvSpPr>
          <p:spPr>
            <a:xfrm>
              <a:off x="3927850" y="3610100"/>
              <a:ext cx="108075" cy="60825"/>
            </a:xfrm>
            <a:custGeom>
              <a:avLst/>
              <a:gdLst/>
              <a:ahLst/>
              <a:cxnLst/>
              <a:rect l="l" t="t" r="r" b="b"/>
              <a:pathLst>
                <a:path w="4323" h="2433" extrusionOk="0">
                  <a:moveTo>
                    <a:pt x="2156" y="0"/>
                  </a:moveTo>
                  <a:cubicBezTo>
                    <a:pt x="2052" y="0"/>
                    <a:pt x="1948" y="24"/>
                    <a:pt x="1870" y="72"/>
                  </a:cubicBezTo>
                  <a:lnTo>
                    <a:pt x="168" y="1060"/>
                  </a:lnTo>
                  <a:cubicBezTo>
                    <a:pt x="1" y="1143"/>
                    <a:pt x="1" y="1298"/>
                    <a:pt x="168" y="1382"/>
                  </a:cubicBezTo>
                  <a:lnTo>
                    <a:pt x="1882" y="2370"/>
                  </a:lnTo>
                  <a:cubicBezTo>
                    <a:pt x="1965" y="2411"/>
                    <a:pt x="2070" y="2432"/>
                    <a:pt x="2174" y="2432"/>
                  </a:cubicBezTo>
                  <a:cubicBezTo>
                    <a:pt x="2278" y="2432"/>
                    <a:pt x="2382" y="2411"/>
                    <a:pt x="2465" y="2370"/>
                  </a:cubicBezTo>
                  <a:lnTo>
                    <a:pt x="4156" y="1382"/>
                  </a:lnTo>
                  <a:cubicBezTo>
                    <a:pt x="4323" y="1298"/>
                    <a:pt x="4323" y="1143"/>
                    <a:pt x="4156" y="1060"/>
                  </a:cubicBezTo>
                  <a:lnTo>
                    <a:pt x="2442" y="72"/>
                  </a:lnTo>
                  <a:cubicBezTo>
                    <a:pt x="2364" y="24"/>
                    <a:pt x="2260" y="0"/>
                    <a:pt x="21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4"/>
            <p:cNvSpPr/>
            <p:nvPr/>
          </p:nvSpPr>
          <p:spPr>
            <a:xfrm>
              <a:off x="3927850" y="3609500"/>
              <a:ext cx="108075" cy="61950"/>
            </a:xfrm>
            <a:custGeom>
              <a:avLst/>
              <a:gdLst/>
              <a:ahLst/>
              <a:cxnLst/>
              <a:rect l="l" t="t" r="r" b="b"/>
              <a:pathLst>
                <a:path w="4323" h="2478" fill="none" extrusionOk="0">
                  <a:moveTo>
                    <a:pt x="4156" y="1084"/>
                  </a:moveTo>
                  <a:cubicBezTo>
                    <a:pt x="4323" y="1167"/>
                    <a:pt x="4323" y="1322"/>
                    <a:pt x="4156" y="1406"/>
                  </a:cubicBezTo>
                  <a:lnTo>
                    <a:pt x="2465" y="2394"/>
                  </a:lnTo>
                  <a:cubicBezTo>
                    <a:pt x="2299" y="2477"/>
                    <a:pt x="2049" y="2477"/>
                    <a:pt x="1882" y="2394"/>
                  </a:cubicBezTo>
                  <a:lnTo>
                    <a:pt x="168" y="1406"/>
                  </a:lnTo>
                  <a:cubicBezTo>
                    <a:pt x="1" y="1322"/>
                    <a:pt x="1" y="1167"/>
                    <a:pt x="168" y="1084"/>
                  </a:cubicBezTo>
                  <a:lnTo>
                    <a:pt x="1870" y="96"/>
                  </a:lnTo>
                  <a:cubicBezTo>
                    <a:pt x="2025" y="1"/>
                    <a:pt x="2287"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4"/>
            <p:cNvSpPr/>
            <p:nvPr/>
          </p:nvSpPr>
          <p:spPr>
            <a:xfrm>
              <a:off x="3993650" y="3648500"/>
              <a:ext cx="108075" cy="60750"/>
            </a:xfrm>
            <a:custGeom>
              <a:avLst/>
              <a:gdLst/>
              <a:ahLst/>
              <a:cxnLst/>
              <a:rect l="l" t="t" r="r" b="b"/>
              <a:pathLst>
                <a:path w="4323" h="2430" extrusionOk="0">
                  <a:moveTo>
                    <a:pt x="2157" y="0"/>
                  </a:moveTo>
                  <a:cubicBezTo>
                    <a:pt x="2051" y="0"/>
                    <a:pt x="1947" y="24"/>
                    <a:pt x="1869" y="72"/>
                  </a:cubicBezTo>
                  <a:lnTo>
                    <a:pt x="167" y="1048"/>
                  </a:lnTo>
                  <a:cubicBezTo>
                    <a:pt x="0" y="1143"/>
                    <a:pt x="0" y="1286"/>
                    <a:pt x="167" y="1381"/>
                  </a:cubicBezTo>
                  <a:lnTo>
                    <a:pt x="1881" y="2358"/>
                  </a:lnTo>
                  <a:cubicBezTo>
                    <a:pt x="1965" y="2405"/>
                    <a:pt x="2069" y="2429"/>
                    <a:pt x="2173" y="2429"/>
                  </a:cubicBezTo>
                  <a:cubicBezTo>
                    <a:pt x="2277" y="2429"/>
                    <a:pt x="2381" y="2405"/>
                    <a:pt x="2465" y="2358"/>
                  </a:cubicBezTo>
                  <a:lnTo>
                    <a:pt x="4155" y="1381"/>
                  </a:lnTo>
                  <a:cubicBezTo>
                    <a:pt x="4322" y="1286"/>
                    <a:pt x="4322" y="1143"/>
                    <a:pt x="4155" y="1048"/>
                  </a:cubicBezTo>
                  <a:lnTo>
                    <a:pt x="2453" y="72"/>
                  </a:lnTo>
                  <a:cubicBezTo>
                    <a:pt x="2370" y="24"/>
                    <a:pt x="2262" y="0"/>
                    <a:pt x="2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4"/>
            <p:cNvSpPr/>
            <p:nvPr/>
          </p:nvSpPr>
          <p:spPr>
            <a:xfrm>
              <a:off x="3993650" y="3647900"/>
              <a:ext cx="108075" cy="61925"/>
            </a:xfrm>
            <a:custGeom>
              <a:avLst/>
              <a:gdLst/>
              <a:ahLst/>
              <a:cxnLst/>
              <a:rect l="l" t="t" r="r" b="b"/>
              <a:pathLst>
                <a:path w="4323" h="2477" fill="none" extrusionOk="0">
                  <a:moveTo>
                    <a:pt x="4155" y="1072"/>
                  </a:moveTo>
                  <a:cubicBezTo>
                    <a:pt x="4322" y="1167"/>
                    <a:pt x="4322" y="1310"/>
                    <a:pt x="4155" y="1405"/>
                  </a:cubicBezTo>
                  <a:lnTo>
                    <a:pt x="2465" y="2382"/>
                  </a:lnTo>
                  <a:cubicBezTo>
                    <a:pt x="2298" y="2477"/>
                    <a:pt x="2048" y="2477"/>
                    <a:pt x="1881" y="2382"/>
                  </a:cubicBezTo>
                  <a:lnTo>
                    <a:pt x="167" y="1405"/>
                  </a:lnTo>
                  <a:cubicBezTo>
                    <a:pt x="0" y="1310"/>
                    <a:pt x="0" y="1167"/>
                    <a:pt x="167" y="1072"/>
                  </a:cubicBezTo>
                  <a:lnTo>
                    <a:pt x="1869" y="96"/>
                  </a:lnTo>
                  <a:cubicBezTo>
                    <a:pt x="2024" y="0"/>
                    <a:pt x="2286" y="0"/>
                    <a:pt x="2453"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4"/>
            <p:cNvSpPr/>
            <p:nvPr/>
          </p:nvSpPr>
          <p:spPr>
            <a:xfrm>
              <a:off x="4059425" y="3686225"/>
              <a:ext cx="107775" cy="60600"/>
            </a:xfrm>
            <a:custGeom>
              <a:avLst/>
              <a:gdLst/>
              <a:ahLst/>
              <a:cxnLst/>
              <a:rect l="l" t="t" r="r" b="b"/>
              <a:pathLst>
                <a:path w="4311" h="2424" extrusionOk="0">
                  <a:moveTo>
                    <a:pt x="2145" y="0"/>
                  </a:moveTo>
                  <a:cubicBezTo>
                    <a:pt x="2039" y="0"/>
                    <a:pt x="1935" y="21"/>
                    <a:pt x="1858" y="63"/>
                  </a:cubicBezTo>
                  <a:lnTo>
                    <a:pt x="155" y="1051"/>
                  </a:lnTo>
                  <a:cubicBezTo>
                    <a:pt x="0" y="1134"/>
                    <a:pt x="0" y="1289"/>
                    <a:pt x="155" y="1373"/>
                  </a:cubicBezTo>
                  <a:lnTo>
                    <a:pt x="1870" y="2361"/>
                  </a:lnTo>
                  <a:cubicBezTo>
                    <a:pt x="1953" y="2402"/>
                    <a:pt x="2057" y="2423"/>
                    <a:pt x="2161" y="2423"/>
                  </a:cubicBezTo>
                  <a:cubicBezTo>
                    <a:pt x="2266" y="2423"/>
                    <a:pt x="2370" y="2402"/>
                    <a:pt x="2453" y="2361"/>
                  </a:cubicBezTo>
                  <a:lnTo>
                    <a:pt x="4144" y="1373"/>
                  </a:lnTo>
                  <a:cubicBezTo>
                    <a:pt x="4311" y="1289"/>
                    <a:pt x="4311" y="1134"/>
                    <a:pt x="4144" y="1051"/>
                  </a:cubicBezTo>
                  <a:lnTo>
                    <a:pt x="2441" y="63"/>
                  </a:lnTo>
                  <a:cubicBezTo>
                    <a:pt x="2358" y="21"/>
                    <a:pt x="2251" y="0"/>
                    <a:pt x="21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4"/>
            <p:cNvSpPr/>
            <p:nvPr/>
          </p:nvSpPr>
          <p:spPr>
            <a:xfrm>
              <a:off x="4059425" y="3685700"/>
              <a:ext cx="107775" cy="61650"/>
            </a:xfrm>
            <a:custGeom>
              <a:avLst/>
              <a:gdLst/>
              <a:ahLst/>
              <a:cxnLst/>
              <a:rect l="l" t="t" r="r" b="b"/>
              <a:pathLst>
                <a:path w="4311" h="2466" fill="none" extrusionOk="0">
                  <a:moveTo>
                    <a:pt x="4144" y="1072"/>
                  </a:moveTo>
                  <a:cubicBezTo>
                    <a:pt x="4311" y="1155"/>
                    <a:pt x="4311" y="1310"/>
                    <a:pt x="4144" y="1394"/>
                  </a:cubicBezTo>
                  <a:lnTo>
                    <a:pt x="2453" y="2382"/>
                  </a:lnTo>
                  <a:cubicBezTo>
                    <a:pt x="2286" y="2465"/>
                    <a:pt x="2036" y="2465"/>
                    <a:pt x="1870" y="2382"/>
                  </a:cubicBezTo>
                  <a:lnTo>
                    <a:pt x="155" y="1394"/>
                  </a:lnTo>
                  <a:cubicBezTo>
                    <a:pt x="0" y="1310"/>
                    <a:pt x="0" y="1155"/>
                    <a:pt x="155" y="1072"/>
                  </a:cubicBezTo>
                  <a:lnTo>
                    <a:pt x="1858" y="84"/>
                  </a:lnTo>
                  <a:cubicBezTo>
                    <a:pt x="2013" y="1"/>
                    <a:pt x="2275"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4"/>
            <p:cNvSpPr/>
            <p:nvPr/>
          </p:nvSpPr>
          <p:spPr>
            <a:xfrm>
              <a:off x="4125200" y="3724100"/>
              <a:ext cx="107775" cy="60750"/>
            </a:xfrm>
            <a:custGeom>
              <a:avLst/>
              <a:gdLst/>
              <a:ahLst/>
              <a:cxnLst/>
              <a:rect l="l" t="t" r="r" b="b"/>
              <a:pathLst>
                <a:path w="4311" h="2430" extrusionOk="0">
                  <a:moveTo>
                    <a:pt x="2150" y="0"/>
                  </a:moveTo>
                  <a:cubicBezTo>
                    <a:pt x="2046" y="0"/>
                    <a:pt x="1941" y="24"/>
                    <a:pt x="1858" y="72"/>
                  </a:cubicBezTo>
                  <a:lnTo>
                    <a:pt x="156" y="1048"/>
                  </a:lnTo>
                  <a:cubicBezTo>
                    <a:pt x="1" y="1143"/>
                    <a:pt x="1" y="1286"/>
                    <a:pt x="156" y="1382"/>
                  </a:cubicBezTo>
                  <a:lnTo>
                    <a:pt x="1870" y="2358"/>
                  </a:lnTo>
                  <a:cubicBezTo>
                    <a:pt x="1953" y="2406"/>
                    <a:pt x="2058" y="2429"/>
                    <a:pt x="2162" y="2429"/>
                  </a:cubicBezTo>
                  <a:cubicBezTo>
                    <a:pt x="2266" y="2429"/>
                    <a:pt x="2370" y="2406"/>
                    <a:pt x="2453" y="2358"/>
                  </a:cubicBezTo>
                  <a:lnTo>
                    <a:pt x="4144" y="1382"/>
                  </a:lnTo>
                  <a:cubicBezTo>
                    <a:pt x="4311" y="1286"/>
                    <a:pt x="4311" y="1143"/>
                    <a:pt x="4144" y="1048"/>
                  </a:cubicBezTo>
                  <a:lnTo>
                    <a:pt x="2442"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4"/>
            <p:cNvSpPr/>
            <p:nvPr/>
          </p:nvSpPr>
          <p:spPr>
            <a:xfrm>
              <a:off x="4125200" y="3723500"/>
              <a:ext cx="107775" cy="61950"/>
            </a:xfrm>
            <a:custGeom>
              <a:avLst/>
              <a:gdLst/>
              <a:ahLst/>
              <a:cxnLst/>
              <a:rect l="l" t="t" r="r" b="b"/>
              <a:pathLst>
                <a:path w="4311" h="2478" fill="none" extrusionOk="0">
                  <a:moveTo>
                    <a:pt x="4144" y="1072"/>
                  </a:moveTo>
                  <a:cubicBezTo>
                    <a:pt x="4311" y="1167"/>
                    <a:pt x="4311" y="1310"/>
                    <a:pt x="4144" y="1406"/>
                  </a:cubicBezTo>
                  <a:lnTo>
                    <a:pt x="2453" y="2382"/>
                  </a:lnTo>
                  <a:cubicBezTo>
                    <a:pt x="2287" y="2477"/>
                    <a:pt x="2037" y="2477"/>
                    <a:pt x="1870" y="2382"/>
                  </a:cubicBezTo>
                  <a:lnTo>
                    <a:pt x="156" y="1406"/>
                  </a:lnTo>
                  <a:cubicBezTo>
                    <a:pt x="1" y="1310"/>
                    <a:pt x="1" y="1167"/>
                    <a:pt x="156" y="1072"/>
                  </a:cubicBezTo>
                  <a:lnTo>
                    <a:pt x="1858" y="96"/>
                  </a:lnTo>
                  <a:cubicBezTo>
                    <a:pt x="2025" y="1"/>
                    <a:pt x="2275"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4"/>
            <p:cNvSpPr/>
            <p:nvPr/>
          </p:nvSpPr>
          <p:spPr>
            <a:xfrm>
              <a:off x="4192475" y="3763100"/>
              <a:ext cx="108075" cy="60750"/>
            </a:xfrm>
            <a:custGeom>
              <a:avLst/>
              <a:gdLst/>
              <a:ahLst/>
              <a:cxnLst/>
              <a:rect l="l" t="t" r="r" b="b"/>
              <a:pathLst>
                <a:path w="4323" h="2430" extrusionOk="0">
                  <a:moveTo>
                    <a:pt x="2150" y="0"/>
                  </a:moveTo>
                  <a:cubicBezTo>
                    <a:pt x="2045" y="0"/>
                    <a:pt x="1941" y="24"/>
                    <a:pt x="1858" y="72"/>
                  </a:cubicBezTo>
                  <a:lnTo>
                    <a:pt x="167" y="1048"/>
                  </a:lnTo>
                  <a:cubicBezTo>
                    <a:pt x="1" y="1143"/>
                    <a:pt x="1" y="1286"/>
                    <a:pt x="167" y="1381"/>
                  </a:cubicBezTo>
                  <a:lnTo>
                    <a:pt x="1870" y="2358"/>
                  </a:lnTo>
                  <a:cubicBezTo>
                    <a:pt x="1953" y="2405"/>
                    <a:pt x="2060" y="2429"/>
                    <a:pt x="2166" y="2429"/>
                  </a:cubicBezTo>
                  <a:cubicBezTo>
                    <a:pt x="2272" y="2429"/>
                    <a:pt x="2376" y="2405"/>
                    <a:pt x="2453" y="2358"/>
                  </a:cubicBezTo>
                  <a:lnTo>
                    <a:pt x="4156" y="1381"/>
                  </a:lnTo>
                  <a:cubicBezTo>
                    <a:pt x="4323" y="1286"/>
                    <a:pt x="4323" y="1143"/>
                    <a:pt x="4156" y="1048"/>
                  </a:cubicBezTo>
                  <a:lnTo>
                    <a:pt x="2441"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4"/>
            <p:cNvSpPr/>
            <p:nvPr/>
          </p:nvSpPr>
          <p:spPr>
            <a:xfrm>
              <a:off x="4192475" y="3762500"/>
              <a:ext cx="108075" cy="61925"/>
            </a:xfrm>
            <a:custGeom>
              <a:avLst/>
              <a:gdLst/>
              <a:ahLst/>
              <a:cxnLst/>
              <a:rect l="l" t="t" r="r" b="b"/>
              <a:pathLst>
                <a:path w="4323" h="2477" fill="none" extrusionOk="0">
                  <a:moveTo>
                    <a:pt x="4156" y="1072"/>
                  </a:moveTo>
                  <a:cubicBezTo>
                    <a:pt x="4323" y="1167"/>
                    <a:pt x="4323" y="1310"/>
                    <a:pt x="4156" y="1405"/>
                  </a:cubicBezTo>
                  <a:lnTo>
                    <a:pt x="2453" y="2382"/>
                  </a:lnTo>
                  <a:cubicBezTo>
                    <a:pt x="2298" y="2477"/>
                    <a:pt x="2037" y="2477"/>
                    <a:pt x="1870" y="2382"/>
                  </a:cubicBezTo>
                  <a:lnTo>
                    <a:pt x="167" y="1405"/>
                  </a:lnTo>
                  <a:cubicBezTo>
                    <a:pt x="1" y="1310"/>
                    <a:pt x="1" y="1167"/>
                    <a:pt x="167" y="1072"/>
                  </a:cubicBezTo>
                  <a:lnTo>
                    <a:pt x="1858" y="96"/>
                  </a:lnTo>
                  <a:cubicBezTo>
                    <a:pt x="2025" y="0"/>
                    <a:pt x="2275"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4"/>
            <p:cNvSpPr/>
            <p:nvPr/>
          </p:nvSpPr>
          <p:spPr>
            <a:xfrm>
              <a:off x="3286125" y="3321900"/>
              <a:ext cx="154500" cy="87900"/>
            </a:xfrm>
            <a:custGeom>
              <a:avLst/>
              <a:gdLst/>
              <a:ahLst/>
              <a:cxnLst/>
              <a:rect l="l" t="t" r="r" b="b"/>
              <a:pathLst>
                <a:path w="6180" h="3516" extrusionOk="0">
                  <a:moveTo>
                    <a:pt x="2149" y="0"/>
                  </a:moveTo>
                  <a:cubicBezTo>
                    <a:pt x="2045" y="0"/>
                    <a:pt x="1941" y="21"/>
                    <a:pt x="1857" y="63"/>
                  </a:cubicBezTo>
                  <a:lnTo>
                    <a:pt x="167" y="1051"/>
                  </a:lnTo>
                  <a:cubicBezTo>
                    <a:pt x="0" y="1134"/>
                    <a:pt x="0" y="1289"/>
                    <a:pt x="167" y="1372"/>
                  </a:cubicBezTo>
                  <a:lnTo>
                    <a:pt x="3739" y="3444"/>
                  </a:lnTo>
                  <a:cubicBezTo>
                    <a:pt x="3822" y="3492"/>
                    <a:pt x="3926" y="3516"/>
                    <a:pt x="4030" y="3516"/>
                  </a:cubicBezTo>
                  <a:cubicBezTo>
                    <a:pt x="4134" y="3516"/>
                    <a:pt x="4239" y="3492"/>
                    <a:pt x="4322" y="3444"/>
                  </a:cubicBezTo>
                  <a:lnTo>
                    <a:pt x="6013" y="2468"/>
                  </a:lnTo>
                  <a:cubicBezTo>
                    <a:pt x="6179" y="2373"/>
                    <a:pt x="6179" y="2230"/>
                    <a:pt x="6013" y="2134"/>
                  </a:cubicBezTo>
                  <a:lnTo>
                    <a:pt x="2441" y="63"/>
                  </a:lnTo>
                  <a:cubicBezTo>
                    <a:pt x="2357" y="21"/>
                    <a:pt x="2253" y="0"/>
                    <a:pt x="2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4"/>
            <p:cNvSpPr/>
            <p:nvPr/>
          </p:nvSpPr>
          <p:spPr>
            <a:xfrm>
              <a:off x="3286125" y="3321375"/>
              <a:ext cx="154500" cy="89025"/>
            </a:xfrm>
            <a:custGeom>
              <a:avLst/>
              <a:gdLst/>
              <a:ahLst/>
              <a:cxnLst/>
              <a:rect l="l" t="t" r="r" b="b"/>
              <a:pathLst>
                <a:path w="6180" h="3561" fill="none" extrusionOk="0">
                  <a:moveTo>
                    <a:pt x="6013" y="2155"/>
                  </a:moveTo>
                  <a:cubicBezTo>
                    <a:pt x="6179" y="2251"/>
                    <a:pt x="6179" y="2394"/>
                    <a:pt x="6013" y="2489"/>
                  </a:cubicBezTo>
                  <a:lnTo>
                    <a:pt x="4322" y="3465"/>
                  </a:lnTo>
                  <a:cubicBezTo>
                    <a:pt x="4155" y="3560"/>
                    <a:pt x="3905" y="3560"/>
                    <a:pt x="3739" y="3465"/>
                  </a:cubicBezTo>
                  <a:lnTo>
                    <a:pt x="167" y="1393"/>
                  </a:lnTo>
                  <a:cubicBezTo>
                    <a:pt x="0" y="1310"/>
                    <a:pt x="0" y="1155"/>
                    <a:pt x="167" y="1072"/>
                  </a:cubicBezTo>
                  <a:lnTo>
                    <a:pt x="1857" y="84"/>
                  </a:lnTo>
                  <a:cubicBezTo>
                    <a:pt x="2024" y="0"/>
                    <a:pt x="2274" y="0"/>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4"/>
            <p:cNvSpPr/>
            <p:nvPr/>
          </p:nvSpPr>
          <p:spPr>
            <a:xfrm>
              <a:off x="3397725" y="3386550"/>
              <a:ext cx="108075" cy="60750"/>
            </a:xfrm>
            <a:custGeom>
              <a:avLst/>
              <a:gdLst/>
              <a:ahLst/>
              <a:cxnLst/>
              <a:rect l="l" t="t" r="r" b="b"/>
              <a:pathLst>
                <a:path w="4323" h="2430" extrusionOk="0">
                  <a:moveTo>
                    <a:pt x="2150" y="1"/>
                  </a:moveTo>
                  <a:cubicBezTo>
                    <a:pt x="2046" y="1"/>
                    <a:pt x="1942" y="25"/>
                    <a:pt x="1858" y="72"/>
                  </a:cubicBezTo>
                  <a:lnTo>
                    <a:pt x="168" y="1049"/>
                  </a:lnTo>
                  <a:cubicBezTo>
                    <a:pt x="1" y="1144"/>
                    <a:pt x="1" y="1287"/>
                    <a:pt x="168" y="1382"/>
                  </a:cubicBezTo>
                  <a:lnTo>
                    <a:pt x="1882" y="2358"/>
                  </a:lnTo>
                  <a:cubicBezTo>
                    <a:pt x="1959" y="2406"/>
                    <a:pt x="2064" y="2430"/>
                    <a:pt x="2168" y="2430"/>
                  </a:cubicBezTo>
                  <a:cubicBezTo>
                    <a:pt x="2272" y="2430"/>
                    <a:pt x="2376" y="2406"/>
                    <a:pt x="2454" y="2358"/>
                  </a:cubicBezTo>
                  <a:lnTo>
                    <a:pt x="4156" y="1382"/>
                  </a:lnTo>
                  <a:cubicBezTo>
                    <a:pt x="4323" y="1287"/>
                    <a:pt x="4323" y="1144"/>
                    <a:pt x="4156" y="1049"/>
                  </a:cubicBezTo>
                  <a:lnTo>
                    <a:pt x="2442" y="72"/>
                  </a:lnTo>
                  <a:cubicBezTo>
                    <a:pt x="2358" y="25"/>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4"/>
            <p:cNvSpPr/>
            <p:nvPr/>
          </p:nvSpPr>
          <p:spPr>
            <a:xfrm>
              <a:off x="3397725" y="3385975"/>
              <a:ext cx="108075" cy="61925"/>
            </a:xfrm>
            <a:custGeom>
              <a:avLst/>
              <a:gdLst/>
              <a:ahLst/>
              <a:cxnLst/>
              <a:rect l="l" t="t" r="r" b="b"/>
              <a:pathLst>
                <a:path w="4323" h="2477" fill="none" extrusionOk="0">
                  <a:moveTo>
                    <a:pt x="4156" y="1072"/>
                  </a:moveTo>
                  <a:cubicBezTo>
                    <a:pt x="4323" y="1167"/>
                    <a:pt x="4323" y="1310"/>
                    <a:pt x="4156" y="1405"/>
                  </a:cubicBezTo>
                  <a:lnTo>
                    <a:pt x="2454" y="2381"/>
                  </a:lnTo>
                  <a:cubicBezTo>
                    <a:pt x="2299" y="2477"/>
                    <a:pt x="2037" y="2477"/>
                    <a:pt x="1882" y="2381"/>
                  </a:cubicBezTo>
                  <a:lnTo>
                    <a:pt x="168" y="1405"/>
                  </a:lnTo>
                  <a:cubicBezTo>
                    <a:pt x="1" y="1310"/>
                    <a:pt x="1" y="1167"/>
                    <a:pt x="168" y="1072"/>
                  </a:cubicBezTo>
                  <a:lnTo>
                    <a:pt x="1858" y="95"/>
                  </a:lnTo>
                  <a:cubicBezTo>
                    <a:pt x="2025" y="0"/>
                    <a:pt x="2275" y="0"/>
                    <a:pt x="2442" y="9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4"/>
            <p:cNvSpPr/>
            <p:nvPr/>
          </p:nvSpPr>
          <p:spPr>
            <a:xfrm>
              <a:off x="3464100" y="3424575"/>
              <a:ext cx="107775" cy="60600"/>
            </a:xfrm>
            <a:custGeom>
              <a:avLst/>
              <a:gdLst/>
              <a:ahLst/>
              <a:cxnLst/>
              <a:rect l="l" t="t" r="r" b="b"/>
              <a:pathLst>
                <a:path w="4311" h="2424" extrusionOk="0">
                  <a:moveTo>
                    <a:pt x="2150" y="1"/>
                  </a:moveTo>
                  <a:cubicBezTo>
                    <a:pt x="2046" y="1"/>
                    <a:pt x="1942" y="22"/>
                    <a:pt x="1858" y="63"/>
                  </a:cubicBezTo>
                  <a:lnTo>
                    <a:pt x="156" y="1052"/>
                  </a:lnTo>
                  <a:cubicBezTo>
                    <a:pt x="1" y="1135"/>
                    <a:pt x="1" y="1290"/>
                    <a:pt x="156" y="1373"/>
                  </a:cubicBezTo>
                  <a:lnTo>
                    <a:pt x="1870" y="2361"/>
                  </a:lnTo>
                  <a:cubicBezTo>
                    <a:pt x="1954" y="2403"/>
                    <a:pt x="2058" y="2424"/>
                    <a:pt x="2162" y="2424"/>
                  </a:cubicBezTo>
                  <a:cubicBezTo>
                    <a:pt x="2266" y="2424"/>
                    <a:pt x="2370" y="2403"/>
                    <a:pt x="2454" y="2361"/>
                  </a:cubicBezTo>
                  <a:lnTo>
                    <a:pt x="4144" y="1373"/>
                  </a:lnTo>
                  <a:cubicBezTo>
                    <a:pt x="4311" y="1290"/>
                    <a:pt x="4311" y="1135"/>
                    <a:pt x="4144" y="1052"/>
                  </a:cubicBezTo>
                  <a:lnTo>
                    <a:pt x="2442" y="63"/>
                  </a:lnTo>
                  <a:cubicBezTo>
                    <a:pt x="2358" y="22"/>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4"/>
            <p:cNvSpPr/>
            <p:nvPr/>
          </p:nvSpPr>
          <p:spPr>
            <a:xfrm>
              <a:off x="3464100" y="3424075"/>
              <a:ext cx="107775" cy="61625"/>
            </a:xfrm>
            <a:custGeom>
              <a:avLst/>
              <a:gdLst/>
              <a:ahLst/>
              <a:cxnLst/>
              <a:rect l="l" t="t" r="r" b="b"/>
              <a:pathLst>
                <a:path w="4311" h="2465" fill="none" extrusionOk="0">
                  <a:moveTo>
                    <a:pt x="4144" y="1072"/>
                  </a:moveTo>
                  <a:cubicBezTo>
                    <a:pt x="4311" y="1155"/>
                    <a:pt x="4311" y="1310"/>
                    <a:pt x="4144" y="1393"/>
                  </a:cubicBezTo>
                  <a:lnTo>
                    <a:pt x="2454" y="2381"/>
                  </a:lnTo>
                  <a:cubicBezTo>
                    <a:pt x="2287" y="2465"/>
                    <a:pt x="2037" y="2465"/>
                    <a:pt x="1870" y="2381"/>
                  </a:cubicBezTo>
                  <a:lnTo>
                    <a:pt x="156" y="1393"/>
                  </a:lnTo>
                  <a:cubicBezTo>
                    <a:pt x="1" y="1310"/>
                    <a:pt x="1" y="1155"/>
                    <a:pt x="156" y="1072"/>
                  </a:cubicBezTo>
                  <a:lnTo>
                    <a:pt x="1858" y="83"/>
                  </a:lnTo>
                  <a:cubicBezTo>
                    <a:pt x="2025" y="0"/>
                    <a:pt x="2275" y="0"/>
                    <a:pt x="2442" y="8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4"/>
            <p:cNvSpPr/>
            <p:nvPr/>
          </p:nvSpPr>
          <p:spPr>
            <a:xfrm>
              <a:off x="3531375" y="3463650"/>
              <a:ext cx="107775" cy="60750"/>
            </a:xfrm>
            <a:custGeom>
              <a:avLst/>
              <a:gdLst/>
              <a:ahLst/>
              <a:cxnLst/>
              <a:rect l="l" t="t" r="r" b="b"/>
              <a:pathLst>
                <a:path w="4311" h="2430" extrusionOk="0">
                  <a:moveTo>
                    <a:pt x="2150" y="1"/>
                  </a:moveTo>
                  <a:cubicBezTo>
                    <a:pt x="2046" y="1"/>
                    <a:pt x="1941" y="24"/>
                    <a:pt x="1858" y="72"/>
                  </a:cubicBezTo>
                  <a:lnTo>
                    <a:pt x="167" y="1048"/>
                  </a:lnTo>
                  <a:cubicBezTo>
                    <a:pt x="1" y="1144"/>
                    <a:pt x="1" y="1286"/>
                    <a:pt x="167" y="1382"/>
                  </a:cubicBezTo>
                  <a:lnTo>
                    <a:pt x="1870" y="2358"/>
                  </a:lnTo>
                  <a:cubicBezTo>
                    <a:pt x="1953" y="2406"/>
                    <a:pt x="2058" y="2429"/>
                    <a:pt x="2162" y="2429"/>
                  </a:cubicBezTo>
                  <a:cubicBezTo>
                    <a:pt x="2266" y="2429"/>
                    <a:pt x="2370" y="2406"/>
                    <a:pt x="2453" y="2358"/>
                  </a:cubicBezTo>
                  <a:lnTo>
                    <a:pt x="4156" y="1382"/>
                  </a:lnTo>
                  <a:cubicBezTo>
                    <a:pt x="4311" y="1286"/>
                    <a:pt x="4311" y="1144"/>
                    <a:pt x="4156" y="1048"/>
                  </a:cubicBezTo>
                  <a:lnTo>
                    <a:pt x="2442" y="72"/>
                  </a:lnTo>
                  <a:cubicBezTo>
                    <a:pt x="2358" y="24"/>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4"/>
            <p:cNvSpPr/>
            <p:nvPr/>
          </p:nvSpPr>
          <p:spPr>
            <a:xfrm>
              <a:off x="3531375" y="3463050"/>
              <a:ext cx="107775" cy="61950"/>
            </a:xfrm>
            <a:custGeom>
              <a:avLst/>
              <a:gdLst/>
              <a:ahLst/>
              <a:cxnLst/>
              <a:rect l="l" t="t" r="r" b="b"/>
              <a:pathLst>
                <a:path w="4311" h="2478" fill="none" extrusionOk="0">
                  <a:moveTo>
                    <a:pt x="4156" y="1072"/>
                  </a:moveTo>
                  <a:cubicBezTo>
                    <a:pt x="4311" y="1168"/>
                    <a:pt x="4311" y="1310"/>
                    <a:pt x="4156" y="1406"/>
                  </a:cubicBezTo>
                  <a:lnTo>
                    <a:pt x="2453" y="2382"/>
                  </a:lnTo>
                  <a:cubicBezTo>
                    <a:pt x="2287" y="2477"/>
                    <a:pt x="2037" y="2477"/>
                    <a:pt x="1870" y="2382"/>
                  </a:cubicBezTo>
                  <a:lnTo>
                    <a:pt x="167" y="1406"/>
                  </a:lnTo>
                  <a:cubicBezTo>
                    <a:pt x="1" y="1310"/>
                    <a:pt x="1" y="1168"/>
                    <a:pt x="167" y="1072"/>
                  </a:cubicBezTo>
                  <a:lnTo>
                    <a:pt x="1858" y="96"/>
                  </a:lnTo>
                  <a:cubicBezTo>
                    <a:pt x="2025" y="1"/>
                    <a:pt x="2275"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4"/>
            <p:cNvSpPr/>
            <p:nvPr/>
          </p:nvSpPr>
          <p:spPr>
            <a:xfrm>
              <a:off x="3597175" y="3501675"/>
              <a:ext cx="108050" cy="60600"/>
            </a:xfrm>
            <a:custGeom>
              <a:avLst/>
              <a:gdLst/>
              <a:ahLst/>
              <a:cxnLst/>
              <a:rect l="l" t="t" r="r" b="b"/>
              <a:pathLst>
                <a:path w="4322" h="2424" extrusionOk="0">
                  <a:moveTo>
                    <a:pt x="2149" y="1"/>
                  </a:moveTo>
                  <a:cubicBezTo>
                    <a:pt x="2045" y="1"/>
                    <a:pt x="1941" y="21"/>
                    <a:pt x="1857" y="63"/>
                  </a:cubicBezTo>
                  <a:lnTo>
                    <a:pt x="167" y="1051"/>
                  </a:lnTo>
                  <a:cubicBezTo>
                    <a:pt x="0" y="1135"/>
                    <a:pt x="0" y="1289"/>
                    <a:pt x="167" y="1373"/>
                  </a:cubicBezTo>
                  <a:lnTo>
                    <a:pt x="1881" y="2361"/>
                  </a:lnTo>
                  <a:cubicBezTo>
                    <a:pt x="1959" y="2403"/>
                    <a:pt x="2063" y="2423"/>
                    <a:pt x="2167" y="2423"/>
                  </a:cubicBezTo>
                  <a:cubicBezTo>
                    <a:pt x="2271" y="2423"/>
                    <a:pt x="2375" y="2403"/>
                    <a:pt x="2453" y="2361"/>
                  </a:cubicBezTo>
                  <a:lnTo>
                    <a:pt x="4155" y="1373"/>
                  </a:lnTo>
                  <a:cubicBezTo>
                    <a:pt x="4322" y="1289"/>
                    <a:pt x="4322" y="1135"/>
                    <a:pt x="4155" y="1051"/>
                  </a:cubicBezTo>
                  <a:lnTo>
                    <a:pt x="2441" y="63"/>
                  </a:lnTo>
                  <a:cubicBezTo>
                    <a:pt x="2357" y="21"/>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4"/>
            <p:cNvSpPr/>
            <p:nvPr/>
          </p:nvSpPr>
          <p:spPr>
            <a:xfrm>
              <a:off x="3597175" y="3501150"/>
              <a:ext cx="108050" cy="61650"/>
            </a:xfrm>
            <a:custGeom>
              <a:avLst/>
              <a:gdLst/>
              <a:ahLst/>
              <a:cxnLst/>
              <a:rect l="l" t="t" r="r" b="b"/>
              <a:pathLst>
                <a:path w="4322" h="2466" fill="none" extrusionOk="0">
                  <a:moveTo>
                    <a:pt x="4155" y="1072"/>
                  </a:moveTo>
                  <a:cubicBezTo>
                    <a:pt x="4322" y="1156"/>
                    <a:pt x="4322" y="1310"/>
                    <a:pt x="4155" y="1394"/>
                  </a:cubicBezTo>
                  <a:lnTo>
                    <a:pt x="2453" y="2382"/>
                  </a:lnTo>
                  <a:cubicBezTo>
                    <a:pt x="2298" y="2465"/>
                    <a:pt x="2036" y="2465"/>
                    <a:pt x="1881" y="2382"/>
                  </a:cubicBezTo>
                  <a:lnTo>
                    <a:pt x="167" y="1394"/>
                  </a:lnTo>
                  <a:cubicBezTo>
                    <a:pt x="0" y="1310"/>
                    <a:pt x="0" y="1156"/>
                    <a:pt x="167" y="1072"/>
                  </a:cubicBezTo>
                  <a:lnTo>
                    <a:pt x="1857" y="84"/>
                  </a:lnTo>
                  <a:cubicBezTo>
                    <a:pt x="2024" y="1"/>
                    <a:pt x="2274"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4"/>
            <p:cNvSpPr/>
            <p:nvPr/>
          </p:nvSpPr>
          <p:spPr>
            <a:xfrm>
              <a:off x="3662650" y="3539550"/>
              <a:ext cx="108075" cy="60750"/>
            </a:xfrm>
            <a:custGeom>
              <a:avLst/>
              <a:gdLst/>
              <a:ahLst/>
              <a:cxnLst/>
              <a:rect l="l" t="t" r="r" b="b"/>
              <a:pathLst>
                <a:path w="4323" h="2430" extrusionOk="0">
                  <a:moveTo>
                    <a:pt x="2149" y="1"/>
                  </a:moveTo>
                  <a:cubicBezTo>
                    <a:pt x="2045" y="1"/>
                    <a:pt x="1941" y="24"/>
                    <a:pt x="1858" y="72"/>
                  </a:cubicBezTo>
                  <a:lnTo>
                    <a:pt x="167" y="1048"/>
                  </a:lnTo>
                  <a:cubicBezTo>
                    <a:pt x="0" y="1144"/>
                    <a:pt x="0" y="1286"/>
                    <a:pt x="167" y="1382"/>
                  </a:cubicBezTo>
                  <a:lnTo>
                    <a:pt x="1882" y="2358"/>
                  </a:lnTo>
                  <a:cubicBezTo>
                    <a:pt x="1959" y="2406"/>
                    <a:pt x="2063" y="2429"/>
                    <a:pt x="2167" y="2429"/>
                  </a:cubicBezTo>
                  <a:cubicBezTo>
                    <a:pt x="2272" y="2429"/>
                    <a:pt x="2376" y="2406"/>
                    <a:pt x="2453" y="2358"/>
                  </a:cubicBezTo>
                  <a:lnTo>
                    <a:pt x="4156" y="1382"/>
                  </a:lnTo>
                  <a:cubicBezTo>
                    <a:pt x="4322" y="1286"/>
                    <a:pt x="4322" y="1144"/>
                    <a:pt x="4156" y="1048"/>
                  </a:cubicBezTo>
                  <a:lnTo>
                    <a:pt x="2441" y="72"/>
                  </a:lnTo>
                  <a:cubicBezTo>
                    <a:pt x="2358" y="24"/>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4"/>
            <p:cNvSpPr/>
            <p:nvPr/>
          </p:nvSpPr>
          <p:spPr>
            <a:xfrm>
              <a:off x="3662650" y="3538950"/>
              <a:ext cx="108075" cy="61950"/>
            </a:xfrm>
            <a:custGeom>
              <a:avLst/>
              <a:gdLst/>
              <a:ahLst/>
              <a:cxnLst/>
              <a:rect l="l" t="t" r="r" b="b"/>
              <a:pathLst>
                <a:path w="4323" h="2478" fill="none" extrusionOk="0">
                  <a:moveTo>
                    <a:pt x="4156" y="1072"/>
                  </a:moveTo>
                  <a:cubicBezTo>
                    <a:pt x="4322" y="1168"/>
                    <a:pt x="4322" y="1310"/>
                    <a:pt x="4156" y="1406"/>
                  </a:cubicBezTo>
                  <a:lnTo>
                    <a:pt x="2453" y="2382"/>
                  </a:lnTo>
                  <a:cubicBezTo>
                    <a:pt x="2298" y="2477"/>
                    <a:pt x="2036" y="2477"/>
                    <a:pt x="1882" y="2382"/>
                  </a:cubicBezTo>
                  <a:lnTo>
                    <a:pt x="167" y="1406"/>
                  </a:lnTo>
                  <a:cubicBezTo>
                    <a:pt x="0" y="1310"/>
                    <a:pt x="0" y="1168"/>
                    <a:pt x="167" y="1072"/>
                  </a:cubicBezTo>
                  <a:lnTo>
                    <a:pt x="1858" y="96"/>
                  </a:lnTo>
                  <a:cubicBezTo>
                    <a:pt x="2024" y="1"/>
                    <a:pt x="2275"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4"/>
            <p:cNvSpPr/>
            <p:nvPr/>
          </p:nvSpPr>
          <p:spPr>
            <a:xfrm>
              <a:off x="3728425" y="3577575"/>
              <a:ext cx="108075" cy="60600"/>
            </a:xfrm>
            <a:custGeom>
              <a:avLst/>
              <a:gdLst/>
              <a:ahLst/>
              <a:cxnLst/>
              <a:rect l="l" t="t" r="r" b="b"/>
              <a:pathLst>
                <a:path w="4323" h="2424" extrusionOk="0">
                  <a:moveTo>
                    <a:pt x="2156" y="1"/>
                  </a:moveTo>
                  <a:cubicBezTo>
                    <a:pt x="2052" y="1"/>
                    <a:pt x="1947" y="21"/>
                    <a:pt x="1870" y="63"/>
                  </a:cubicBezTo>
                  <a:lnTo>
                    <a:pt x="167" y="1051"/>
                  </a:lnTo>
                  <a:cubicBezTo>
                    <a:pt x="1" y="1135"/>
                    <a:pt x="1" y="1289"/>
                    <a:pt x="167" y="1373"/>
                  </a:cubicBezTo>
                  <a:lnTo>
                    <a:pt x="1882" y="2361"/>
                  </a:lnTo>
                  <a:cubicBezTo>
                    <a:pt x="1965" y="2403"/>
                    <a:pt x="2069" y="2424"/>
                    <a:pt x="2174" y="2424"/>
                  </a:cubicBezTo>
                  <a:cubicBezTo>
                    <a:pt x="2278" y="2424"/>
                    <a:pt x="2382" y="2403"/>
                    <a:pt x="2465" y="2361"/>
                  </a:cubicBezTo>
                  <a:lnTo>
                    <a:pt x="4156" y="1373"/>
                  </a:lnTo>
                  <a:cubicBezTo>
                    <a:pt x="4323" y="1289"/>
                    <a:pt x="4323" y="1135"/>
                    <a:pt x="4156" y="1051"/>
                  </a:cubicBezTo>
                  <a:lnTo>
                    <a:pt x="2441" y="63"/>
                  </a:lnTo>
                  <a:cubicBezTo>
                    <a:pt x="2364" y="21"/>
                    <a:pt x="2260" y="1"/>
                    <a:pt x="2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4"/>
            <p:cNvSpPr/>
            <p:nvPr/>
          </p:nvSpPr>
          <p:spPr>
            <a:xfrm>
              <a:off x="3728425" y="3577050"/>
              <a:ext cx="108075" cy="61650"/>
            </a:xfrm>
            <a:custGeom>
              <a:avLst/>
              <a:gdLst/>
              <a:ahLst/>
              <a:cxnLst/>
              <a:rect l="l" t="t" r="r" b="b"/>
              <a:pathLst>
                <a:path w="4323" h="2466" fill="none" extrusionOk="0">
                  <a:moveTo>
                    <a:pt x="4156" y="1072"/>
                  </a:moveTo>
                  <a:cubicBezTo>
                    <a:pt x="4323" y="1156"/>
                    <a:pt x="4323" y="1310"/>
                    <a:pt x="4156" y="1394"/>
                  </a:cubicBezTo>
                  <a:lnTo>
                    <a:pt x="2465" y="2382"/>
                  </a:lnTo>
                  <a:cubicBezTo>
                    <a:pt x="2299" y="2465"/>
                    <a:pt x="2049" y="2465"/>
                    <a:pt x="1882" y="2382"/>
                  </a:cubicBezTo>
                  <a:lnTo>
                    <a:pt x="167" y="1394"/>
                  </a:lnTo>
                  <a:cubicBezTo>
                    <a:pt x="1" y="1310"/>
                    <a:pt x="1" y="1156"/>
                    <a:pt x="167" y="1072"/>
                  </a:cubicBezTo>
                  <a:lnTo>
                    <a:pt x="1870" y="84"/>
                  </a:lnTo>
                  <a:cubicBezTo>
                    <a:pt x="2025" y="1"/>
                    <a:pt x="2287"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4"/>
            <p:cNvSpPr/>
            <p:nvPr/>
          </p:nvSpPr>
          <p:spPr>
            <a:xfrm>
              <a:off x="3796600" y="3616950"/>
              <a:ext cx="108075" cy="60750"/>
            </a:xfrm>
            <a:custGeom>
              <a:avLst/>
              <a:gdLst/>
              <a:ahLst/>
              <a:cxnLst/>
              <a:rect l="l" t="t" r="r" b="b"/>
              <a:pathLst>
                <a:path w="4323" h="2430" extrusionOk="0">
                  <a:moveTo>
                    <a:pt x="2149" y="0"/>
                  </a:moveTo>
                  <a:cubicBezTo>
                    <a:pt x="2045" y="0"/>
                    <a:pt x="1941" y="24"/>
                    <a:pt x="1858" y="72"/>
                  </a:cubicBezTo>
                  <a:lnTo>
                    <a:pt x="167" y="1048"/>
                  </a:lnTo>
                  <a:cubicBezTo>
                    <a:pt x="0" y="1143"/>
                    <a:pt x="0" y="1286"/>
                    <a:pt x="167" y="1381"/>
                  </a:cubicBezTo>
                  <a:lnTo>
                    <a:pt x="1881" y="2358"/>
                  </a:lnTo>
                  <a:cubicBezTo>
                    <a:pt x="1959" y="2405"/>
                    <a:pt x="2063" y="2429"/>
                    <a:pt x="2167" y="2429"/>
                  </a:cubicBezTo>
                  <a:cubicBezTo>
                    <a:pt x="2271" y="2429"/>
                    <a:pt x="2376" y="2405"/>
                    <a:pt x="2453" y="2358"/>
                  </a:cubicBezTo>
                  <a:lnTo>
                    <a:pt x="4156" y="1381"/>
                  </a:lnTo>
                  <a:cubicBezTo>
                    <a:pt x="4322" y="1286"/>
                    <a:pt x="4322" y="1143"/>
                    <a:pt x="4156" y="1048"/>
                  </a:cubicBezTo>
                  <a:lnTo>
                    <a:pt x="2441" y="72"/>
                  </a:lnTo>
                  <a:cubicBezTo>
                    <a:pt x="2358" y="24"/>
                    <a:pt x="2253" y="0"/>
                    <a:pt x="2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4"/>
            <p:cNvSpPr/>
            <p:nvPr/>
          </p:nvSpPr>
          <p:spPr>
            <a:xfrm>
              <a:off x="3796600" y="3616350"/>
              <a:ext cx="108075" cy="61925"/>
            </a:xfrm>
            <a:custGeom>
              <a:avLst/>
              <a:gdLst/>
              <a:ahLst/>
              <a:cxnLst/>
              <a:rect l="l" t="t" r="r" b="b"/>
              <a:pathLst>
                <a:path w="4323" h="2477" fill="none" extrusionOk="0">
                  <a:moveTo>
                    <a:pt x="4156" y="1072"/>
                  </a:moveTo>
                  <a:cubicBezTo>
                    <a:pt x="4322" y="1167"/>
                    <a:pt x="4322" y="1310"/>
                    <a:pt x="4156" y="1405"/>
                  </a:cubicBezTo>
                  <a:lnTo>
                    <a:pt x="2453" y="2382"/>
                  </a:lnTo>
                  <a:cubicBezTo>
                    <a:pt x="2298" y="2477"/>
                    <a:pt x="2036" y="2477"/>
                    <a:pt x="1881" y="2382"/>
                  </a:cubicBezTo>
                  <a:lnTo>
                    <a:pt x="167" y="1405"/>
                  </a:lnTo>
                  <a:cubicBezTo>
                    <a:pt x="0" y="1310"/>
                    <a:pt x="0" y="1167"/>
                    <a:pt x="167" y="1072"/>
                  </a:cubicBezTo>
                  <a:lnTo>
                    <a:pt x="1858" y="96"/>
                  </a:lnTo>
                  <a:cubicBezTo>
                    <a:pt x="2024" y="0"/>
                    <a:pt x="2274"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4"/>
            <p:cNvSpPr/>
            <p:nvPr/>
          </p:nvSpPr>
          <p:spPr>
            <a:xfrm>
              <a:off x="3862375" y="3654750"/>
              <a:ext cx="108075" cy="60825"/>
            </a:xfrm>
            <a:custGeom>
              <a:avLst/>
              <a:gdLst/>
              <a:ahLst/>
              <a:cxnLst/>
              <a:rect l="l" t="t" r="r" b="b"/>
              <a:pathLst>
                <a:path w="4323" h="2433" extrusionOk="0">
                  <a:moveTo>
                    <a:pt x="2156" y="0"/>
                  </a:moveTo>
                  <a:cubicBezTo>
                    <a:pt x="2051" y="0"/>
                    <a:pt x="1947" y="24"/>
                    <a:pt x="1870" y="72"/>
                  </a:cubicBezTo>
                  <a:lnTo>
                    <a:pt x="167" y="1060"/>
                  </a:lnTo>
                  <a:cubicBezTo>
                    <a:pt x="1" y="1143"/>
                    <a:pt x="1" y="1298"/>
                    <a:pt x="167" y="1381"/>
                  </a:cubicBezTo>
                  <a:lnTo>
                    <a:pt x="1882" y="2370"/>
                  </a:lnTo>
                  <a:cubicBezTo>
                    <a:pt x="1965" y="2411"/>
                    <a:pt x="2069" y="2432"/>
                    <a:pt x="2173" y="2432"/>
                  </a:cubicBezTo>
                  <a:cubicBezTo>
                    <a:pt x="2278" y="2432"/>
                    <a:pt x="2382" y="2411"/>
                    <a:pt x="2465" y="2370"/>
                  </a:cubicBezTo>
                  <a:lnTo>
                    <a:pt x="4156" y="1381"/>
                  </a:lnTo>
                  <a:cubicBezTo>
                    <a:pt x="4322" y="1298"/>
                    <a:pt x="4322" y="1143"/>
                    <a:pt x="4156" y="1060"/>
                  </a:cubicBezTo>
                  <a:lnTo>
                    <a:pt x="2441" y="72"/>
                  </a:lnTo>
                  <a:cubicBezTo>
                    <a:pt x="2364" y="24"/>
                    <a:pt x="2260" y="0"/>
                    <a:pt x="21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4"/>
            <p:cNvSpPr/>
            <p:nvPr/>
          </p:nvSpPr>
          <p:spPr>
            <a:xfrm>
              <a:off x="3862375" y="3654150"/>
              <a:ext cx="108075" cy="61925"/>
            </a:xfrm>
            <a:custGeom>
              <a:avLst/>
              <a:gdLst/>
              <a:ahLst/>
              <a:cxnLst/>
              <a:rect l="l" t="t" r="r" b="b"/>
              <a:pathLst>
                <a:path w="4323" h="2477" fill="none" extrusionOk="0">
                  <a:moveTo>
                    <a:pt x="4156" y="1084"/>
                  </a:moveTo>
                  <a:cubicBezTo>
                    <a:pt x="4322" y="1167"/>
                    <a:pt x="4322" y="1322"/>
                    <a:pt x="4156" y="1405"/>
                  </a:cubicBezTo>
                  <a:lnTo>
                    <a:pt x="2465" y="2394"/>
                  </a:lnTo>
                  <a:cubicBezTo>
                    <a:pt x="2298" y="2477"/>
                    <a:pt x="2048" y="2477"/>
                    <a:pt x="1882" y="2394"/>
                  </a:cubicBezTo>
                  <a:lnTo>
                    <a:pt x="167" y="1405"/>
                  </a:lnTo>
                  <a:cubicBezTo>
                    <a:pt x="1" y="1322"/>
                    <a:pt x="1" y="1167"/>
                    <a:pt x="167" y="1084"/>
                  </a:cubicBezTo>
                  <a:lnTo>
                    <a:pt x="1870" y="96"/>
                  </a:lnTo>
                  <a:cubicBezTo>
                    <a:pt x="2025" y="1"/>
                    <a:pt x="2287"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4"/>
            <p:cNvSpPr/>
            <p:nvPr/>
          </p:nvSpPr>
          <p:spPr>
            <a:xfrm>
              <a:off x="3927850" y="3692475"/>
              <a:ext cx="108075" cy="60600"/>
            </a:xfrm>
            <a:custGeom>
              <a:avLst/>
              <a:gdLst/>
              <a:ahLst/>
              <a:cxnLst/>
              <a:rect l="l" t="t" r="r" b="b"/>
              <a:pathLst>
                <a:path w="4323" h="2424" extrusionOk="0">
                  <a:moveTo>
                    <a:pt x="2156" y="0"/>
                  </a:moveTo>
                  <a:cubicBezTo>
                    <a:pt x="2052" y="0"/>
                    <a:pt x="1948" y="21"/>
                    <a:pt x="1870" y="63"/>
                  </a:cubicBezTo>
                  <a:lnTo>
                    <a:pt x="168" y="1051"/>
                  </a:lnTo>
                  <a:cubicBezTo>
                    <a:pt x="1" y="1135"/>
                    <a:pt x="1" y="1289"/>
                    <a:pt x="168" y="1373"/>
                  </a:cubicBezTo>
                  <a:lnTo>
                    <a:pt x="1882" y="2361"/>
                  </a:lnTo>
                  <a:cubicBezTo>
                    <a:pt x="1965" y="2403"/>
                    <a:pt x="2070" y="2423"/>
                    <a:pt x="2174" y="2423"/>
                  </a:cubicBezTo>
                  <a:cubicBezTo>
                    <a:pt x="2278" y="2423"/>
                    <a:pt x="2382" y="2403"/>
                    <a:pt x="2465" y="2361"/>
                  </a:cubicBezTo>
                  <a:lnTo>
                    <a:pt x="4156" y="1373"/>
                  </a:lnTo>
                  <a:cubicBezTo>
                    <a:pt x="4323" y="1289"/>
                    <a:pt x="4323" y="1135"/>
                    <a:pt x="4156" y="1051"/>
                  </a:cubicBezTo>
                  <a:lnTo>
                    <a:pt x="2442" y="63"/>
                  </a:lnTo>
                  <a:cubicBezTo>
                    <a:pt x="2364" y="21"/>
                    <a:pt x="2260" y="0"/>
                    <a:pt x="21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4"/>
            <p:cNvSpPr/>
            <p:nvPr/>
          </p:nvSpPr>
          <p:spPr>
            <a:xfrm>
              <a:off x="3927850" y="3691950"/>
              <a:ext cx="108075" cy="61650"/>
            </a:xfrm>
            <a:custGeom>
              <a:avLst/>
              <a:gdLst/>
              <a:ahLst/>
              <a:cxnLst/>
              <a:rect l="l" t="t" r="r" b="b"/>
              <a:pathLst>
                <a:path w="4323" h="2466" fill="none" extrusionOk="0">
                  <a:moveTo>
                    <a:pt x="4156" y="1072"/>
                  </a:moveTo>
                  <a:cubicBezTo>
                    <a:pt x="4323" y="1156"/>
                    <a:pt x="4323" y="1310"/>
                    <a:pt x="4156" y="1394"/>
                  </a:cubicBezTo>
                  <a:lnTo>
                    <a:pt x="2465" y="2382"/>
                  </a:lnTo>
                  <a:cubicBezTo>
                    <a:pt x="2299" y="2465"/>
                    <a:pt x="2049" y="2465"/>
                    <a:pt x="1882" y="2382"/>
                  </a:cubicBezTo>
                  <a:lnTo>
                    <a:pt x="168" y="1394"/>
                  </a:lnTo>
                  <a:cubicBezTo>
                    <a:pt x="1" y="1310"/>
                    <a:pt x="1" y="1156"/>
                    <a:pt x="168" y="1072"/>
                  </a:cubicBezTo>
                  <a:lnTo>
                    <a:pt x="1870" y="84"/>
                  </a:lnTo>
                  <a:cubicBezTo>
                    <a:pt x="2025" y="1"/>
                    <a:pt x="2287" y="1"/>
                    <a:pt x="2442"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4"/>
            <p:cNvSpPr/>
            <p:nvPr/>
          </p:nvSpPr>
          <p:spPr>
            <a:xfrm>
              <a:off x="3993650" y="3730875"/>
              <a:ext cx="108075" cy="60600"/>
            </a:xfrm>
            <a:custGeom>
              <a:avLst/>
              <a:gdLst/>
              <a:ahLst/>
              <a:cxnLst/>
              <a:rect l="l" t="t" r="r" b="b"/>
              <a:pathLst>
                <a:path w="4323" h="2424" extrusionOk="0">
                  <a:moveTo>
                    <a:pt x="2157" y="0"/>
                  </a:moveTo>
                  <a:cubicBezTo>
                    <a:pt x="2051" y="0"/>
                    <a:pt x="1947" y="21"/>
                    <a:pt x="1869" y="63"/>
                  </a:cubicBezTo>
                  <a:lnTo>
                    <a:pt x="167" y="1051"/>
                  </a:lnTo>
                  <a:cubicBezTo>
                    <a:pt x="0" y="1134"/>
                    <a:pt x="0" y="1289"/>
                    <a:pt x="167" y="1373"/>
                  </a:cubicBezTo>
                  <a:lnTo>
                    <a:pt x="1881" y="2361"/>
                  </a:lnTo>
                  <a:cubicBezTo>
                    <a:pt x="1965" y="2402"/>
                    <a:pt x="2069" y="2423"/>
                    <a:pt x="2173" y="2423"/>
                  </a:cubicBezTo>
                  <a:cubicBezTo>
                    <a:pt x="2277" y="2423"/>
                    <a:pt x="2381" y="2402"/>
                    <a:pt x="2465" y="2361"/>
                  </a:cubicBezTo>
                  <a:lnTo>
                    <a:pt x="4155" y="1373"/>
                  </a:lnTo>
                  <a:cubicBezTo>
                    <a:pt x="4322" y="1289"/>
                    <a:pt x="4322" y="1134"/>
                    <a:pt x="4155" y="1051"/>
                  </a:cubicBezTo>
                  <a:lnTo>
                    <a:pt x="2453" y="63"/>
                  </a:lnTo>
                  <a:cubicBezTo>
                    <a:pt x="2370" y="21"/>
                    <a:pt x="2262" y="0"/>
                    <a:pt x="2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4"/>
            <p:cNvSpPr/>
            <p:nvPr/>
          </p:nvSpPr>
          <p:spPr>
            <a:xfrm>
              <a:off x="3993650" y="3730350"/>
              <a:ext cx="108075" cy="61650"/>
            </a:xfrm>
            <a:custGeom>
              <a:avLst/>
              <a:gdLst/>
              <a:ahLst/>
              <a:cxnLst/>
              <a:rect l="l" t="t" r="r" b="b"/>
              <a:pathLst>
                <a:path w="4323" h="2466" fill="none" extrusionOk="0">
                  <a:moveTo>
                    <a:pt x="4155" y="1072"/>
                  </a:moveTo>
                  <a:cubicBezTo>
                    <a:pt x="4322" y="1155"/>
                    <a:pt x="4322" y="1310"/>
                    <a:pt x="4155" y="1394"/>
                  </a:cubicBezTo>
                  <a:lnTo>
                    <a:pt x="2465" y="2382"/>
                  </a:lnTo>
                  <a:cubicBezTo>
                    <a:pt x="2298" y="2465"/>
                    <a:pt x="2048" y="2465"/>
                    <a:pt x="1881" y="2382"/>
                  </a:cubicBezTo>
                  <a:lnTo>
                    <a:pt x="167" y="1394"/>
                  </a:lnTo>
                  <a:cubicBezTo>
                    <a:pt x="0" y="1310"/>
                    <a:pt x="0" y="1155"/>
                    <a:pt x="167" y="1072"/>
                  </a:cubicBezTo>
                  <a:lnTo>
                    <a:pt x="1869" y="84"/>
                  </a:lnTo>
                  <a:cubicBezTo>
                    <a:pt x="2024" y="1"/>
                    <a:pt x="2286" y="1"/>
                    <a:pt x="2453"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4"/>
            <p:cNvSpPr/>
            <p:nvPr/>
          </p:nvSpPr>
          <p:spPr>
            <a:xfrm>
              <a:off x="4061200" y="3769575"/>
              <a:ext cx="107775" cy="60600"/>
            </a:xfrm>
            <a:custGeom>
              <a:avLst/>
              <a:gdLst/>
              <a:ahLst/>
              <a:cxnLst/>
              <a:rect l="l" t="t" r="r" b="b"/>
              <a:pathLst>
                <a:path w="4311" h="2424" extrusionOk="0">
                  <a:moveTo>
                    <a:pt x="2150" y="0"/>
                  </a:moveTo>
                  <a:cubicBezTo>
                    <a:pt x="2046" y="0"/>
                    <a:pt x="1942" y="21"/>
                    <a:pt x="1858" y="63"/>
                  </a:cubicBezTo>
                  <a:lnTo>
                    <a:pt x="156" y="1051"/>
                  </a:lnTo>
                  <a:cubicBezTo>
                    <a:pt x="1" y="1134"/>
                    <a:pt x="1" y="1289"/>
                    <a:pt x="156" y="1372"/>
                  </a:cubicBezTo>
                  <a:lnTo>
                    <a:pt x="1870" y="2361"/>
                  </a:lnTo>
                  <a:cubicBezTo>
                    <a:pt x="1954" y="2402"/>
                    <a:pt x="2058" y="2423"/>
                    <a:pt x="2162" y="2423"/>
                  </a:cubicBezTo>
                  <a:cubicBezTo>
                    <a:pt x="2266" y="2423"/>
                    <a:pt x="2370" y="2402"/>
                    <a:pt x="2454" y="2361"/>
                  </a:cubicBezTo>
                  <a:lnTo>
                    <a:pt x="4156" y="1372"/>
                  </a:lnTo>
                  <a:cubicBezTo>
                    <a:pt x="4311" y="1289"/>
                    <a:pt x="4311" y="1134"/>
                    <a:pt x="4156" y="1051"/>
                  </a:cubicBezTo>
                  <a:lnTo>
                    <a:pt x="2442" y="63"/>
                  </a:lnTo>
                  <a:cubicBezTo>
                    <a:pt x="2358" y="21"/>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4"/>
            <p:cNvSpPr/>
            <p:nvPr/>
          </p:nvSpPr>
          <p:spPr>
            <a:xfrm>
              <a:off x="4061200" y="3769050"/>
              <a:ext cx="107775" cy="61625"/>
            </a:xfrm>
            <a:custGeom>
              <a:avLst/>
              <a:gdLst/>
              <a:ahLst/>
              <a:cxnLst/>
              <a:rect l="l" t="t" r="r" b="b"/>
              <a:pathLst>
                <a:path w="4311" h="2465" fill="none" extrusionOk="0">
                  <a:moveTo>
                    <a:pt x="4156" y="1072"/>
                  </a:moveTo>
                  <a:cubicBezTo>
                    <a:pt x="4311" y="1155"/>
                    <a:pt x="4311" y="1310"/>
                    <a:pt x="4156" y="1393"/>
                  </a:cubicBezTo>
                  <a:lnTo>
                    <a:pt x="2454" y="2382"/>
                  </a:lnTo>
                  <a:cubicBezTo>
                    <a:pt x="2287" y="2465"/>
                    <a:pt x="2037" y="2465"/>
                    <a:pt x="1870" y="2382"/>
                  </a:cubicBezTo>
                  <a:lnTo>
                    <a:pt x="156" y="1393"/>
                  </a:lnTo>
                  <a:cubicBezTo>
                    <a:pt x="1" y="1310"/>
                    <a:pt x="1" y="1155"/>
                    <a:pt x="156" y="1072"/>
                  </a:cubicBezTo>
                  <a:lnTo>
                    <a:pt x="1858" y="84"/>
                  </a:lnTo>
                  <a:cubicBezTo>
                    <a:pt x="2025" y="0"/>
                    <a:pt x="2275" y="0"/>
                    <a:pt x="2442"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4"/>
            <p:cNvSpPr/>
            <p:nvPr/>
          </p:nvSpPr>
          <p:spPr>
            <a:xfrm>
              <a:off x="4127300" y="3807750"/>
              <a:ext cx="108075" cy="60725"/>
            </a:xfrm>
            <a:custGeom>
              <a:avLst/>
              <a:gdLst/>
              <a:ahLst/>
              <a:cxnLst/>
              <a:rect l="l" t="t" r="r" b="b"/>
              <a:pathLst>
                <a:path w="4323" h="2429" extrusionOk="0">
                  <a:moveTo>
                    <a:pt x="2151" y="0"/>
                  </a:moveTo>
                  <a:cubicBezTo>
                    <a:pt x="2048" y="0"/>
                    <a:pt x="1947" y="24"/>
                    <a:pt x="1869" y="72"/>
                  </a:cubicBezTo>
                  <a:lnTo>
                    <a:pt x="167" y="1048"/>
                  </a:lnTo>
                  <a:cubicBezTo>
                    <a:pt x="0" y="1143"/>
                    <a:pt x="0" y="1286"/>
                    <a:pt x="167" y="1381"/>
                  </a:cubicBezTo>
                  <a:lnTo>
                    <a:pt x="1881" y="2358"/>
                  </a:lnTo>
                  <a:cubicBezTo>
                    <a:pt x="1965" y="2405"/>
                    <a:pt x="2069" y="2429"/>
                    <a:pt x="2173" y="2429"/>
                  </a:cubicBezTo>
                  <a:cubicBezTo>
                    <a:pt x="2277" y="2429"/>
                    <a:pt x="2381" y="2405"/>
                    <a:pt x="2465" y="2358"/>
                  </a:cubicBezTo>
                  <a:lnTo>
                    <a:pt x="4155" y="1381"/>
                  </a:lnTo>
                  <a:cubicBezTo>
                    <a:pt x="4322" y="1286"/>
                    <a:pt x="4322" y="1143"/>
                    <a:pt x="4155" y="1048"/>
                  </a:cubicBezTo>
                  <a:lnTo>
                    <a:pt x="2441" y="72"/>
                  </a:lnTo>
                  <a:cubicBezTo>
                    <a:pt x="2358" y="24"/>
                    <a:pt x="2253" y="0"/>
                    <a:pt x="2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4"/>
            <p:cNvSpPr/>
            <p:nvPr/>
          </p:nvSpPr>
          <p:spPr>
            <a:xfrm>
              <a:off x="4127300" y="3807150"/>
              <a:ext cx="108075" cy="61925"/>
            </a:xfrm>
            <a:custGeom>
              <a:avLst/>
              <a:gdLst/>
              <a:ahLst/>
              <a:cxnLst/>
              <a:rect l="l" t="t" r="r" b="b"/>
              <a:pathLst>
                <a:path w="4323" h="2477" fill="none" extrusionOk="0">
                  <a:moveTo>
                    <a:pt x="4155" y="1072"/>
                  </a:moveTo>
                  <a:cubicBezTo>
                    <a:pt x="4322" y="1167"/>
                    <a:pt x="4322" y="1310"/>
                    <a:pt x="4155" y="1405"/>
                  </a:cubicBezTo>
                  <a:lnTo>
                    <a:pt x="2465" y="2382"/>
                  </a:lnTo>
                  <a:cubicBezTo>
                    <a:pt x="2298" y="2477"/>
                    <a:pt x="2048" y="2477"/>
                    <a:pt x="1881" y="2382"/>
                  </a:cubicBezTo>
                  <a:lnTo>
                    <a:pt x="167" y="1405"/>
                  </a:lnTo>
                  <a:cubicBezTo>
                    <a:pt x="0" y="1310"/>
                    <a:pt x="0" y="1167"/>
                    <a:pt x="167" y="1072"/>
                  </a:cubicBezTo>
                  <a:lnTo>
                    <a:pt x="1869" y="96"/>
                  </a:lnTo>
                  <a:cubicBezTo>
                    <a:pt x="2024" y="0"/>
                    <a:pt x="2274"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4"/>
            <p:cNvSpPr/>
            <p:nvPr/>
          </p:nvSpPr>
          <p:spPr>
            <a:xfrm>
              <a:off x="4258550" y="3801125"/>
              <a:ext cx="108075" cy="60600"/>
            </a:xfrm>
            <a:custGeom>
              <a:avLst/>
              <a:gdLst/>
              <a:ahLst/>
              <a:cxnLst/>
              <a:rect l="l" t="t" r="r" b="b"/>
              <a:pathLst>
                <a:path w="4323" h="2424" extrusionOk="0">
                  <a:moveTo>
                    <a:pt x="2157" y="0"/>
                  </a:moveTo>
                  <a:cubicBezTo>
                    <a:pt x="2052" y="0"/>
                    <a:pt x="1947" y="21"/>
                    <a:pt x="1870" y="63"/>
                  </a:cubicBezTo>
                  <a:lnTo>
                    <a:pt x="167" y="1051"/>
                  </a:lnTo>
                  <a:cubicBezTo>
                    <a:pt x="1" y="1134"/>
                    <a:pt x="1" y="1289"/>
                    <a:pt x="167" y="1372"/>
                  </a:cubicBezTo>
                  <a:lnTo>
                    <a:pt x="1882" y="2361"/>
                  </a:lnTo>
                  <a:cubicBezTo>
                    <a:pt x="1965" y="2402"/>
                    <a:pt x="2069" y="2423"/>
                    <a:pt x="2174" y="2423"/>
                  </a:cubicBezTo>
                  <a:cubicBezTo>
                    <a:pt x="2278" y="2423"/>
                    <a:pt x="2382" y="2402"/>
                    <a:pt x="2465" y="2361"/>
                  </a:cubicBezTo>
                  <a:lnTo>
                    <a:pt x="4156" y="1372"/>
                  </a:lnTo>
                  <a:cubicBezTo>
                    <a:pt x="4323" y="1289"/>
                    <a:pt x="4323" y="1134"/>
                    <a:pt x="4156" y="1051"/>
                  </a:cubicBezTo>
                  <a:lnTo>
                    <a:pt x="2453" y="63"/>
                  </a:lnTo>
                  <a:cubicBezTo>
                    <a:pt x="2370" y="21"/>
                    <a:pt x="2263" y="0"/>
                    <a:pt x="2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4"/>
            <p:cNvSpPr/>
            <p:nvPr/>
          </p:nvSpPr>
          <p:spPr>
            <a:xfrm>
              <a:off x="4258550" y="3800600"/>
              <a:ext cx="108075" cy="61625"/>
            </a:xfrm>
            <a:custGeom>
              <a:avLst/>
              <a:gdLst/>
              <a:ahLst/>
              <a:cxnLst/>
              <a:rect l="l" t="t" r="r" b="b"/>
              <a:pathLst>
                <a:path w="4323" h="2465" fill="none" extrusionOk="0">
                  <a:moveTo>
                    <a:pt x="4156" y="1072"/>
                  </a:moveTo>
                  <a:cubicBezTo>
                    <a:pt x="4323" y="1155"/>
                    <a:pt x="4323" y="1310"/>
                    <a:pt x="4156" y="1393"/>
                  </a:cubicBezTo>
                  <a:lnTo>
                    <a:pt x="2465" y="2382"/>
                  </a:lnTo>
                  <a:cubicBezTo>
                    <a:pt x="2299" y="2465"/>
                    <a:pt x="2049" y="2465"/>
                    <a:pt x="1882" y="2382"/>
                  </a:cubicBezTo>
                  <a:lnTo>
                    <a:pt x="167" y="1393"/>
                  </a:lnTo>
                  <a:cubicBezTo>
                    <a:pt x="1" y="1310"/>
                    <a:pt x="1" y="1155"/>
                    <a:pt x="167" y="1072"/>
                  </a:cubicBezTo>
                  <a:lnTo>
                    <a:pt x="1870" y="84"/>
                  </a:lnTo>
                  <a:cubicBezTo>
                    <a:pt x="2025" y="0"/>
                    <a:pt x="2287" y="0"/>
                    <a:pt x="2453"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4"/>
            <p:cNvSpPr/>
            <p:nvPr/>
          </p:nvSpPr>
          <p:spPr>
            <a:xfrm>
              <a:off x="4196350" y="3838700"/>
              <a:ext cx="257500" cy="114625"/>
            </a:xfrm>
            <a:custGeom>
              <a:avLst/>
              <a:gdLst/>
              <a:ahLst/>
              <a:cxnLst/>
              <a:rect l="l" t="t" r="r" b="b"/>
              <a:pathLst>
                <a:path w="10300" h="4585" extrusionOk="0">
                  <a:moveTo>
                    <a:pt x="7269" y="0"/>
                  </a:moveTo>
                  <a:cubicBezTo>
                    <a:pt x="7165" y="0"/>
                    <a:pt x="7061" y="24"/>
                    <a:pt x="6977" y="72"/>
                  </a:cubicBezTo>
                  <a:lnTo>
                    <a:pt x="4715" y="1393"/>
                  </a:lnTo>
                  <a:cubicBezTo>
                    <a:pt x="4632" y="1435"/>
                    <a:pt x="4528" y="1456"/>
                    <a:pt x="4423" y="1456"/>
                  </a:cubicBezTo>
                  <a:cubicBezTo>
                    <a:pt x="4319" y="1456"/>
                    <a:pt x="4215" y="1435"/>
                    <a:pt x="4132" y="1393"/>
                  </a:cubicBezTo>
                  <a:lnTo>
                    <a:pt x="2441" y="405"/>
                  </a:lnTo>
                  <a:cubicBezTo>
                    <a:pt x="2358" y="364"/>
                    <a:pt x="2254" y="343"/>
                    <a:pt x="2149" y="343"/>
                  </a:cubicBezTo>
                  <a:cubicBezTo>
                    <a:pt x="2045" y="343"/>
                    <a:pt x="1941" y="364"/>
                    <a:pt x="1858" y="405"/>
                  </a:cubicBezTo>
                  <a:lnTo>
                    <a:pt x="155" y="1393"/>
                  </a:lnTo>
                  <a:cubicBezTo>
                    <a:pt x="0" y="1477"/>
                    <a:pt x="0" y="1632"/>
                    <a:pt x="155" y="1715"/>
                  </a:cubicBezTo>
                  <a:lnTo>
                    <a:pt x="5013" y="4513"/>
                  </a:lnTo>
                  <a:cubicBezTo>
                    <a:pt x="5096" y="4560"/>
                    <a:pt x="5200" y="4584"/>
                    <a:pt x="5305" y="4584"/>
                  </a:cubicBezTo>
                  <a:cubicBezTo>
                    <a:pt x="5409" y="4584"/>
                    <a:pt x="5513" y="4560"/>
                    <a:pt x="5596" y="4513"/>
                  </a:cubicBezTo>
                  <a:lnTo>
                    <a:pt x="10133" y="1882"/>
                  </a:lnTo>
                  <a:cubicBezTo>
                    <a:pt x="10299" y="1798"/>
                    <a:pt x="10299" y="1643"/>
                    <a:pt x="10133" y="1560"/>
                  </a:cubicBezTo>
                  <a:lnTo>
                    <a:pt x="7561" y="72"/>
                  </a:lnTo>
                  <a:cubicBezTo>
                    <a:pt x="7477" y="24"/>
                    <a:pt x="7373" y="0"/>
                    <a:pt x="7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4"/>
            <p:cNvSpPr/>
            <p:nvPr/>
          </p:nvSpPr>
          <p:spPr>
            <a:xfrm>
              <a:off x="4196350" y="3838100"/>
              <a:ext cx="257500" cy="115825"/>
            </a:xfrm>
            <a:custGeom>
              <a:avLst/>
              <a:gdLst/>
              <a:ahLst/>
              <a:cxnLst/>
              <a:rect l="l" t="t" r="r" b="b"/>
              <a:pathLst>
                <a:path w="10300" h="4633" fill="none" extrusionOk="0">
                  <a:moveTo>
                    <a:pt x="10133" y="1584"/>
                  </a:moveTo>
                  <a:cubicBezTo>
                    <a:pt x="10299" y="1667"/>
                    <a:pt x="10299" y="1822"/>
                    <a:pt x="10133" y="1906"/>
                  </a:cubicBezTo>
                  <a:lnTo>
                    <a:pt x="5596" y="4537"/>
                  </a:lnTo>
                  <a:cubicBezTo>
                    <a:pt x="5430" y="4632"/>
                    <a:pt x="5180" y="4632"/>
                    <a:pt x="5013" y="4537"/>
                  </a:cubicBezTo>
                  <a:lnTo>
                    <a:pt x="155" y="1739"/>
                  </a:lnTo>
                  <a:cubicBezTo>
                    <a:pt x="0" y="1656"/>
                    <a:pt x="0" y="1501"/>
                    <a:pt x="155" y="1417"/>
                  </a:cubicBezTo>
                  <a:lnTo>
                    <a:pt x="1858" y="429"/>
                  </a:lnTo>
                  <a:cubicBezTo>
                    <a:pt x="2024" y="346"/>
                    <a:pt x="2274" y="346"/>
                    <a:pt x="2441" y="429"/>
                  </a:cubicBezTo>
                  <a:lnTo>
                    <a:pt x="4132" y="1417"/>
                  </a:lnTo>
                  <a:cubicBezTo>
                    <a:pt x="4298" y="1501"/>
                    <a:pt x="4549" y="1501"/>
                    <a:pt x="4715" y="1417"/>
                  </a:cubicBezTo>
                  <a:lnTo>
                    <a:pt x="6977" y="96"/>
                  </a:lnTo>
                  <a:cubicBezTo>
                    <a:pt x="7144" y="1"/>
                    <a:pt x="7394" y="1"/>
                    <a:pt x="756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4"/>
            <p:cNvSpPr/>
            <p:nvPr/>
          </p:nvSpPr>
          <p:spPr>
            <a:xfrm>
              <a:off x="3220025" y="3360300"/>
              <a:ext cx="174750" cy="99575"/>
            </a:xfrm>
            <a:custGeom>
              <a:avLst/>
              <a:gdLst/>
              <a:ahLst/>
              <a:cxnLst/>
              <a:rect l="l" t="t" r="r" b="b"/>
              <a:pathLst>
                <a:path w="6990" h="3983" extrusionOk="0">
                  <a:moveTo>
                    <a:pt x="2150" y="0"/>
                  </a:moveTo>
                  <a:cubicBezTo>
                    <a:pt x="2046" y="0"/>
                    <a:pt x="1942" y="21"/>
                    <a:pt x="1858" y="63"/>
                  </a:cubicBezTo>
                  <a:lnTo>
                    <a:pt x="156" y="1051"/>
                  </a:lnTo>
                  <a:cubicBezTo>
                    <a:pt x="1" y="1134"/>
                    <a:pt x="1" y="1289"/>
                    <a:pt x="156" y="1372"/>
                  </a:cubicBezTo>
                  <a:lnTo>
                    <a:pt x="4549" y="3920"/>
                  </a:lnTo>
                  <a:cubicBezTo>
                    <a:pt x="4632" y="3962"/>
                    <a:pt x="4737" y="3983"/>
                    <a:pt x="4841" y="3983"/>
                  </a:cubicBezTo>
                  <a:cubicBezTo>
                    <a:pt x="4945" y="3983"/>
                    <a:pt x="5049" y="3962"/>
                    <a:pt x="5132" y="3920"/>
                  </a:cubicBezTo>
                  <a:lnTo>
                    <a:pt x="6823" y="2932"/>
                  </a:lnTo>
                  <a:cubicBezTo>
                    <a:pt x="6990" y="2849"/>
                    <a:pt x="6990" y="2694"/>
                    <a:pt x="6823" y="2611"/>
                  </a:cubicBezTo>
                  <a:lnTo>
                    <a:pt x="2442" y="63"/>
                  </a:lnTo>
                  <a:cubicBezTo>
                    <a:pt x="2358" y="21"/>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4"/>
            <p:cNvSpPr/>
            <p:nvPr/>
          </p:nvSpPr>
          <p:spPr>
            <a:xfrm>
              <a:off x="3220025" y="3359775"/>
              <a:ext cx="174750" cy="100625"/>
            </a:xfrm>
            <a:custGeom>
              <a:avLst/>
              <a:gdLst/>
              <a:ahLst/>
              <a:cxnLst/>
              <a:rect l="l" t="t" r="r" b="b"/>
              <a:pathLst>
                <a:path w="6990" h="4025" fill="none" extrusionOk="0">
                  <a:moveTo>
                    <a:pt x="6823" y="2632"/>
                  </a:moveTo>
                  <a:cubicBezTo>
                    <a:pt x="6990" y="2715"/>
                    <a:pt x="6990" y="2870"/>
                    <a:pt x="6823" y="2953"/>
                  </a:cubicBezTo>
                  <a:lnTo>
                    <a:pt x="5132" y="3941"/>
                  </a:lnTo>
                  <a:cubicBezTo>
                    <a:pt x="4966" y="4025"/>
                    <a:pt x="4716" y="4025"/>
                    <a:pt x="4549" y="3941"/>
                  </a:cubicBezTo>
                  <a:lnTo>
                    <a:pt x="156" y="1393"/>
                  </a:lnTo>
                  <a:cubicBezTo>
                    <a:pt x="1" y="1310"/>
                    <a:pt x="1" y="1155"/>
                    <a:pt x="156" y="1072"/>
                  </a:cubicBezTo>
                  <a:lnTo>
                    <a:pt x="1858" y="84"/>
                  </a:lnTo>
                  <a:cubicBezTo>
                    <a:pt x="2025" y="0"/>
                    <a:pt x="2275" y="0"/>
                    <a:pt x="2442"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4"/>
            <p:cNvSpPr/>
            <p:nvPr/>
          </p:nvSpPr>
          <p:spPr>
            <a:xfrm>
              <a:off x="3352500" y="3436850"/>
              <a:ext cx="107775" cy="60750"/>
            </a:xfrm>
            <a:custGeom>
              <a:avLst/>
              <a:gdLst/>
              <a:ahLst/>
              <a:cxnLst/>
              <a:rect l="l" t="t" r="r" b="b"/>
              <a:pathLst>
                <a:path w="4311" h="2430" extrusionOk="0">
                  <a:moveTo>
                    <a:pt x="2149" y="1"/>
                  </a:moveTo>
                  <a:cubicBezTo>
                    <a:pt x="2045" y="1"/>
                    <a:pt x="1941" y="25"/>
                    <a:pt x="1857" y="72"/>
                  </a:cubicBezTo>
                  <a:lnTo>
                    <a:pt x="155" y="1049"/>
                  </a:lnTo>
                  <a:cubicBezTo>
                    <a:pt x="0" y="1144"/>
                    <a:pt x="0" y="1287"/>
                    <a:pt x="155" y="1382"/>
                  </a:cubicBezTo>
                  <a:lnTo>
                    <a:pt x="1869" y="2358"/>
                  </a:lnTo>
                  <a:cubicBezTo>
                    <a:pt x="1953" y="2406"/>
                    <a:pt x="2057" y="2430"/>
                    <a:pt x="2161" y="2430"/>
                  </a:cubicBezTo>
                  <a:cubicBezTo>
                    <a:pt x="2265" y="2430"/>
                    <a:pt x="2369" y="2406"/>
                    <a:pt x="2453" y="2358"/>
                  </a:cubicBezTo>
                  <a:lnTo>
                    <a:pt x="4143" y="1382"/>
                  </a:lnTo>
                  <a:cubicBezTo>
                    <a:pt x="4310" y="1287"/>
                    <a:pt x="4310" y="1144"/>
                    <a:pt x="4143" y="1049"/>
                  </a:cubicBezTo>
                  <a:lnTo>
                    <a:pt x="2441" y="72"/>
                  </a:lnTo>
                  <a:cubicBezTo>
                    <a:pt x="2358" y="25"/>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4"/>
            <p:cNvSpPr/>
            <p:nvPr/>
          </p:nvSpPr>
          <p:spPr>
            <a:xfrm>
              <a:off x="3352500" y="3436275"/>
              <a:ext cx="107775" cy="61925"/>
            </a:xfrm>
            <a:custGeom>
              <a:avLst/>
              <a:gdLst/>
              <a:ahLst/>
              <a:cxnLst/>
              <a:rect l="l" t="t" r="r" b="b"/>
              <a:pathLst>
                <a:path w="4311" h="2477" fill="none" extrusionOk="0">
                  <a:moveTo>
                    <a:pt x="4143" y="1072"/>
                  </a:moveTo>
                  <a:cubicBezTo>
                    <a:pt x="4310" y="1167"/>
                    <a:pt x="4310" y="1310"/>
                    <a:pt x="4143" y="1405"/>
                  </a:cubicBezTo>
                  <a:lnTo>
                    <a:pt x="2453" y="2381"/>
                  </a:lnTo>
                  <a:cubicBezTo>
                    <a:pt x="2286" y="2477"/>
                    <a:pt x="2036" y="2477"/>
                    <a:pt x="1869" y="2381"/>
                  </a:cubicBezTo>
                  <a:lnTo>
                    <a:pt x="155" y="1405"/>
                  </a:lnTo>
                  <a:cubicBezTo>
                    <a:pt x="0" y="1310"/>
                    <a:pt x="0" y="1167"/>
                    <a:pt x="155" y="1072"/>
                  </a:cubicBezTo>
                  <a:lnTo>
                    <a:pt x="1857" y="95"/>
                  </a:lnTo>
                  <a:cubicBezTo>
                    <a:pt x="2024" y="0"/>
                    <a:pt x="2274" y="0"/>
                    <a:pt x="2441" y="9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4"/>
            <p:cNvSpPr/>
            <p:nvPr/>
          </p:nvSpPr>
          <p:spPr>
            <a:xfrm>
              <a:off x="3418275" y="3475175"/>
              <a:ext cx="107775" cy="60600"/>
            </a:xfrm>
            <a:custGeom>
              <a:avLst/>
              <a:gdLst/>
              <a:ahLst/>
              <a:cxnLst/>
              <a:rect l="l" t="t" r="r" b="b"/>
              <a:pathLst>
                <a:path w="4311" h="2424" extrusionOk="0">
                  <a:moveTo>
                    <a:pt x="2149" y="1"/>
                  </a:moveTo>
                  <a:cubicBezTo>
                    <a:pt x="2045" y="1"/>
                    <a:pt x="1941" y="22"/>
                    <a:pt x="1858" y="63"/>
                  </a:cubicBezTo>
                  <a:lnTo>
                    <a:pt x="167" y="1052"/>
                  </a:lnTo>
                  <a:cubicBezTo>
                    <a:pt x="0" y="1135"/>
                    <a:pt x="0" y="1290"/>
                    <a:pt x="167" y="1373"/>
                  </a:cubicBezTo>
                  <a:lnTo>
                    <a:pt x="1870" y="2361"/>
                  </a:lnTo>
                  <a:cubicBezTo>
                    <a:pt x="1953" y="2403"/>
                    <a:pt x="2057" y="2424"/>
                    <a:pt x="2161" y="2424"/>
                  </a:cubicBezTo>
                  <a:cubicBezTo>
                    <a:pt x="2266" y="2424"/>
                    <a:pt x="2370" y="2403"/>
                    <a:pt x="2453" y="2361"/>
                  </a:cubicBezTo>
                  <a:lnTo>
                    <a:pt x="4156" y="1373"/>
                  </a:lnTo>
                  <a:cubicBezTo>
                    <a:pt x="4310" y="1290"/>
                    <a:pt x="4310" y="1135"/>
                    <a:pt x="4156" y="1052"/>
                  </a:cubicBezTo>
                  <a:lnTo>
                    <a:pt x="2441" y="63"/>
                  </a:lnTo>
                  <a:cubicBezTo>
                    <a:pt x="2358" y="22"/>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4"/>
            <p:cNvSpPr/>
            <p:nvPr/>
          </p:nvSpPr>
          <p:spPr>
            <a:xfrm>
              <a:off x="3418275" y="3474675"/>
              <a:ext cx="107775" cy="61625"/>
            </a:xfrm>
            <a:custGeom>
              <a:avLst/>
              <a:gdLst/>
              <a:ahLst/>
              <a:cxnLst/>
              <a:rect l="l" t="t" r="r" b="b"/>
              <a:pathLst>
                <a:path w="4311" h="2465" fill="none" extrusionOk="0">
                  <a:moveTo>
                    <a:pt x="4156" y="1072"/>
                  </a:moveTo>
                  <a:cubicBezTo>
                    <a:pt x="4310" y="1155"/>
                    <a:pt x="4310" y="1310"/>
                    <a:pt x="4156" y="1393"/>
                  </a:cubicBezTo>
                  <a:lnTo>
                    <a:pt x="2453" y="2381"/>
                  </a:lnTo>
                  <a:cubicBezTo>
                    <a:pt x="2286" y="2465"/>
                    <a:pt x="2036" y="2465"/>
                    <a:pt x="1870" y="2381"/>
                  </a:cubicBezTo>
                  <a:lnTo>
                    <a:pt x="167" y="1393"/>
                  </a:lnTo>
                  <a:cubicBezTo>
                    <a:pt x="0" y="1310"/>
                    <a:pt x="0" y="1155"/>
                    <a:pt x="167" y="1072"/>
                  </a:cubicBezTo>
                  <a:lnTo>
                    <a:pt x="1858" y="83"/>
                  </a:lnTo>
                  <a:cubicBezTo>
                    <a:pt x="2024" y="0"/>
                    <a:pt x="2274" y="0"/>
                    <a:pt x="2441" y="8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4"/>
            <p:cNvSpPr/>
            <p:nvPr/>
          </p:nvSpPr>
          <p:spPr>
            <a:xfrm>
              <a:off x="3485550" y="3513875"/>
              <a:ext cx="108075" cy="60600"/>
            </a:xfrm>
            <a:custGeom>
              <a:avLst/>
              <a:gdLst/>
              <a:ahLst/>
              <a:cxnLst/>
              <a:rect l="l" t="t" r="r" b="b"/>
              <a:pathLst>
                <a:path w="4323" h="2424" extrusionOk="0">
                  <a:moveTo>
                    <a:pt x="2149" y="1"/>
                  </a:moveTo>
                  <a:cubicBezTo>
                    <a:pt x="2045" y="1"/>
                    <a:pt x="1941" y="22"/>
                    <a:pt x="1858" y="63"/>
                  </a:cubicBezTo>
                  <a:lnTo>
                    <a:pt x="167" y="1051"/>
                  </a:lnTo>
                  <a:cubicBezTo>
                    <a:pt x="0" y="1135"/>
                    <a:pt x="0" y="1290"/>
                    <a:pt x="167" y="1373"/>
                  </a:cubicBezTo>
                  <a:lnTo>
                    <a:pt x="1881" y="2361"/>
                  </a:lnTo>
                  <a:cubicBezTo>
                    <a:pt x="1959" y="2403"/>
                    <a:pt x="2063" y="2424"/>
                    <a:pt x="2167" y="2424"/>
                  </a:cubicBezTo>
                  <a:cubicBezTo>
                    <a:pt x="2271" y="2424"/>
                    <a:pt x="2375" y="2403"/>
                    <a:pt x="2453" y="2361"/>
                  </a:cubicBezTo>
                  <a:lnTo>
                    <a:pt x="4155" y="1373"/>
                  </a:lnTo>
                  <a:cubicBezTo>
                    <a:pt x="4322" y="1290"/>
                    <a:pt x="4322" y="1135"/>
                    <a:pt x="4155" y="1051"/>
                  </a:cubicBezTo>
                  <a:lnTo>
                    <a:pt x="2441" y="63"/>
                  </a:lnTo>
                  <a:cubicBezTo>
                    <a:pt x="2358" y="22"/>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4"/>
            <p:cNvSpPr/>
            <p:nvPr/>
          </p:nvSpPr>
          <p:spPr>
            <a:xfrm>
              <a:off x="3485550" y="3513350"/>
              <a:ext cx="108075" cy="61650"/>
            </a:xfrm>
            <a:custGeom>
              <a:avLst/>
              <a:gdLst/>
              <a:ahLst/>
              <a:cxnLst/>
              <a:rect l="l" t="t" r="r" b="b"/>
              <a:pathLst>
                <a:path w="4323" h="2466" fill="none" extrusionOk="0">
                  <a:moveTo>
                    <a:pt x="4155" y="1072"/>
                  </a:moveTo>
                  <a:cubicBezTo>
                    <a:pt x="4322" y="1156"/>
                    <a:pt x="4322" y="1311"/>
                    <a:pt x="4155" y="1394"/>
                  </a:cubicBezTo>
                  <a:lnTo>
                    <a:pt x="2453" y="2382"/>
                  </a:lnTo>
                  <a:cubicBezTo>
                    <a:pt x="2298" y="2465"/>
                    <a:pt x="2036" y="2465"/>
                    <a:pt x="1881" y="2382"/>
                  </a:cubicBezTo>
                  <a:lnTo>
                    <a:pt x="167" y="1394"/>
                  </a:lnTo>
                  <a:cubicBezTo>
                    <a:pt x="0" y="1311"/>
                    <a:pt x="0" y="1156"/>
                    <a:pt x="167" y="1072"/>
                  </a:cubicBezTo>
                  <a:lnTo>
                    <a:pt x="1858" y="84"/>
                  </a:lnTo>
                  <a:cubicBezTo>
                    <a:pt x="2024" y="1"/>
                    <a:pt x="2274"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4"/>
            <p:cNvSpPr/>
            <p:nvPr/>
          </p:nvSpPr>
          <p:spPr>
            <a:xfrm>
              <a:off x="3551925" y="3552275"/>
              <a:ext cx="107775" cy="60600"/>
            </a:xfrm>
            <a:custGeom>
              <a:avLst/>
              <a:gdLst/>
              <a:ahLst/>
              <a:cxnLst/>
              <a:rect l="l" t="t" r="r" b="b"/>
              <a:pathLst>
                <a:path w="4311" h="2424" extrusionOk="0">
                  <a:moveTo>
                    <a:pt x="2149" y="1"/>
                  </a:moveTo>
                  <a:cubicBezTo>
                    <a:pt x="2045" y="1"/>
                    <a:pt x="1941" y="21"/>
                    <a:pt x="1858" y="63"/>
                  </a:cubicBezTo>
                  <a:lnTo>
                    <a:pt x="155" y="1051"/>
                  </a:lnTo>
                  <a:cubicBezTo>
                    <a:pt x="0" y="1135"/>
                    <a:pt x="0" y="1289"/>
                    <a:pt x="155" y="1373"/>
                  </a:cubicBezTo>
                  <a:lnTo>
                    <a:pt x="1870" y="2361"/>
                  </a:lnTo>
                  <a:cubicBezTo>
                    <a:pt x="1953" y="2403"/>
                    <a:pt x="2057" y="2424"/>
                    <a:pt x="2161" y="2424"/>
                  </a:cubicBezTo>
                  <a:cubicBezTo>
                    <a:pt x="2265" y="2424"/>
                    <a:pt x="2370" y="2403"/>
                    <a:pt x="2453" y="2361"/>
                  </a:cubicBezTo>
                  <a:lnTo>
                    <a:pt x="4144" y="1373"/>
                  </a:lnTo>
                  <a:cubicBezTo>
                    <a:pt x="4310" y="1289"/>
                    <a:pt x="4310" y="1135"/>
                    <a:pt x="4144" y="1051"/>
                  </a:cubicBezTo>
                  <a:lnTo>
                    <a:pt x="2441" y="63"/>
                  </a:lnTo>
                  <a:cubicBezTo>
                    <a:pt x="2358" y="21"/>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4"/>
            <p:cNvSpPr/>
            <p:nvPr/>
          </p:nvSpPr>
          <p:spPr>
            <a:xfrm>
              <a:off x="3551925" y="3551750"/>
              <a:ext cx="107775" cy="61650"/>
            </a:xfrm>
            <a:custGeom>
              <a:avLst/>
              <a:gdLst/>
              <a:ahLst/>
              <a:cxnLst/>
              <a:rect l="l" t="t" r="r" b="b"/>
              <a:pathLst>
                <a:path w="4311" h="2466" fill="none" extrusionOk="0">
                  <a:moveTo>
                    <a:pt x="4144" y="1072"/>
                  </a:moveTo>
                  <a:cubicBezTo>
                    <a:pt x="4310" y="1156"/>
                    <a:pt x="4310" y="1310"/>
                    <a:pt x="4144" y="1394"/>
                  </a:cubicBezTo>
                  <a:lnTo>
                    <a:pt x="2453" y="2382"/>
                  </a:lnTo>
                  <a:cubicBezTo>
                    <a:pt x="2286" y="2465"/>
                    <a:pt x="2036" y="2465"/>
                    <a:pt x="1870" y="2382"/>
                  </a:cubicBezTo>
                  <a:lnTo>
                    <a:pt x="155" y="1394"/>
                  </a:lnTo>
                  <a:cubicBezTo>
                    <a:pt x="0" y="1310"/>
                    <a:pt x="0" y="1156"/>
                    <a:pt x="155" y="1072"/>
                  </a:cubicBezTo>
                  <a:lnTo>
                    <a:pt x="1858" y="84"/>
                  </a:lnTo>
                  <a:cubicBezTo>
                    <a:pt x="2024" y="1"/>
                    <a:pt x="2274"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4"/>
            <p:cNvSpPr/>
            <p:nvPr/>
          </p:nvSpPr>
          <p:spPr>
            <a:xfrm>
              <a:off x="3616800" y="3589775"/>
              <a:ext cx="108075" cy="60600"/>
            </a:xfrm>
            <a:custGeom>
              <a:avLst/>
              <a:gdLst/>
              <a:ahLst/>
              <a:cxnLst/>
              <a:rect l="l" t="t" r="r" b="b"/>
              <a:pathLst>
                <a:path w="4323" h="2424" extrusionOk="0">
                  <a:moveTo>
                    <a:pt x="2156" y="1"/>
                  </a:moveTo>
                  <a:cubicBezTo>
                    <a:pt x="2052" y="1"/>
                    <a:pt x="1948" y="22"/>
                    <a:pt x="1870" y="63"/>
                  </a:cubicBezTo>
                  <a:lnTo>
                    <a:pt x="168" y="1052"/>
                  </a:lnTo>
                  <a:cubicBezTo>
                    <a:pt x="1" y="1135"/>
                    <a:pt x="1" y="1290"/>
                    <a:pt x="168" y="1373"/>
                  </a:cubicBezTo>
                  <a:lnTo>
                    <a:pt x="1882" y="2361"/>
                  </a:lnTo>
                  <a:cubicBezTo>
                    <a:pt x="1965" y="2403"/>
                    <a:pt x="2070" y="2424"/>
                    <a:pt x="2174" y="2424"/>
                  </a:cubicBezTo>
                  <a:cubicBezTo>
                    <a:pt x="2278" y="2424"/>
                    <a:pt x="2382" y="2403"/>
                    <a:pt x="2465" y="2361"/>
                  </a:cubicBezTo>
                  <a:lnTo>
                    <a:pt x="4156" y="1373"/>
                  </a:lnTo>
                  <a:cubicBezTo>
                    <a:pt x="4323" y="1290"/>
                    <a:pt x="4323" y="1135"/>
                    <a:pt x="4156" y="1052"/>
                  </a:cubicBezTo>
                  <a:lnTo>
                    <a:pt x="2442" y="63"/>
                  </a:lnTo>
                  <a:cubicBezTo>
                    <a:pt x="2364" y="22"/>
                    <a:pt x="2260" y="1"/>
                    <a:pt x="2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4"/>
            <p:cNvSpPr/>
            <p:nvPr/>
          </p:nvSpPr>
          <p:spPr>
            <a:xfrm>
              <a:off x="3616800" y="3589250"/>
              <a:ext cx="108075" cy="61650"/>
            </a:xfrm>
            <a:custGeom>
              <a:avLst/>
              <a:gdLst/>
              <a:ahLst/>
              <a:cxnLst/>
              <a:rect l="l" t="t" r="r" b="b"/>
              <a:pathLst>
                <a:path w="4323" h="2466" fill="none" extrusionOk="0">
                  <a:moveTo>
                    <a:pt x="4156" y="1073"/>
                  </a:moveTo>
                  <a:cubicBezTo>
                    <a:pt x="4323" y="1156"/>
                    <a:pt x="4323" y="1311"/>
                    <a:pt x="4156" y="1394"/>
                  </a:cubicBezTo>
                  <a:lnTo>
                    <a:pt x="2465" y="2382"/>
                  </a:lnTo>
                  <a:cubicBezTo>
                    <a:pt x="2299" y="2466"/>
                    <a:pt x="2049" y="2466"/>
                    <a:pt x="1882" y="2382"/>
                  </a:cubicBezTo>
                  <a:lnTo>
                    <a:pt x="168" y="1394"/>
                  </a:lnTo>
                  <a:cubicBezTo>
                    <a:pt x="1" y="1311"/>
                    <a:pt x="1" y="1156"/>
                    <a:pt x="168" y="1073"/>
                  </a:cubicBezTo>
                  <a:lnTo>
                    <a:pt x="1870" y="84"/>
                  </a:lnTo>
                  <a:cubicBezTo>
                    <a:pt x="2025" y="1"/>
                    <a:pt x="2287" y="1"/>
                    <a:pt x="2442"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4"/>
            <p:cNvSpPr/>
            <p:nvPr/>
          </p:nvSpPr>
          <p:spPr>
            <a:xfrm>
              <a:off x="3682900" y="3627650"/>
              <a:ext cx="107775" cy="60750"/>
            </a:xfrm>
            <a:custGeom>
              <a:avLst/>
              <a:gdLst/>
              <a:ahLst/>
              <a:cxnLst/>
              <a:rect l="l" t="t" r="r" b="b"/>
              <a:pathLst>
                <a:path w="4311" h="2430" extrusionOk="0">
                  <a:moveTo>
                    <a:pt x="2149" y="1"/>
                  </a:moveTo>
                  <a:cubicBezTo>
                    <a:pt x="2045" y="1"/>
                    <a:pt x="1941" y="25"/>
                    <a:pt x="1857" y="72"/>
                  </a:cubicBezTo>
                  <a:lnTo>
                    <a:pt x="155" y="1049"/>
                  </a:lnTo>
                  <a:cubicBezTo>
                    <a:pt x="0" y="1144"/>
                    <a:pt x="0" y="1287"/>
                    <a:pt x="155" y="1382"/>
                  </a:cubicBezTo>
                  <a:lnTo>
                    <a:pt x="1869" y="2358"/>
                  </a:lnTo>
                  <a:cubicBezTo>
                    <a:pt x="1953" y="2406"/>
                    <a:pt x="2057" y="2430"/>
                    <a:pt x="2161" y="2430"/>
                  </a:cubicBezTo>
                  <a:cubicBezTo>
                    <a:pt x="2265" y="2430"/>
                    <a:pt x="2369" y="2406"/>
                    <a:pt x="2453" y="2358"/>
                  </a:cubicBezTo>
                  <a:lnTo>
                    <a:pt x="4143" y="1382"/>
                  </a:lnTo>
                  <a:cubicBezTo>
                    <a:pt x="4310" y="1287"/>
                    <a:pt x="4310" y="1144"/>
                    <a:pt x="4143" y="1049"/>
                  </a:cubicBezTo>
                  <a:lnTo>
                    <a:pt x="2441" y="72"/>
                  </a:lnTo>
                  <a:cubicBezTo>
                    <a:pt x="2357" y="25"/>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4"/>
            <p:cNvSpPr/>
            <p:nvPr/>
          </p:nvSpPr>
          <p:spPr>
            <a:xfrm>
              <a:off x="3682900" y="3627075"/>
              <a:ext cx="107775" cy="61925"/>
            </a:xfrm>
            <a:custGeom>
              <a:avLst/>
              <a:gdLst/>
              <a:ahLst/>
              <a:cxnLst/>
              <a:rect l="l" t="t" r="r" b="b"/>
              <a:pathLst>
                <a:path w="4311" h="2477" fill="none" extrusionOk="0">
                  <a:moveTo>
                    <a:pt x="4143" y="1072"/>
                  </a:moveTo>
                  <a:cubicBezTo>
                    <a:pt x="4310" y="1167"/>
                    <a:pt x="4310" y="1310"/>
                    <a:pt x="4143" y="1405"/>
                  </a:cubicBezTo>
                  <a:lnTo>
                    <a:pt x="2453" y="2381"/>
                  </a:lnTo>
                  <a:cubicBezTo>
                    <a:pt x="2286" y="2477"/>
                    <a:pt x="2036" y="2477"/>
                    <a:pt x="1869" y="2381"/>
                  </a:cubicBezTo>
                  <a:lnTo>
                    <a:pt x="155" y="1405"/>
                  </a:lnTo>
                  <a:cubicBezTo>
                    <a:pt x="0" y="1310"/>
                    <a:pt x="0" y="1167"/>
                    <a:pt x="155" y="1072"/>
                  </a:cubicBezTo>
                  <a:lnTo>
                    <a:pt x="1857" y="95"/>
                  </a:lnTo>
                  <a:cubicBezTo>
                    <a:pt x="2024" y="0"/>
                    <a:pt x="2274" y="0"/>
                    <a:pt x="2441" y="9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4"/>
            <p:cNvSpPr/>
            <p:nvPr/>
          </p:nvSpPr>
          <p:spPr>
            <a:xfrm>
              <a:off x="3750750" y="3667175"/>
              <a:ext cx="108075" cy="60600"/>
            </a:xfrm>
            <a:custGeom>
              <a:avLst/>
              <a:gdLst/>
              <a:ahLst/>
              <a:cxnLst/>
              <a:rect l="l" t="t" r="r" b="b"/>
              <a:pathLst>
                <a:path w="4323" h="2424" extrusionOk="0">
                  <a:moveTo>
                    <a:pt x="2156" y="0"/>
                  </a:moveTo>
                  <a:cubicBezTo>
                    <a:pt x="2052" y="0"/>
                    <a:pt x="1947" y="21"/>
                    <a:pt x="1870" y="63"/>
                  </a:cubicBezTo>
                  <a:lnTo>
                    <a:pt x="167" y="1051"/>
                  </a:lnTo>
                  <a:cubicBezTo>
                    <a:pt x="1" y="1134"/>
                    <a:pt x="1" y="1289"/>
                    <a:pt x="167" y="1373"/>
                  </a:cubicBezTo>
                  <a:lnTo>
                    <a:pt x="1882" y="2361"/>
                  </a:lnTo>
                  <a:cubicBezTo>
                    <a:pt x="1965" y="2402"/>
                    <a:pt x="2069" y="2423"/>
                    <a:pt x="2174" y="2423"/>
                  </a:cubicBezTo>
                  <a:cubicBezTo>
                    <a:pt x="2278" y="2423"/>
                    <a:pt x="2382" y="2402"/>
                    <a:pt x="2465" y="2361"/>
                  </a:cubicBezTo>
                  <a:lnTo>
                    <a:pt x="4156" y="1373"/>
                  </a:lnTo>
                  <a:cubicBezTo>
                    <a:pt x="4323" y="1289"/>
                    <a:pt x="4323" y="1134"/>
                    <a:pt x="4156" y="1051"/>
                  </a:cubicBezTo>
                  <a:lnTo>
                    <a:pt x="2441" y="63"/>
                  </a:lnTo>
                  <a:cubicBezTo>
                    <a:pt x="2364" y="21"/>
                    <a:pt x="2260" y="0"/>
                    <a:pt x="21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4"/>
            <p:cNvSpPr/>
            <p:nvPr/>
          </p:nvSpPr>
          <p:spPr>
            <a:xfrm>
              <a:off x="3750750" y="3666650"/>
              <a:ext cx="108075" cy="61650"/>
            </a:xfrm>
            <a:custGeom>
              <a:avLst/>
              <a:gdLst/>
              <a:ahLst/>
              <a:cxnLst/>
              <a:rect l="l" t="t" r="r" b="b"/>
              <a:pathLst>
                <a:path w="4323" h="2466" fill="none" extrusionOk="0">
                  <a:moveTo>
                    <a:pt x="4156" y="1072"/>
                  </a:moveTo>
                  <a:cubicBezTo>
                    <a:pt x="4323" y="1155"/>
                    <a:pt x="4323" y="1310"/>
                    <a:pt x="4156" y="1394"/>
                  </a:cubicBezTo>
                  <a:lnTo>
                    <a:pt x="2465" y="2382"/>
                  </a:lnTo>
                  <a:cubicBezTo>
                    <a:pt x="2299" y="2465"/>
                    <a:pt x="2049" y="2465"/>
                    <a:pt x="1882" y="2382"/>
                  </a:cubicBezTo>
                  <a:lnTo>
                    <a:pt x="167" y="1394"/>
                  </a:lnTo>
                  <a:cubicBezTo>
                    <a:pt x="1" y="1310"/>
                    <a:pt x="1" y="1155"/>
                    <a:pt x="167" y="1072"/>
                  </a:cubicBezTo>
                  <a:lnTo>
                    <a:pt x="1870" y="84"/>
                  </a:lnTo>
                  <a:cubicBezTo>
                    <a:pt x="2025" y="1"/>
                    <a:pt x="2287"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4"/>
            <p:cNvSpPr/>
            <p:nvPr/>
          </p:nvSpPr>
          <p:spPr>
            <a:xfrm>
              <a:off x="3817125" y="3705050"/>
              <a:ext cx="107775" cy="60750"/>
            </a:xfrm>
            <a:custGeom>
              <a:avLst/>
              <a:gdLst/>
              <a:ahLst/>
              <a:cxnLst/>
              <a:rect l="l" t="t" r="r" b="b"/>
              <a:pathLst>
                <a:path w="4311" h="2430" extrusionOk="0">
                  <a:moveTo>
                    <a:pt x="2150" y="0"/>
                  </a:moveTo>
                  <a:cubicBezTo>
                    <a:pt x="2046" y="0"/>
                    <a:pt x="1941" y="24"/>
                    <a:pt x="1858" y="72"/>
                  </a:cubicBezTo>
                  <a:lnTo>
                    <a:pt x="167" y="1048"/>
                  </a:lnTo>
                  <a:cubicBezTo>
                    <a:pt x="1" y="1143"/>
                    <a:pt x="1" y="1286"/>
                    <a:pt x="167" y="1382"/>
                  </a:cubicBezTo>
                  <a:lnTo>
                    <a:pt x="1870" y="2358"/>
                  </a:lnTo>
                  <a:cubicBezTo>
                    <a:pt x="1953" y="2406"/>
                    <a:pt x="2058" y="2429"/>
                    <a:pt x="2162" y="2429"/>
                  </a:cubicBezTo>
                  <a:cubicBezTo>
                    <a:pt x="2266" y="2429"/>
                    <a:pt x="2370" y="2406"/>
                    <a:pt x="2453" y="2358"/>
                  </a:cubicBezTo>
                  <a:lnTo>
                    <a:pt x="4156" y="1382"/>
                  </a:lnTo>
                  <a:cubicBezTo>
                    <a:pt x="4311" y="1286"/>
                    <a:pt x="4311" y="1143"/>
                    <a:pt x="4156" y="1048"/>
                  </a:cubicBezTo>
                  <a:lnTo>
                    <a:pt x="2442"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4"/>
            <p:cNvSpPr/>
            <p:nvPr/>
          </p:nvSpPr>
          <p:spPr>
            <a:xfrm>
              <a:off x="3817125" y="3704450"/>
              <a:ext cx="107775" cy="61950"/>
            </a:xfrm>
            <a:custGeom>
              <a:avLst/>
              <a:gdLst/>
              <a:ahLst/>
              <a:cxnLst/>
              <a:rect l="l" t="t" r="r" b="b"/>
              <a:pathLst>
                <a:path w="4311" h="2478" fill="none" extrusionOk="0">
                  <a:moveTo>
                    <a:pt x="4156" y="1072"/>
                  </a:moveTo>
                  <a:cubicBezTo>
                    <a:pt x="4311" y="1167"/>
                    <a:pt x="4311" y="1310"/>
                    <a:pt x="4156" y="1406"/>
                  </a:cubicBezTo>
                  <a:lnTo>
                    <a:pt x="2453" y="2382"/>
                  </a:lnTo>
                  <a:cubicBezTo>
                    <a:pt x="2287" y="2477"/>
                    <a:pt x="2037" y="2477"/>
                    <a:pt x="1870" y="2382"/>
                  </a:cubicBezTo>
                  <a:lnTo>
                    <a:pt x="167" y="1406"/>
                  </a:lnTo>
                  <a:cubicBezTo>
                    <a:pt x="1" y="1310"/>
                    <a:pt x="1" y="1167"/>
                    <a:pt x="167" y="1072"/>
                  </a:cubicBezTo>
                  <a:lnTo>
                    <a:pt x="1858" y="96"/>
                  </a:lnTo>
                  <a:cubicBezTo>
                    <a:pt x="2025" y="1"/>
                    <a:pt x="2275"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4"/>
            <p:cNvSpPr/>
            <p:nvPr/>
          </p:nvSpPr>
          <p:spPr>
            <a:xfrm>
              <a:off x="3882325" y="3743075"/>
              <a:ext cx="107775" cy="60600"/>
            </a:xfrm>
            <a:custGeom>
              <a:avLst/>
              <a:gdLst/>
              <a:ahLst/>
              <a:cxnLst/>
              <a:rect l="l" t="t" r="r" b="b"/>
              <a:pathLst>
                <a:path w="4311" h="2424" extrusionOk="0">
                  <a:moveTo>
                    <a:pt x="2149" y="1"/>
                  </a:moveTo>
                  <a:cubicBezTo>
                    <a:pt x="2045" y="1"/>
                    <a:pt x="1941" y="21"/>
                    <a:pt x="1858" y="63"/>
                  </a:cubicBezTo>
                  <a:lnTo>
                    <a:pt x="155" y="1051"/>
                  </a:lnTo>
                  <a:cubicBezTo>
                    <a:pt x="0" y="1135"/>
                    <a:pt x="0" y="1289"/>
                    <a:pt x="155" y="1373"/>
                  </a:cubicBezTo>
                  <a:lnTo>
                    <a:pt x="1870" y="2361"/>
                  </a:lnTo>
                  <a:cubicBezTo>
                    <a:pt x="1953" y="2403"/>
                    <a:pt x="2057" y="2423"/>
                    <a:pt x="2161" y="2423"/>
                  </a:cubicBezTo>
                  <a:cubicBezTo>
                    <a:pt x="2265" y="2423"/>
                    <a:pt x="2370" y="2403"/>
                    <a:pt x="2453" y="2361"/>
                  </a:cubicBezTo>
                  <a:lnTo>
                    <a:pt x="4144" y="1373"/>
                  </a:lnTo>
                  <a:cubicBezTo>
                    <a:pt x="4310" y="1289"/>
                    <a:pt x="4310" y="1135"/>
                    <a:pt x="4144" y="1051"/>
                  </a:cubicBezTo>
                  <a:lnTo>
                    <a:pt x="2441" y="63"/>
                  </a:lnTo>
                  <a:cubicBezTo>
                    <a:pt x="2358" y="21"/>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4"/>
            <p:cNvSpPr/>
            <p:nvPr/>
          </p:nvSpPr>
          <p:spPr>
            <a:xfrm>
              <a:off x="3882325" y="3742550"/>
              <a:ext cx="107775" cy="61650"/>
            </a:xfrm>
            <a:custGeom>
              <a:avLst/>
              <a:gdLst/>
              <a:ahLst/>
              <a:cxnLst/>
              <a:rect l="l" t="t" r="r" b="b"/>
              <a:pathLst>
                <a:path w="4311" h="2466" fill="none" extrusionOk="0">
                  <a:moveTo>
                    <a:pt x="4144" y="1072"/>
                  </a:moveTo>
                  <a:cubicBezTo>
                    <a:pt x="4310" y="1156"/>
                    <a:pt x="4310" y="1310"/>
                    <a:pt x="4144" y="1394"/>
                  </a:cubicBezTo>
                  <a:lnTo>
                    <a:pt x="2453" y="2382"/>
                  </a:lnTo>
                  <a:cubicBezTo>
                    <a:pt x="2286" y="2465"/>
                    <a:pt x="2036" y="2465"/>
                    <a:pt x="1870" y="2382"/>
                  </a:cubicBezTo>
                  <a:lnTo>
                    <a:pt x="155" y="1394"/>
                  </a:lnTo>
                  <a:cubicBezTo>
                    <a:pt x="0" y="1310"/>
                    <a:pt x="0" y="1156"/>
                    <a:pt x="155" y="1072"/>
                  </a:cubicBezTo>
                  <a:lnTo>
                    <a:pt x="1858" y="84"/>
                  </a:lnTo>
                  <a:cubicBezTo>
                    <a:pt x="2024" y="1"/>
                    <a:pt x="2274"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4"/>
            <p:cNvSpPr/>
            <p:nvPr/>
          </p:nvSpPr>
          <p:spPr>
            <a:xfrm>
              <a:off x="3948100" y="3780950"/>
              <a:ext cx="107775" cy="60750"/>
            </a:xfrm>
            <a:custGeom>
              <a:avLst/>
              <a:gdLst/>
              <a:ahLst/>
              <a:cxnLst/>
              <a:rect l="l" t="t" r="r" b="b"/>
              <a:pathLst>
                <a:path w="4311" h="2430" extrusionOk="0">
                  <a:moveTo>
                    <a:pt x="2150" y="1"/>
                  </a:moveTo>
                  <a:cubicBezTo>
                    <a:pt x="2045" y="1"/>
                    <a:pt x="1941" y="24"/>
                    <a:pt x="1858" y="72"/>
                  </a:cubicBezTo>
                  <a:lnTo>
                    <a:pt x="167" y="1048"/>
                  </a:lnTo>
                  <a:cubicBezTo>
                    <a:pt x="1" y="1144"/>
                    <a:pt x="1" y="1286"/>
                    <a:pt x="167" y="1382"/>
                  </a:cubicBezTo>
                  <a:lnTo>
                    <a:pt x="1870" y="2358"/>
                  </a:lnTo>
                  <a:cubicBezTo>
                    <a:pt x="1953" y="2406"/>
                    <a:pt x="2057" y="2429"/>
                    <a:pt x="2161" y="2429"/>
                  </a:cubicBezTo>
                  <a:cubicBezTo>
                    <a:pt x="2266" y="2429"/>
                    <a:pt x="2370" y="2406"/>
                    <a:pt x="2453" y="2358"/>
                  </a:cubicBezTo>
                  <a:lnTo>
                    <a:pt x="4156" y="1382"/>
                  </a:lnTo>
                  <a:cubicBezTo>
                    <a:pt x="4311" y="1286"/>
                    <a:pt x="4311" y="1144"/>
                    <a:pt x="4156" y="1048"/>
                  </a:cubicBezTo>
                  <a:lnTo>
                    <a:pt x="2441" y="72"/>
                  </a:lnTo>
                  <a:cubicBezTo>
                    <a:pt x="2358" y="24"/>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4"/>
            <p:cNvSpPr/>
            <p:nvPr/>
          </p:nvSpPr>
          <p:spPr>
            <a:xfrm>
              <a:off x="3948100" y="3780350"/>
              <a:ext cx="107775" cy="61950"/>
            </a:xfrm>
            <a:custGeom>
              <a:avLst/>
              <a:gdLst/>
              <a:ahLst/>
              <a:cxnLst/>
              <a:rect l="l" t="t" r="r" b="b"/>
              <a:pathLst>
                <a:path w="4311" h="2478" fill="none" extrusionOk="0">
                  <a:moveTo>
                    <a:pt x="4156" y="1072"/>
                  </a:moveTo>
                  <a:cubicBezTo>
                    <a:pt x="4311" y="1168"/>
                    <a:pt x="4311" y="1310"/>
                    <a:pt x="4156" y="1406"/>
                  </a:cubicBezTo>
                  <a:lnTo>
                    <a:pt x="2453" y="2382"/>
                  </a:lnTo>
                  <a:cubicBezTo>
                    <a:pt x="2287" y="2477"/>
                    <a:pt x="2036" y="2477"/>
                    <a:pt x="1870" y="2382"/>
                  </a:cubicBezTo>
                  <a:lnTo>
                    <a:pt x="167" y="1406"/>
                  </a:lnTo>
                  <a:cubicBezTo>
                    <a:pt x="1" y="1310"/>
                    <a:pt x="1" y="1168"/>
                    <a:pt x="167" y="1072"/>
                  </a:cubicBezTo>
                  <a:lnTo>
                    <a:pt x="1858" y="96"/>
                  </a:lnTo>
                  <a:cubicBezTo>
                    <a:pt x="2025" y="1"/>
                    <a:pt x="2275"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4"/>
            <p:cNvSpPr/>
            <p:nvPr/>
          </p:nvSpPr>
          <p:spPr>
            <a:xfrm>
              <a:off x="4015675" y="3820175"/>
              <a:ext cx="108075" cy="60600"/>
            </a:xfrm>
            <a:custGeom>
              <a:avLst/>
              <a:gdLst/>
              <a:ahLst/>
              <a:cxnLst/>
              <a:rect l="l" t="t" r="r" b="b"/>
              <a:pathLst>
                <a:path w="4323" h="2424" extrusionOk="0">
                  <a:moveTo>
                    <a:pt x="2151" y="0"/>
                  </a:moveTo>
                  <a:cubicBezTo>
                    <a:pt x="2048" y="0"/>
                    <a:pt x="1947" y="21"/>
                    <a:pt x="1870" y="63"/>
                  </a:cubicBezTo>
                  <a:lnTo>
                    <a:pt x="167" y="1051"/>
                  </a:lnTo>
                  <a:cubicBezTo>
                    <a:pt x="0" y="1134"/>
                    <a:pt x="0" y="1289"/>
                    <a:pt x="167" y="1372"/>
                  </a:cubicBezTo>
                  <a:lnTo>
                    <a:pt x="1881" y="2361"/>
                  </a:lnTo>
                  <a:cubicBezTo>
                    <a:pt x="1965" y="2402"/>
                    <a:pt x="2069" y="2423"/>
                    <a:pt x="2173" y="2423"/>
                  </a:cubicBezTo>
                  <a:cubicBezTo>
                    <a:pt x="2277" y="2423"/>
                    <a:pt x="2381" y="2402"/>
                    <a:pt x="2465" y="2361"/>
                  </a:cubicBezTo>
                  <a:lnTo>
                    <a:pt x="4156" y="1372"/>
                  </a:lnTo>
                  <a:cubicBezTo>
                    <a:pt x="4322" y="1289"/>
                    <a:pt x="4322" y="1134"/>
                    <a:pt x="4156" y="1051"/>
                  </a:cubicBezTo>
                  <a:lnTo>
                    <a:pt x="2441" y="63"/>
                  </a:lnTo>
                  <a:cubicBezTo>
                    <a:pt x="2358" y="21"/>
                    <a:pt x="2253" y="0"/>
                    <a:pt x="2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4"/>
            <p:cNvSpPr/>
            <p:nvPr/>
          </p:nvSpPr>
          <p:spPr>
            <a:xfrm>
              <a:off x="4015675" y="3819650"/>
              <a:ext cx="108075" cy="61625"/>
            </a:xfrm>
            <a:custGeom>
              <a:avLst/>
              <a:gdLst/>
              <a:ahLst/>
              <a:cxnLst/>
              <a:rect l="l" t="t" r="r" b="b"/>
              <a:pathLst>
                <a:path w="4323" h="2465" fill="none" extrusionOk="0">
                  <a:moveTo>
                    <a:pt x="4156" y="1072"/>
                  </a:moveTo>
                  <a:cubicBezTo>
                    <a:pt x="4322" y="1155"/>
                    <a:pt x="4322" y="1310"/>
                    <a:pt x="4156" y="1393"/>
                  </a:cubicBezTo>
                  <a:lnTo>
                    <a:pt x="2465" y="2382"/>
                  </a:lnTo>
                  <a:cubicBezTo>
                    <a:pt x="2298" y="2465"/>
                    <a:pt x="2048" y="2465"/>
                    <a:pt x="1881" y="2382"/>
                  </a:cubicBezTo>
                  <a:lnTo>
                    <a:pt x="167" y="1393"/>
                  </a:lnTo>
                  <a:cubicBezTo>
                    <a:pt x="0" y="1310"/>
                    <a:pt x="0" y="1155"/>
                    <a:pt x="167" y="1072"/>
                  </a:cubicBezTo>
                  <a:lnTo>
                    <a:pt x="1870" y="84"/>
                  </a:lnTo>
                  <a:cubicBezTo>
                    <a:pt x="2024" y="0"/>
                    <a:pt x="2274" y="0"/>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4"/>
            <p:cNvSpPr/>
            <p:nvPr/>
          </p:nvSpPr>
          <p:spPr>
            <a:xfrm>
              <a:off x="4087400" y="3861325"/>
              <a:ext cx="230125" cy="131350"/>
            </a:xfrm>
            <a:custGeom>
              <a:avLst/>
              <a:gdLst/>
              <a:ahLst/>
              <a:cxnLst/>
              <a:rect l="l" t="t" r="r" b="b"/>
              <a:pathLst>
                <a:path w="9205" h="5254" extrusionOk="0">
                  <a:moveTo>
                    <a:pt x="2245" y="0"/>
                  </a:moveTo>
                  <a:cubicBezTo>
                    <a:pt x="2141" y="0"/>
                    <a:pt x="2037" y="24"/>
                    <a:pt x="1953" y="72"/>
                  </a:cubicBezTo>
                  <a:lnTo>
                    <a:pt x="167" y="1108"/>
                  </a:lnTo>
                  <a:cubicBezTo>
                    <a:pt x="1" y="1203"/>
                    <a:pt x="1" y="1346"/>
                    <a:pt x="167" y="1441"/>
                  </a:cubicBezTo>
                  <a:lnTo>
                    <a:pt x="6668" y="5191"/>
                  </a:lnTo>
                  <a:cubicBezTo>
                    <a:pt x="6751" y="5233"/>
                    <a:pt x="6859" y="5254"/>
                    <a:pt x="6964" y="5254"/>
                  </a:cubicBezTo>
                  <a:cubicBezTo>
                    <a:pt x="7070" y="5254"/>
                    <a:pt x="7174" y="5233"/>
                    <a:pt x="7252" y="5191"/>
                  </a:cubicBezTo>
                  <a:lnTo>
                    <a:pt x="9037" y="4144"/>
                  </a:lnTo>
                  <a:cubicBezTo>
                    <a:pt x="9204" y="4060"/>
                    <a:pt x="9204" y="3905"/>
                    <a:pt x="9037" y="3822"/>
                  </a:cubicBezTo>
                  <a:lnTo>
                    <a:pt x="2537" y="72"/>
                  </a:lnTo>
                  <a:cubicBezTo>
                    <a:pt x="2453" y="24"/>
                    <a:pt x="2349" y="0"/>
                    <a:pt x="22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4"/>
            <p:cNvSpPr/>
            <p:nvPr/>
          </p:nvSpPr>
          <p:spPr>
            <a:xfrm>
              <a:off x="4087400" y="3860725"/>
              <a:ext cx="230125" cy="132475"/>
            </a:xfrm>
            <a:custGeom>
              <a:avLst/>
              <a:gdLst/>
              <a:ahLst/>
              <a:cxnLst/>
              <a:rect l="l" t="t" r="r" b="b"/>
              <a:pathLst>
                <a:path w="9205" h="5299" fill="none" extrusionOk="0">
                  <a:moveTo>
                    <a:pt x="9037" y="3846"/>
                  </a:moveTo>
                  <a:cubicBezTo>
                    <a:pt x="9204" y="3929"/>
                    <a:pt x="9204" y="4084"/>
                    <a:pt x="9037" y="4168"/>
                  </a:cubicBezTo>
                  <a:lnTo>
                    <a:pt x="7252" y="5215"/>
                  </a:lnTo>
                  <a:cubicBezTo>
                    <a:pt x="7097" y="5299"/>
                    <a:pt x="6835" y="5299"/>
                    <a:pt x="6668" y="5215"/>
                  </a:cubicBezTo>
                  <a:lnTo>
                    <a:pt x="167" y="1465"/>
                  </a:lnTo>
                  <a:cubicBezTo>
                    <a:pt x="1" y="1370"/>
                    <a:pt x="1" y="1227"/>
                    <a:pt x="167" y="1132"/>
                  </a:cubicBezTo>
                  <a:lnTo>
                    <a:pt x="1953" y="96"/>
                  </a:lnTo>
                  <a:cubicBezTo>
                    <a:pt x="2120" y="0"/>
                    <a:pt x="2370" y="0"/>
                    <a:pt x="2537"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4"/>
            <p:cNvSpPr/>
            <p:nvPr/>
          </p:nvSpPr>
          <p:spPr>
            <a:xfrm>
              <a:off x="3155450" y="3399950"/>
              <a:ext cx="108075" cy="60750"/>
            </a:xfrm>
            <a:custGeom>
              <a:avLst/>
              <a:gdLst/>
              <a:ahLst/>
              <a:cxnLst/>
              <a:rect l="l" t="t" r="r" b="b"/>
              <a:pathLst>
                <a:path w="4323" h="2430" extrusionOk="0">
                  <a:moveTo>
                    <a:pt x="2155" y="1"/>
                  </a:moveTo>
                  <a:cubicBezTo>
                    <a:pt x="2051" y="1"/>
                    <a:pt x="1947" y="24"/>
                    <a:pt x="1869" y="72"/>
                  </a:cubicBezTo>
                  <a:lnTo>
                    <a:pt x="167" y="1048"/>
                  </a:lnTo>
                  <a:cubicBezTo>
                    <a:pt x="0" y="1144"/>
                    <a:pt x="0" y="1286"/>
                    <a:pt x="167" y="1382"/>
                  </a:cubicBezTo>
                  <a:lnTo>
                    <a:pt x="1881" y="2358"/>
                  </a:lnTo>
                  <a:cubicBezTo>
                    <a:pt x="1965" y="2406"/>
                    <a:pt x="2069" y="2429"/>
                    <a:pt x="2173" y="2429"/>
                  </a:cubicBezTo>
                  <a:cubicBezTo>
                    <a:pt x="2277" y="2429"/>
                    <a:pt x="2381" y="2406"/>
                    <a:pt x="2465" y="2358"/>
                  </a:cubicBezTo>
                  <a:lnTo>
                    <a:pt x="4155" y="1382"/>
                  </a:lnTo>
                  <a:cubicBezTo>
                    <a:pt x="4322" y="1286"/>
                    <a:pt x="4322" y="1144"/>
                    <a:pt x="4155" y="1048"/>
                  </a:cubicBezTo>
                  <a:lnTo>
                    <a:pt x="2441" y="72"/>
                  </a:lnTo>
                  <a:cubicBezTo>
                    <a:pt x="2364" y="24"/>
                    <a:pt x="2259" y="1"/>
                    <a:pt x="2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4"/>
            <p:cNvSpPr/>
            <p:nvPr/>
          </p:nvSpPr>
          <p:spPr>
            <a:xfrm>
              <a:off x="3155450" y="3399350"/>
              <a:ext cx="108075" cy="61950"/>
            </a:xfrm>
            <a:custGeom>
              <a:avLst/>
              <a:gdLst/>
              <a:ahLst/>
              <a:cxnLst/>
              <a:rect l="l" t="t" r="r" b="b"/>
              <a:pathLst>
                <a:path w="4323" h="2478" fill="none" extrusionOk="0">
                  <a:moveTo>
                    <a:pt x="4155" y="1072"/>
                  </a:moveTo>
                  <a:cubicBezTo>
                    <a:pt x="4322" y="1168"/>
                    <a:pt x="4322" y="1310"/>
                    <a:pt x="4155" y="1406"/>
                  </a:cubicBezTo>
                  <a:lnTo>
                    <a:pt x="2465" y="2382"/>
                  </a:lnTo>
                  <a:cubicBezTo>
                    <a:pt x="2298" y="2477"/>
                    <a:pt x="2048" y="2477"/>
                    <a:pt x="1881" y="2382"/>
                  </a:cubicBezTo>
                  <a:lnTo>
                    <a:pt x="167" y="1406"/>
                  </a:lnTo>
                  <a:cubicBezTo>
                    <a:pt x="0" y="1310"/>
                    <a:pt x="0" y="1168"/>
                    <a:pt x="167" y="1072"/>
                  </a:cubicBezTo>
                  <a:lnTo>
                    <a:pt x="1869" y="96"/>
                  </a:lnTo>
                  <a:cubicBezTo>
                    <a:pt x="2024" y="1"/>
                    <a:pt x="2286"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4"/>
            <p:cNvSpPr/>
            <p:nvPr/>
          </p:nvSpPr>
          <p:spPr>
            <a:xfrm>
              <a:off x="3221525" y="3438350"/>
              <a:ext cx="107775" cy="60750"/>
            </a:xfrm>
            <a:custGeom>
              <a:avLst/>
              <a:gdLst/>
              <a:ahLst/>
              <a:cxnLst/>
              <a:rect l="l" t="t" r="r" b="b"/>
              <a:pathLst>
                <a:path w="4311" h="2430" extrusionOk="0">
                  <a:moveTo>
                    <a:pt x="2149" y="1"/>
                  </a:moveTo>
                  <a:cubicBezTo>
                    <a:pt x="2045" y="1"/>
                    <a:pt x="1941" y="24"/>
                    <a:pt x="1858" y="72"/>
                  </a:cubicBezTo>
                  <a:lnTo>
                    <a:pt x="155" y="1048"/>
                  </a:lnTo>
                  <a:cubicBezTo>
                    <a:pt x="0" y="1144"/>
                    <a:pt x="0" y="1286"/>
                    <a:pt x="155" y="1382"/>
                  </a:cubicBezTo>
                  <a:lnTo>
                    <a:pt x="1870" y="2358"/>
                  </a:lnTo>
                  <a:cubicBezTo>
                    <a:pt x="1953" y="2406"/>
                    <a:pt x="2057" y="2429"/>
                    <a:pt x="2161" y="2429"/>
                  </a:cubicBezTo>
                  <a:cubicBezTo>
                    <a:pt x="2266" y="2429"/>
                    <a:pt x="2370" y="2406"/>
                    <a:pt x="2453" y="2358"/>
                  </a:cubicBezTo>
                  <a:lnTo>
                    <a:pt x="4144" y="1382"/>
                  </a:lnTo>
                  <a:cubicBezTo>
                    <a:pt x="4310" y="1286"/>
                    <a:pt x="4310" y="1144"/>
                    <a:pt x="4144" y="1048"/>
                  </a:cubicBezTo>
                  <a:lnTo>
                    <a:pt x="2441" y="72"/>
                  </a:lnTo>
                  <a:cubicBezTo>
                    <a:pt x="2358" y="24"/>
                    <a:pt x="2254"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4"/>
            <p:cNvSpPr/>
            <p:nvPr/>
          </p:nvSpPr>
          <p:spPr>
            <a:xfrm>
              <a:off x="3221525" y="3437750"/>
              <a:ext cx="107775" cy="61950"/>
            </a:xfrm>
            <a:custGeom>
              <a:avLst/>
              <a:gdLst/>
              <a:ahLst/>
              <a:cxnLst/>
              <a:rect l="l" t="t" r="r" b="b"/>
              <a:pathLst>
                <a:path w="4311" h="2478" fill="none" extrusionOk="0">
                  <a:moveTo>
                    <a:pt x="4144" y="1072"/>
                  </a:moveTo>
                  <a:cubicBezTo>
                    <a:pt x="4310" y="1168"/>
                    <a:pt x="4310" y="1310"/>
                    <a:pt x="4144" y="1406"/>
                  </a:cubicBezTo>
                  <a:lnTo>
                    <a:pt x="2453" y="2382"/>
                  </a:lnTo>
                  <a:cubicBezTo>
                    <a:pt x="2286" y="2477"/>
                    <a:pt x="2036" y="2477"/>
                    <a:pt x="1870" y="2382"/>
                  </a:cubicBezTo>
                  <a:lnTo>
                    <a:pt x="155" y="1406"/>
                  </a:lnTo>
                  <a:cubicBezTo>
                    <a:pt x="0" y="1310"/>
                    <a:pt x="0" y="1168"/>
                    <a:pt x="155" y="1072"/>
                  </a:cubicBezTo>
                  <a:lnTo>
                    <a:pt x="1858" y="96"/>
                  </a:lnTo>
                  <a:cubicBezTo>
                    <a:pt x="2024" y="1"/>
                    <a:pt x="2274" y="1"/>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4"/>
            <p:cNvSpPr/>
            <p:nvPr/>
          </p:nvSpPr>
          <p:spPr>
            <a:xfrm>
              <a:off x="3287000" y="3475850"/>
              <a:ext cx="107775" cy="60750"/>
            </a:xfrm>
            <a:custGeom>
              <a:avLst/>
              <a:gdLst/>
              <a:ahLst/>
              <a:cxnLst/>
              <a:rect l="l" t="t" r="r" b="b"/>
              <a:pathLst>
                <a:path w="4311" h="2430" extrusionOk="0">
                  <a:moveTo>
                    <a:pt x="2150" y="1"/>
                  </a:moveTo>
                  <a:cubicBezTo>
                    <a:pt x="2046" y="1"/>
                    <a:pt x="1941" y="25"/>
                    <a:pt x="1858" y="72"/>
                  </a:cubicBezTo>
                  <a:lnTo>
                    <a:pt x="156" y="1048"/>
                  </a:lnTo>
                  <a:cubicBezTo>
                    <a:pt x="1" y="1144"/>
                    <a:pt x="1" y="1287"/>
                    <a:pt x="156" y="1382"/>
                  </a:cubicBezTo>
                  <a:lnTo>
                    <a:pt x="1870" y="2358"/>
                  </a:lnTo>
                  <a:cubicBezTo>
                    <a:pt x="1953" y="2406"/>
                    <a:pt x="2058" y="2430"/>
                    <a:pt x="2162" y="2430"/>
                  </a:cubicBezTo>
                  <a:cubicBezTo>
                    <a:pt x="2266" y="2430"/>
                    <a:pt x="2370" y="2406"/>
                    <a:pt x="2453" y="2358"/>
                  </a:cubicBezTo>
                  <a:lnTo>
                    <a:pt x="4144" y="1382"/>
                  </a:lnTo>
                  <a:cubicBezTo>
                    <a:pt x="4311" y="1287"/>
                    <a:pt x="4311" y="1144"/>
                    <a:pt x="4144" y="1048"/>
                  </a:cubicBezTo>
                  <a:lnTo>
                    <a:pt x="2442" y="72"/>
                  </a:lnTo>
                  <a:cubicBezTo>
                    <a:pt x="2358" y="25"/>
                    <a:pt x="2254"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4"/>
            <p:cNvSpPr/>
            <p:nvPr/>
          </p:nvSpPr>
          <p:spPr>
            <a:xfrm>
              <a:off x="3287000" y="3475250"/>
              <a:ext cx="107775" cy="61950"/>
            </a:xfrm>
            <a:custGeom>
              <a:avLst/>
              <a:gdLst/>
              <a:ahLst/>
              <a:cxnLst/>
              <a:rect l="l" t="t" r="r" b="b"/>
              <a:pathLst>
                <a:path w="4311" h="2478" fill="none" extrusionOk="0">
                  <a:moveTo>
                    <a:pt x="4144" y="1072"/>
                  </a:moveTo>
                  <a:cubicBezTo>
                    <a:pt x="4311" y="1168"/>
                    <a:pt x="4311" y="1311"/>
                    <a:pt x="4144" y="1406"/>
                  </a:cubicBezTo>
                  <a:lnTo>
                    <a:pt x="2453" y="2382"/>
                  </a:lnTo>
                  <a:cubicBezTo>
                    <a:pt x="2287" y="2477"/>
                    <a:pt x="2037" y="2477"/>
                    <a:pt x="1870" y="2382"/>
                  </a:cubicBezTo>
                  <a:lnTo>
                    <a:pt x="156" y="1406"/>
                  </a:lnTo>
                  <a:cubicBezTo>
                    <a:pt x="1" y="1311"/>
                    <a:pt x="1" y="1168"/>
                    <a:pt x="156" y="1072"/>
                  </a:cubicBezTo>
                  <a:lnTo>
                    <a:pt x="1858" y="96"/>
                  </a:lnTo>
                  <a:cubicBezTo>
                    <a:pt x="2025" y="1"/>
                    <a:pt x="2275" y="1"/>
                    <a:pt x="2442"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4"/>
            <p:cNvSpPr/>
            <p:nvPr/>
          </p:nvSpPr>
          <p:spPr>
            <a:xfrm>
              <a:off x="3352800" y="3513875"/>
              <a:ext cx="570025" cy="327525"/>
            </a:xfrm>
            <a:custGeom>
              <a:avLst/>
              <a:gdLst/>
              <a:ahLst/>
              <a:cxnLst/>
              <a:rect l="l" t="t" r="r" b="b"/>
              <a:pathLst>
                <a:path w="22801" h="13101" extrusionOk="0">
                  <a:moveTo>
                    <a:pt x="2149" y="1"/>
                  </a:moveTo>
                  <a:cubicBezTo>
                    <a:pt x="2045" y="1"/>
                    <a:pt x="1941" y="22"/>
                    <a:pt x="1857" y="63"/>
                  </a:cubicBezTo>
                  <a:lnTo>
                    <a:pt x="167" y="1051"/>
                  </a:lnTo>
                  <a:cubicBezTo>
                    <a:pt x="0" y="1135"/>
                    <a:pt x="0" y="1290"/>
                    <a:pt x="167" y="1373"/>
                  </a:cubicBezTo>
                  <a:lnTo>
                    <a:pt x="20360" y="13029"/>
                  </a:lnTo>
                  <a:cubicBezTo>
                    <a:pt x="20443" y="13077"/>
                    <a:pt x="20547" y="13101"/>
                    <a:pt x="20651" y="13101"/>
                  </a:cubicBezTo>
                  <a:cubicBezTo>
                    <a:pt x="20756" y="13101"/>
                    <a:pt x="20860" y="13077"/>
                    <a:pt x="20943" y="13029"/>
                  </a:cubicBezTo>
                  <a:lnTo>
                    <a:pt x="22634" y="12053"/>
                  </a:lnTo>
                  <a:cubicBezTo>
                    <a:pt x="22800" y="11958"/>
                    <a:pt x="22800" y="11815"/>
                    <a:pt x="22634" y="11719"/>
                  </a:cubicBezTo>
                  <a:lnTo>
                    <a:pt x="2441" y="63"/>
                  </a:lnTo>
                  <a:cubicBezTo>
                    <a:pt x="2357" y="22"/>
                    <a:pt x="2253" y="1"/>
                    <a:pt x="2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4"/>
            <p:cNvSpPr/>
            <p:nvPr/>
          </p:nvSpPr>
          <p:spPr>
            <a:xfrm>
              <a:off x="3352800" y="3513350"/>
              <a:ext cx="570025" cy="328650"/>
            </a:xfrm>
            <a:custGeom>
              <a:avLst/>
              <a:gdLst/>
              <a:ahLst/>
              <a:cxnLst/>
              <a:rect l="l" t="t" r="r" b="b"/>
              <a:pathLst>
                <a:path w="22801" h="13146" fill="none" extrusionOk="0">
                  <a:moveTo>
                    <a:pt x="22634" y="11740"/>
                  </a:moveTo>
                  <a:cubicBezTo>
                    <a:pt x="22800" y="11836"/>
                    <a:pt x="22800" y="11979"/>
                    <a:pt x="22634" y="12074"/>
                  </a:cubicBezTo>
                  <a:lnTo>
                    <a:pt x="20943" y="13050"/>
                  </a:lnTo>
                  <a:cubicBezTo>
                    <a:pt x="20776" y="13145"/>
                    <a:pt x="20526" y="13145"/>
                    <a:pt x="20360" y="13050"/>
                  </a:cubicBezTo>
                  <a:lnTo>
                    <a:pt x="167" y="1394"/>
                  </a:lnTo>
                  <a:cubicBezTo>
                    <a:pt x="0" y="1311"/>
                    <a:pt x="0" y="1156"/>
                    <a:pt x="167" y="1072"/>
                  </a:cubicBezTo>
                  <a:lnTo>
                    <a:pt x="1857" y="84"/>
                  </a:lnTo>
                  <a:cubicBezTo>
                    <a:pt x="2024" y="1"/>
                    <a:pt x="2274" y="1"/>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4"/>
            <p:cNvSpPr/>
            <p:nvPr/>
          </p:nvSpPr>
          <p:spPr>
            <a:xfrm>
              <a:off x="3882625" y="3819950"/>
              <a:ext cx="107775" cy="60825"/>
            </a:xfrm>
            <a:custGeom>
              <a:avLst/>
              <a:gdLst/>
              <a:ahLst/>
              <a:cxnLst/>
              <a:rect l="l" t="t" r="r" b="b"/>
              <a:pathLst>
                <a:path w="4311" h="2433" extrusionOk="0">
                  <a:moveTo>
                    <a:pt x="2149" y="0"/>
                  </a:moveTo>
                  <a:cubicBezTo>
                    <a:pt x="2045" y="0"/>
                    <a:pt x="1941" y="24"/>
                    <a:pt x="1858" y="72"/>
                  </a:cubicBezTo>
                  <a:lnTo>
                    <a:pt x="167" y="1060"/>
                  </a:lnTo>
                  <a:cubicBezTo>
                    <a:pt x="0" y="1143"/>
                    <a:pt x="0" y="1298"/>
                    <a:pt x="167" y="1381"/>
                  </a:cubicBezTo>
                  <a:lnTo>
                    <a:pt x="1869" y="2370"/>
                  </a:lnTo>
                  <a:cubicBezTo>
                    <a:pt x="1953" y="2411"/>
                    <a:pt x="2057" y="2432"/>
                    <a:pt x="2161" y="2432"/>
                  </a:cubicBezTo>
                  <a:cubicBezTo>
                    <a:pt x="2265" y="2432"/>
                    <a:pt x="2369" y="2411"/>
                    <a:pt x="2453" y="2370"/>
                  </a:cubicBezTo>
                  <a:lnTo>
                    <a:pt x="4155" y="1381"/>
                  </a:lnTo>
                  <a:cubicBezTo>
                    <a:pt x="4310" y="1298"/>
                    <a:pt x="4310" y="1143"/>
                    <a:pt x="4155" y="1060"/>
                  </a:cubicBezTo>
                  <a:lnTo>
                    <a:pt x="2441" y="72"/>
                  </a:lnTo>
                  <a:cubicBezTo>
                    <a:pt x="2358" y="24"/>
                    <a:pt x="2253" y="0"/>
                    <a:pt x="21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4"/>
            <p:cNvSpPr/>
            <p:nvPr/>
          </p:nvSpPr>
          <p:spPr>
            <a:xfrm>
              <a:off x="3882625" y="3819350"/>
              <a:ext cx="107775" cy="61925"/>
            </a:xfrm>
            <a:custGeom>
              <a:avLst/>
              <a:gdLst/>
              <a:ahLst/>
              <a:cxnLst/>
              <a:rect l="l" t="t" r="r" b="b"/>
              <a:pathLst>
                <a:path w="4311" h="2477" fill="none" extrusionOk="0">
                  <a:moveTo>
                    <a:pt x="4155" y="1084"/>
                  </a:moveTo>
                  <a:cubicBezTo>
                    <a:pt x="4310" y="1167"/>
                    <a:pt x="4310" y="1322"/>
                    <a:pt x="4155" y="1405"/>
                  </a:cubicBezTo>
                  <a:lnTo>
                    <a:pt x="2453" y="2394"/>
                  </a:lnTo>
                  <a:cubicBezTo>
                    <a:pt x="2286" y="2477"/>
                    <a:pt x="2036" y="2477"/>
                    <a:pt x="1869" y="2394"/>
                  </a:cubicBezTo>
                  <a:lnTo>
                    <a:pt x="167" y="1405"/>
                  </a:lnTo>
                  <a:cubicBezTo>
                    <a:pt x="0" y="1322"/>
                    <a:pt x="0" y="1167"/>
                    <a:pt x="167" y="1084"/>
                  </a:cubicBezTo>
                  <a:lnTo>
                    <a:pt x="1858" y="96"/>
                  </a:lnTo>
                  <a:cubicBezTo>
                    <a:pt x="2024" y="0"/>
                    <a:pt x="2274"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4"/>
            <p:cNvSpPr/>
            <p:nvPr/>
          </p:nvSpPr>
          <p:spPr>
            <a:xfrm>
              <a:off x="3950175" y="3858875"/>
              <a:ext cx="108075" cy="60575"/>
            </a:xfrm>
            <a:custGeom>
              <a:avLst/>
              <a:gdLst/>
              <a:ahLst/>
              <a:cxnLst/>
              <a:rect l="l" t="t" r="r" b="b"/>
              <a:pathLst>
                <a:path w="4323" h="2423" extrusionOk="0">
                  <a:moveTo>
                    <a:pt x="2151" y="0"/>
                  </a:moveTo>
                  <a:cubicBezTo>
                    <a:pt x="2049" y="0"/>
                    <a:pt x="1948" y="21"/>
                    <a:pt x="1870" y="63"/>
                  </a:cubicBezTo>
                  <a:lnTo>
                    <a:pt x="168" y="1051"/>
                  </a:lnTo>
                  <a:cubicBezTo>
                    <a:pt x="1" y="1134"/>
                    <a:pt x="1" y="1289"/>
                    <a:pt x="168" y="1372"/>
                  </a:cubicBezTo>
                  <a:lnTo>
                    <a:pt x="1882" y="2360"/>
                  </a:lnTo>
                  <a:cubicBezTo>
                    <a:pt x="1965" y="2402"/>
                    <a:pt x="2070" y="2423"/>
                    <a:pt x="2174" y="2423"/>
                  </a:cubicBezTo>
                  <a:cubicBezTo>
                    <a:pt x="2278" y="2423"/>
                    <a:pt x="2382" y="2402"/>
                    <a:pt x="2465" y="2360"/>
                  </a:cubicBezTo>
                  <a:lnTo>
                    <a:pt x="4156" y="1372"/>
                  </a:lnTo>
                  <a:cubicBezTo>
                    <a:pt x="4323" y="1289"/>
                    <a:pt x="4323" y="1134"/>
                    <a:pt x="4156" y="1051"/>
                  </a:cubicBezTo>
                  <a:lnTo>
                    <a:pt x="2442" y="63"/>
                  </a:lnTo>
                  <a:cubicBezTo>
                    <a:pt x="2358" y="21"/>
                    <a:pt x="2254" y="0"/>
                    <a:pt x="2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4"/>
            <p:cNvSpPr/>
            <p:nvPr/>
          </p:nvSpPr>
          <p:spPr>
            <a:xfrm>
              <a:off x="3950175" y="3858350"/>
              <a:ext cx="108075" cy="61625"/>
            </a:xfrm>
            <a:custGeom>
              <a:avLst/>
              <a:gdLst/>
              <a:ahLst/>
              <a:cxnLst/>
              <a:rect l="l" t="t" r="r" b="b"/>
              <a:pathLst>
                <a:path w="4323" h="2465" fill="none" extrusionOk="0">
                  <a:moveTo>
                    <a:pt x="4156" y="1072"/>
                  </a:moveTo>
                  <a:cubicBezTo>
                    <a:pt x="4323" y="1155"/>
                    <a:pt x="4323" y="1310"/>
                    <a:pt x="4156" y="1393"/>
                  </a:cubicBezTo>
                  <a:lnTo>
                    <a:pt x="2465" y="2381"/>
                  </a:lnTo>
                  <a:cubicBezTo>
                    <a:pt x="2299" y="2465"/>
                    <a:pt x="2049" y="2465"/>
                    <a:pt x="1882" y="2381"/>
                  </a:cubicBezTo>
                  <a:lnTo>
                    <a:pt x="168" y="1393"/>
                  </a:lnTo>
                  <a:cubicBezTo>
                    <a:pt x="1" y="1310"/>
                    <a:pt x="1" y="1155"/>
                    <a:pt x="168" y="1072"/>
                  </a:cubicBezTo>
                  <a:lnTo>
                    <a:pt x="1870" y="84"/>
                  </a:lnTo>
                  <a:cubicBezTo>
                    <a:pt x="2025" y="0"/>
                    <a:pt x="2275" y="0"/>
                    <a:pt x="2442"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4"/>
            <p:cNvSpPr/>
            <p:nvPr/>
          </p:nvSpPr>
          <p:spPr>
            <a:xfrm>
              <a:off x="4015975" y="3897025"/>
              <a:ext cx="108075" cy="60750"/>
            </a:xfrm>
            <a:custGeom>
              <a:avLst/>
              <a:gdLst/>
              <a:ahLst/>
              <a:cxnLst/>
              <a:rect l="l" t="t" r="r" b="b"/>
              <a:pathLst>
                <a:path w="4323" h="2430" extrusionOk="0">
                  <a:moveTo>
                    <a:pt x="2157" y="1"/>
                  </a:moveTo>
                  <a:cubicBezTo>
                    <a:pt x="2051" y="1"/>
                    <a:pt x="1947" y="25"/>
                    <a:pt x="1869" y="72"/>
                  </a:cubicBezTo>
                  <a:lnTo>
                    <a:pt x="167" y="1049"/>
                  </a:lnTo>
                  <a:cubicBezTo>
                    <a:pt x="0" y="1144"/>
                    <a:pt x="0" y="1287"/>
                    <a:pt x="167" y="1382"/>
                  </a:cubicBezTo>
                  <a:lnTo>
                    <a:pt x="1881" y="2358"/>
                  </a:lnTo>
                  <a:cubicBezTo>
                    <a:pt x="1965" y="2406"/>
                    <a:pt x="2069" y="2430"/>
                    <a:pt x="2173" y="2430"/>
                  </a:cubicBezTo>
                  <a:cubicBezTo>
                    <a:pt x="2277" y="2430"/>
                    <a:pt x="2381" y="2406"/>
                    <a:pt x="2465" y="2358"/>
                  </a:cubicBezTo>
                  <a:lnTo>
                    <a:pt x="4155" y="1382"/>
                  </a:lnTo>
                  <a:cubicBezTo>
                    <a:pt x="4322" y="1287"/>
                    <a:pt x="4322" y="1144"/>
                    <a:pt x="4155" y="1049"/>
                  </a:cubicBezTo>
                  <a:lnTo>
                    <a:pt x="2453" y="72"/>
                  </a:lnTo>
                  <a:cubicBezTo>
                    <a:pt x="2369" y="25"/>
                    <a:pt x="2262" y="1"/>
                    <a:pt x="2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4"/>
            <p:cNvSpPr/>
            <p:nvPr/>
          </p:nvSpPr>
          <p:spPr>
            <a:xfrm>
              <a:off x="4015975" y="3896450"/>
              <a:ext cx="108075" cy="61925"/>
            </a:xfrm>
            <a:custGeom>
              <a:avLst/>
              <a:gdLst/>
              <a:ahLst/>
              <a:cxnLst/>
              <a:rect l="l" t="t" r="r" b="b"/>
              <a:pathLst>
                <a:path w="4323" h="2477" fill="none" extrusionOk="0">
                  <a:moveTo>
                    <a:pt x="4155" y="1072"/>
                  </a:moveTo>
                  <a:cubicBezTo>
                    <a:pt x="4322" y="1167"/>
                    <a:pt x="4322" y="1310"/>
                    <a:pt x="4155" y="1405"/>
                  </a:cubicBezTo>
                  <a:lnTo>
                    <a:pt x="2465" y="2381"/>
                  </a:lnTo>
                  <a:cubicBezTo>
                    <a:pt x="2298" y="2477"/>
                    <a:pt x="2048" y="2477"/>
                    <a:pt x="1881" y="2381"/>
                  </a:cubicBezTo>
                  <a:lnTo>
                    <a:pt x="167" y="1405"/>
                  </a:lnTo>
                  <a:cubicBezTo>
                    <a:pt x="0" y="1310"/>
                    <a:pt x="0" y="1167"/>
                    <a:pt x="167" y="1072"/>
                  </a:cubicBezTo>
                  <a:lnTo>
                    <a:pt x="1869" y="95"/>
                  </a:lnTo>
                  <a:cubicBezTo>
                    <a:pt x="2024" y="0"/>
                    <a:pt x="2286" y="0"/>
                    <a:pt x="2453" y="9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4"/>
            <p:cNvSpPr/>
            <p:nvPr/>
          </p:nvSpPr>
          <p:spPr>
            <a:xfrm>
              <a:off x="4081150" y="3934775"/>
              <a:ext cx="108075" cy="60600"/>
            </a:xfrm>
            <a:custGeom>
              <a:avLst/>
              <a:gdLst/>
              <a:ahLst/>
              <a:cxnLst/>
              <a:rect l="l" t="t" r="r" b="b"/>
              <a:pathLst>
                <a:path w="4323" h="2424" extrusionOk="0">
                  <a:moveTo>
                    <a:pt x="2150" y="0"/>
                  </a:moveTo>
                  <a:cubicBezTo>
                    <a:pt x="2046" y="0"/>
                    <a:pt x="1941" y="21"/>
                    <a:pt x="1858" y="63"/>
                  </a:cubicBezTo>
                  <a:lnTo>
                    <a:pt x="167" y="1051"/>
                  </a:lnTo>
                  <a:cubicBezTo>
                    <a:pt x="1" y="1134"/>
                    <a:pt x="1" y="1289"/>
                    <a:pt x="167" y="1372"/>
                  </a:cubicBezTo>
                  <a:lnTo>
                    <a:pt x="1882" y="2361"/>
                  </a:lnTo>
                  <a:cubicBezTo>
                    <a:pt x="1959" y="2402"/>
                    <a:pt x="2063" y="2423"/>
                    <a:pt x="2168" y="2423"/>
                  </a:cubicBezTo>
                  <a:cubicBezTo>
                    <a:pt x="2272" y="2423"/>
                    <a:pt x="2376" y="2402"/>
                    <a:pt x="2453" y="2361"/>
                  </a:cubicBezTo>
                  <a:lnTo>
                    <a:pt x="4156" y="1372"/>
                  </a:lnTo>
                  <a:cubicBezTo>
                    <a:pt x="4323" y="1289"/>
                    <a:pt x="4323" y="1134"/>
                    <a:pt x="4156" y="1051"/>
                  </a:cubicBezTo>
                  <a:lnTo>
                    <a:pt x="2441" y="63"/>
                  </a:lnTo>
                  <a:cubicBezTo>
                    <a:pt x="2358" y="21"/>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4"/>
            <p:cNvSpPr/>
            <p:nvPr/>
          </p:nvSpPr>
          <p:spPr>
            <a:xfrm>
              <a:off x="4081150" y="3934250"/>
              <a:ext cx="108075" cy="61625"/>
            </a:xfrm>
            <a:custGeom>
              <a:avLst/>
              <a:gdLst/>
              <a:ahLst/>
              <a:cxnLst/>
              <a:rect l="l" t="t" r="r" b="b"/>
              <a:pathLst>
                <a:path w="4323" h="2465" fill="none" extrusionOk="0">
                  <a:moveTo>
                    <a:pt x="4156" y="1072"/>
                  </a:moveTo>
                  <a:cubicBezTo>
                    <a:pt x="4323" y="1155"/>
                    <a:pt x="4323" y="1310"/>
                    <a:pt x="4156" y="1393"/>
                  </a:cubicBezTo>
                  <a:lnTo>
                    <a:pt x="2453" y="2382"/>
                  </a:lnTo>
                  <a:cubicBezTo>
                    <a:pt x="2299" y="2465"/>
                    <a:pt x="2037" y="2465"/>
                    <a:pt x="1882" y="2382"/>
                  </a:cubicBezTo>
                  <a:lnTo>
                    <a:pt x="167" y="1393"/>
                  </a:lnTo>
                  <a:cubicBezTo>
                    <a:pt x="1" y="1310"/>
                    <a:pt x="1" y="1155"/>
                    <a:pt x="167" y="1072"/>
                  </a:cubicBezTo>
                  <a:lnTo>
                    <a:pt x="1858" y="84"/>
                  </a:lnTo>
                  <a:cubicBezTo>
                    <a:pt x="2025" y="0"/>
                    <a:pt x="2275" y="0"/>
                    <a:pt x="2441" y="8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4"/>
            <p:cNvSpPr/>
            <p:nvPr/>
          </p:nvSpPr>
          <p:spPr>
            <a:xfrm>
              <a:off x="4090375" y="3651775"/>
              <a:ext cx="106000" cy="38500"/>
            </a:xfrm>
            <a:custGeom>
              <a:avLst/>
              <a:gdLst/>
              <a:ahLst/>
              <a:cxnLst/>
              <a:rect l="l" t="t" r="r" b="b"/>
              <a:pathLst>
                <a:path w="4240" h="1540" extrusionOk="0">
                  <a:moveTo>
                    <a:pt x="1" y="0"/>
                  </a:moveTo>
                  <a:lnTo>
                    <a:pt x="1" y="322"/>
                  </a:lnTo>
                  <a:cubicBezTo>
                    <a:pt x="1" y="381"/>
                    <a:pt x="48" y="441"/>
                    <a:pt x="120" y="488"/>
                  </a:cubicBezTo>
                  <a:lnTo>
                    <a:pt x="1834" y="1477"/>
                  </a:lnTo>
                  <a:cubicBezTo>
                    <a:pt x="1918" y="1518"/>
                    <a:pt x="2022" y="1539"/>
                    <a:pt x="2126" y="1539"/>
                  </a:cubicBezTo>
                  <a:cubicBezTo>
                    <a:pt x="2230" y="1539"/>
                    <a:pt x="2334" y="1518"/>
                    <a:pt x="2418" y="1477"/>
                  </a:cubicBezTo>
                  <a:lnTo>
                    <a:pt x="4120" y="488"/>
                  </a:lnTo>
                  <a:cubicBezTo>
                    <a:pt x="4192" y="441"/>
                    <a:pt x="4239" y="381"/>
                    <a:pt x="4239" y="322"/>
                  </a:cubicBezTo>
                  <a:lnTo>
                    <a:pt x="4239" y="0"/>
                  </a:lnTo>
                  <a:cubicBezTo>
                    <a:pt x="4239" y="60"/>
                    <a:pt x="4192" y="119"/>
                    <a:pt x="4120" y="167"/>
                  </a:cubicBezTo>
                  <a:lnTo>
                    <a:pt x="2418" y="1143"/>
                  </a:lnTo>
                  <a:cubicBezTo>
                    <a:pt x="2334" y="1191"/>
                    <a:pt x="2230" y="1215"/>
                    <a:pt x="2126" y="1215"/>
                  </a:cubicBezTo>
                  <a:cubicBezTo>
                    <a:pt x="2022" y="1215"/>
                    <a:pt x="1918" y="1191"/>
                    <a:pt x="1834" y="1143"/>
                  </a:cubicBezTo>
                  <a:lnTo>
                    <a:pt x="120" y="167"/>
                  </a:lnTo>
                  <a:cubicBezTo>
                    <a:pt x="48"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4"/>
            <p:cNvSpPr/>
            <p:nvPr/>
          </p:nvSpPr>
          <p:spPr>
            <a:xfrm>
              <a:off x="4090375" y="3651775"/>
              <a:ext cx="106000" cy="39000"/>
            </a:xfrm>
            <a:custGeom>
              <a:avLst/>
              <a:gdLst/>
              <a:ahLst/>
              <a:cxnLst/>
              <a:rect l="l" t="t" r="r" b="b"/>
              <a:pathLst>
                <a:path w="4240" h="1560" fill="none" extrusionOk="0">
                  <a:moveTo>
                    <a:pt x="4120" y="488"/>
                  </a:moveTo>
                  <a:lnTo>
                    <a:pt x="2418" y="1477"/>
                  </a:lnTo>
                  <a:cubicBezTo>
                    <a:pt x="2251" y="1560"/>
                    <a:pt x="2001" y="1560"/>
                    <a:pt x="1834" y="1477"/>
                  </a:cubicBezTo>
                  <a:lnTo>
                    <a:pt x="120" y="488"/>
                  </a:lnTo>
                  <a:cubicBezTo>
                    <a:pt x="48" y="441"/>
                    <a:pt x="1" y="381"/>
                    <a:pt x="1" y="322"/>
                  </a:cubicBezTo>
                  <a:lnTo>
                    <a:pt x="1" y="0"/>
                  </a:lnTo>
                  <a:cubicBezTo>
                    <a:pt x="1" y="60"/>
                    <a:pt x="48" y="119"/>
                    <a:pt x="120" y="167"/>
                  </a:cubicBezTo>
                  <a:lnTo>
                    <a:pt x="1834" y="1143"/>
                  </a:lnTo>
                  <a:cubicBezTo>
                    <a:pt x="2001" y="1239"/>
                    <a:pt x="2251" y="1239"/>
                    <a:pt x="2418" y="1143"/>
                  </a:cubicBezTo>
                  <a:lnTo>
                    <a:pt x="4120" y="167"/>
                  </a:lnTo>
                  <a:cubicBezTo>
                    <a:pt x="4192" y="119"/>
                    <a:pt x="4239" y="60"/>
                    <a:pt x="4239" y="0"/>
                  </a:cubicBezTo>
                  <a:lnTo>
                    <a:pt x="4239" y="322"/>
                  </a:lnTo>
                  <a:cubicBezTo>
                    <a:pt x="4239" y="381"/>
                    <a:pt x="4192" y="441"/>
                    <a:pt x="4120" y="48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4"/>
            <p:cNvSpPr/>
            <p:nvPr/>
          </p:nvSpPr>
          <p:spPr>
            <a:xfrm>
              <a:off x="4193975" y="3793750"/>
              <a:ext cx="105675" cy="38725"/>
            </a:xfrm>
            <a:custGeom>
              <a:avLst/>
              <a:gdLst/>
              <a:ahLst/>
              <a:cxnLst/>
              <a:rect l="l" t="t" r="r" b="b"/>
              <a:pathLst>
                <a:path w="4227" h="1549" extrusionOk="0">
                  <a:moveTo>
                    <a:pt x="0" y="1"/>
                  </a:moveTo>
                  <a:lnTo>
                    <a:pt x="0" y="334"/>
                  </a:lnTo>
                  <a:cubicBezTo>
                    <a:pt x="0" y="393"/>
                    <a:pt x="48" y="453"/>
                    <a:pt x="119" y="501"/>
                  </a:cubicBezTo>
                  <a:lnTo>
                    <a:pt x="1834" y="1477"/>
                  </a:lnTo>
                  <a:cubicBezTo>
                    <a:pt x="1905" y="1525"/>
                    <a:pt x="2009" y="1548"/>
                    <a:pt x="2116" y="1548"/>
                  </a:cubicBezTo>
                  <a:cubicBezTo>
                    <a:pt x="2224" y="1548"/>
                    <a:pt x="2334" y="1525"/>
                    <a:pt x="2417" y="1477"/>
                  </a:cubicBezTo>
                  <a:lnTo>
                    <a:pt x="4108" y="501"/>
                  </a:lnTo>
                  <a:cubicBezTo>
                    <a:pt x="4179" y="453"/>
                    <a:pt x="4227" y="393"/>
                    <a:pt x="4227" y="334"/>
                  </a:cubicBezTo>
                  <a:lnTo>
                    <a:pt x="4227" y="1"/>
                  </a:lnTo>
                  <a:cubicBezTo>
                    <a:pt x="4227" y="60"/>
                    <a:pt x="4179" y="120"/>
                    <a:pt x="4108" y="167"/>
                  </a:cubicBezTo>
                  <a:lnTo>
                    <a:pt x="2417" y="1155"/>
                  </a:lnTo>
                  <a:cubicBezTo>
                    <a:pt x="2334" y="1197"/>
                    <a:pt x="2227" y="1218"/>
                    <a:pt x="2121" y="1218"/>
                  </a:cubicBezTo>
                  <a:cubicBezTo>
                    <a:pt x="2015" y="1218"/>
                    <a:pt x="1911" y="1197"/>
                    <a:pt x="1834" y="1155"/>
                  </a:cubicBezTo>
                  <a:lnTo>
                    <a:pt x="119" y="167"/>
                  </a:lnTo>
                  <a:cubicBezTo>
                    <a:pt x="48"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4"/>
            <p:cNvSpPr/>
            <p:nvPr/>
          </p:nvSpPr>
          <p:spPr>
            <a:xfrm>
              <a:off x="4193975" y="3793750"/>
              <a:ext cx="105675" cy="39325"/>
            </a:xfrm>
            <a:custGeom>
              <a:avLst/>
              <a:gdLst/>
              <a:ahLst/>
              <a:cxnLst/>
              <a:rect l="l" t="t" r="r" b="b"/>
              <a:pathLst>
                <a:path w="4227" h="1573" fill="none" extrusionOk="0">
                  <a:moveTo>
                    <a:pt x="1834" y="1477"/>
                  </a:moveTo>
                  <a:lnTo>
                    <a:pt x="119" y="501"/>
                  </a:lnTo>
                  <a:cubicBezTo>
                    <a:pt x="48" y="453"/>
                    <a:pt x="0" y="393"/>
                    <a:pt x="0" y="334"/>
                  </a:cubicBezTo>
                  <a:lnTo>
                    <a:pt x="0" y="1"/>
                  </a:lnTo>
                  <a:cubicBezTo>
                    <a:pt x="0" y="60"/>
                    <a:pt x="48" y="120"/>
                    <a:pt x="119" y="167"/>
                  </a:cubicBezTo>
                  <a:lnTo>
                    <a:pt x="1834" y="1155"/>
                  </a:lnTo>
                  <a:cubicBezTo>
                    <a:pt x="1988" y="1239"/>
                    <a:pt x="2250" y="1239"/>
                    <a:pt x="2417" y="1155"/>
                  </a:cubicBezTo>
                  <a:lnTo>
                    <a:pt x="4108" y="167"/>
                  </a:lnTo>
                  <a:cubicBezTo>
                    <a:pt x="4179" y="120"/>
                    <a:pt x="4227" y="60"/>
                    <a:pt x="4227" y="1"/>
                  </a:cubicBezTo>
                  <a:lnTo>
                    <a:pt x="4227" y="334"/>
                  </a:lnTo>
                  <a:cubicBezTo>
                    <a:pt x="4227" y="393"/>
                    <a:pt x="4179" y="453"/>
                    <a:pt x="4108" y="501"/>
                  </a:cubicBezTo>
                  <a:lnTo>
                    <a:pt x="2417" y="1477"/>
                  </a:lnTo>
                  <a:cubicBezTo>
                    <a:pt x="2250" y="1572"/>
                    <a:pt x="1977" y="1572"/>
                    <a:pt x="1834" y="147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4"/>
            <p:cNvSpPr/>
            <p:nvPr/>
          </p:nvSpPr>
          <p:spPr>
            <a:xfrm>
              <a:off x="4088600" y="3893175"/>
              <a:ext cx="227725" cy="107775"/>
            </a:xfrm>
            <a:custGeom>
              <a:avLst/>
              <a:gdLst/>
              <a:ahLst/>
              <a:cxnLst/>
              <a:rect l="l" t="t" r="r" b="b"/>
              <a:pathLst>
                <a:path w="9109" h="4311" extrusionOk="0">
                  <a:moveTo>
                    <a:pt x="0" y="0"/>
                  </a:moveTo>
                  <a:lnTo>
                    <a:pt x="0" y="334"/>
                  </a:lnTo>
                  <a:cubicBezTo>
                    <a:pt x="0" y="393"/>
                    <a:pt x="48" y="453"/>
                    <a:pt x="119" y="488"/>
                  </a:cubicBezTo>
                  <a:lnTo>
                    <a:pt x="1441" y="1250"/>
                  </a:lnTo>
                  <a:lnTo>
                    <a:pt x="4048" y="2751"/>
                  </a:lnTo>
                  <a:lnTo>
                    <a:pt x="6620" y="4239"/>
                  </a:lnTo>
                  <a:cubicBezTo>
                    <a:pt x="6703" y="4286"/>
                    <a:pt x="6811" y="4310"/>
                    <a:pt x="6916" y="4310"/>
                  </a:cubicBezTo>
                  <a:cubicBezTo>
                    <a:pt x="7022" y="4310"/>
                    <a:pt x="7126" y="4286"/>
                    <a:pt x="7204" y="4239"/>
                  </a:cubicBezTo>
                  <a:lnTo>
                    <a:pt x="8989" y="3203"/>
                  </a:lnTo>
                  <a:cubicBezTo>
                    <a:pt x="9073" y="3155"/>
                    <a:pt x="9109" y="3096"/>
                    <a:pt x="9109" y="3036"/>
                  </a:cubicBezTo>
                  <a:lnTo>
                    <a:pt x="9109" y="2715"/>
                  </a:lnTo>
                  <a:cubicBezTo>
                    <a:pt x="9109" y="2774"/>
                    <a:pt x="9073" y="2834"/>
                    <a:pt x="8989" y="2870"/>
                  </a:cubicBezTo>
                  <a:lnTo>
                    <a:pt x="7204" y="3917"/>
                  </a:lnTo>
                  <a:cubicBezTo>
                    <a:pt x="7120" y="3959"/>
                    <a:pt x="7016" y="3980"/>
                    <a:pt x="6912" y="3980"/>
                  </a:cubicBezTo>
                  <a:cubicBezTo>
                    <a:pt x="6808" y="3980"/>
                    <a:pt x="6703" y="3959"/>
                    <a:pt x="6620" y="3917"/>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4"/>
            <p:cNvSpPr/>
            <p:nvPr/>
          </p:nvSpPr>
          <p:spPr>
            <a:xfrm>
              <a:off x="4088600" y="3893175"/>
              <a:ext cx="227725" cy="108375"/>
            </a:xfrm>
            <a:custGeom>
              <a:avLst/>
              <a:gdLst/>
              <a:ahLst/>
              <a:cxnLst/>
              <a:rect l="l" t="t" r="r" b="b"/>
              <a:pathLst>
                <a:path w="9109" h="4335" fill="none" extrusionOk="0">
                  <a:moveTo>
                    <a:pt x="9109" y="2715"/>
                  </a:moveTo>
                  <a:lnTo>
                    <a:pt x="9109" y="3036"/>
                  </a:lnTo>
                  <a:cubicBezTo>
                    <a:pt x="9109" y="3096"/>
                    <a:pt x="9073" y="3155"/>
                    <a:pt x="8989" y="3203"/>
                  </a:cubicBezTo>
                  <a:lnTo>
                    <a:pt x="7204" y="4239"/>
                  </a:lnTo>
                  <a:cubicBezTo>
                    <a:pt x="7049" y="4334"/>
                    <a:pt x="6787" y="4334"/>
                    <a:pt x="6620" y="4239"/>
                  </a:cubicBezTo>
                  <a:lnTo>
                    <a:pt x="4048" y="2751"/>
                  </a:lnTo>
                  <a:lnTo>
                    <a:pt x="1441" y="1250"/>
                  </a:lnTo>
                  <a:lnTo>
                    <a:pt x="119" y="488"/>
                  </a:lnTo>
                  <a:cubicBezTo>
                    <a:pt x="48" y="453"/>
                    <a:pt x="0" y="393"/>
                    <a:pt x="0" y="334"/>
                  </a:cubicBezTo>
                  <a:lnTo>
                    <a:pt x="0" y="0"/>
                  </a:lnTo>
                  <a:cubicBezTo>
                    <a:pt x="0" y="60"/>
                    <a:pt x="48" y="119"/>
                    <a:pt x="119" y="167"/>
                  </a:cubicBezTo>
                  <a:lnTo>
                    <a:pt x="6620" y="3917"/>
                  </a:lnTo>
                  <a:cubicBezTo>
                    <a:pt x="6787" y="4001"/>
                    <a:pt x="7037" y="4001"/>
                    <a:pt x="7204" y="3917"/>
                  </a:cubicBezTo>
                  <a:lnTo>
                    <a:pt x="8989" y="2870"/>
                  </a:lnTo>
                  <a:cubicBezTo>
                    <a:pt x="9073" y="2834"/>
                    <a:pt x="9109" y="2774"/>
                    <a:pt x="9109" y="271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4"/>
            <p:cNvSpPr/>
            <p:nvPr/>
          </p:nvSpPr>
          <p:spPr>
            <a:xfrm>
              <a:off x="4128475" y="3838100"/>
              <a:ext cx="105700" cy="38500"/>
            </a:xfrm>
            <a:custGeom>
              <a:avLst/>
              <a:gdLst/>
              <a:ahLst/>
              <a:cxnLst/>
              <a:rect l="l" t="t" r="r" b="b"/>
              <a:pathLst>
                <a:path w="4228" h="1540" extrusionOk="0">
                  <a:moveTo>
                    <a:pt x="1" y="1"/>
                  </a:moveTo>
                  <a:lnTo>
                    <a:pt x="1" y="334"/>
                  </a:lnTo>
                  <a:cubicBezTo>
                    <a:pt x="1" y="393"/>
                    <a:pt x="48" y="453"/>
                    <a:pt x="120" y="489"/>
                  </a:cubicBezTo>
                  <a:lnTo>
                    <a:pt x="1834" y="1477"/>
                  </a:lnTo>
                  <a:cubicBezTo>
                    <a:pt x="1918" y="1519"/>
                    <a:pt x="2022" y="1539"/>
                    <a:pt x="2126" y="1539"/>
                  </a:cubicBezTo>
                  <a:cubicBezTo>
                    <a:pt x="2230" y="1539"/>
                    <a:pt x="2334" y="1519"/>
                    <a:pt x="2418" y="1477"/>
                  </a:cubicBezTo>
                  <a:lnTo>
                    <a:pt x="4108" y="489"/>
                  </a:lnTo>
                  <a:cubicBezTo>
                    <a:pt x="4180" y="453"/>
                    <a:pt x="4227" y="393"/>
                    <a:pt x="4227" y="334"/>
                  </a:cubicBezTo>
                  <a:lnTo>
                    <a:pt x="4227" y="1"/>
                  </a:lnTo>
                  <a:cubicBezTo>
                    <a:pt x="4227" y="60"/>
                    <a:pt x="4180" y="120"/>
                    <a:pt x="4108" y="167"/>
                  </a:cubicBezTo>
                  <a:lnTo>
                    <a:pt x="2418" y="1144"/>
                  </a:lnTo>
                  <a:cubicBezTo>
                    <a:pt x="2334" y="1191"/>
                    <a:pt x="2227" y="1215"/>
                    <a:pt x="2121" y="1215"/>
                  </a:cubicBezTo>
                  <a:cubicBezTo>
                    <a:pt x="2016" y="1215"/>
                    <a:pt x="1912" y="1191"/>
                    <a:pt x="1834" y="1144"/>
                  </a:cubicBezTo>
                  <a:lnTo>
                    <a:pt x="120" y="167"/>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4"/>
            <p:cNvSpPr/>
            <p:nvPr/>
          </p:nvSpPr>
          <p:spPr>
            <a:xfrm>
              <a:off x="4128475" y="3838100"/>
              <a:ext cx="105700" cy="39025"/>
            </a:xfrm>
            <a:custGeom>
              <a:avLst/>
              <a:gdLst/>
              <a:ahLst/>
              <a:cxnLst/>
              <a:rect l="l" t="t" r="r" b="b"/>
              <a:pathLst>
                <a:path w="4228" h="1561" fill="none" extrusionOk="0">
                  <a:moveTo>
                    <a:pt x="1" y="334"/>
                  </a:moveTo>
                  <a:lnTo>
                    <a:pt x="1" y="1"/>
                  </a:lnTo>
                  <a:cubicBezTo>
                    <a:pt x="1" y="60"/>
                    <a:pt x="48" y="120"/>
                    <a:pt x="120" y="167"/>
                  </a:cubicBezTo>
                  <a:lnTo>
                    <a:pt x="1834" y="1144"/>
                  </a:lnTo>
                  <a:cubicBezTo>
                    <a:pt x="1989" y="1239"/>
                    <a:pt x="2251" y="1239"/>
                    <a:pt x="2418" y="1144"/>
                  </a:cubicBezTo>
                  <a:lnTo>
                    <a:pt x="4108" y="167"/>
                  </a:lnTo>
                  <a:cubicBezTo>
                    <a:pt x="4180" y="120"/>
                    <a:pt x="4227" y="60"/>
                    <a:pt x="4227" y="1"/>
                  </a:cubicBezTo>
                  <a:lnTo>
                    <a:pt x="4227" y="334"/>
                  </a:lnTo>
                  <a:cubicBezTo>
                    <a:pt x="4227" y="393"/>
                    <a:pt x="4180" y="453"/>
                    <a:pt x="4108" y="489"/>
                  </a:cubicBezTo>
                  <a:lnTo>
                    <a:pt x="2418" y="1477"/>
                  </a:lnTo>
                  <a:cubicBezTo>
                    <a:pt x="2251" y="1560"/>
                    <a:pt x="2001" y="1560"/>
                    <a:pt x="1834" y="1477"/>
                  </a:cubicBezTo>
                  <a:lnTo>
                    <a:pt x="120" y="489"/>
                  </a:lnTo>
                  <a:cubicBezTo>
                    <a:pt x="48" y="453"/>
                    <a:pt x="1" y="393"/>
                    <a:pt x="1"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4"/>
            <p:cNvSpPr/>
            <p:nvPr/>
          </p:nvSpPr>
          <p:spPr>
            <a:xfrm>
              <a:off x="4126700" y="3754750"/>
              <a:ext cx="105675" cy="38500"/>
            </a:xfrm>
            <a:custGeom>
              <a:avLst/>
              <a:gdLst/>
              <a:ahLst/>
              <a:cxnLst/>
              <a:rect l="l" t="t" r="r" b="b"/>
              <a:pathLst>
                <a:path w="4227" h="1540" extrusionOk="0">
                  <a:moveTo>
                    <a:pt x="0" y="1"/>
                  </a:moveTo>
                  <a:lnTo>
                    <a:pt x="0" y="334"/>
                  </a:lnTo>
                  <a:cubicBezTo>
                    <a:pt x="0" y="394"/>
                    <a:pt x="48" y="453"/>
                    <a:pt x="119" y="489"/>
                  </a:cubicBezTo>
                  <a:lnTo>
                    <a:pt x="1834" y="1477"/>
                  </a:lnTo>
                  <a:cubicBezTo>
                    <a:pt x="1911" y="1519"/>
                    <a:pt x="2015" y="1540"/>
                    <a:pt x="2120" y="1540"/>
                  </a:cubicBezTo>
                  <a:cubicBezTo>
                    <a:pt x="2224" y="1540"/>
                    <a:pt x="2328" y="1519"/>
                    <a:pt x="2405" y="1477"/>
                  </a:cubicBezTo>
                  <a:lnTo>
                    <a:pt x="4108" y="489"/>
                  </a:lnTo>
                  <a:cubicBezTo>
                    <a:pt x="4179" y="453"/>
                    <a:pt x="4227" y="394"/>
                    <a:pt x="4227" y="334"/>
                  </a:cubicBezTo>
                  <a:lnTo>
                    <a:pt x="4227" y="1"/>
                  </a:lnTo>
                  <a:cubicBezTo>
                    <a:pt x="4227" y="60"/>
                    <a:pt x="4179" y="120"/>
                    <a:pt x="4108" y="168"/>
                  </a:cubicBezTo>
                  <a:lnTo>
                    <a:pt x="2405" y="1144"/>
                  </a:lnTo>
                  <a:cubicBezTo>
                    <a:pt x="2328" y="1191"/>
                    <a:pt x="2224" y="1215"/>
                    <a:pt x="2120" y="1215"/>
                  </a:cubicBezTo>
                  <a:cubicBezTo>
                    <a:pt x="2015" y="1215"/>
                    <a:pt x="1911" y="1191"/>
                    <a:pt x="1834" y="1144"/>
                  </a:cubicBezTo>
                  <a:lnTo>
                    <a:pt x="119" y="168"/>
                  </a:lnTo>
                  <a:cubicBezTo>
                    <a:pt x="24" y="120"/>
                    <a:pt x="0" y="4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4"/>
            <p:cNvSpPr/>
            <p:nvPr/>
          </p:nvSpPr>
          <p:spPr>
            <a:xfrm>
              <a:off x="4126700" y="3754750"/>
              <a:ext cx="105675" cy="39025"/>
            </a:xfrm>
            <a:custGeom>
              <a:avLst/>
              <a:gdLst/>
              <a:ahLst/>
              <a:cxnLst/>
              <a:rect l="l" t="t" r="r" b="b"/>
              <a:pathLst>
                <a:path w="4227" h="1561" fill="none" extrusionOk="0">
                  <a:moveTo>
                    <a:pt x="119" y="168"/>
                  </a:moveTo>
                  <a:lnTo>
                    <a:pt x="1834" y="1144"/>
                  </a:lnTo>
                  <a:cubicBezTo>
                    <a:pt x="1989" y="1239"/>
                    <a:pt x="2251" y="1239"/>
                    <a:pt x="2405" y="1144"/>
                  </a:cubicBezTo>
                  <a:lnTo>
                    <a:pt x="4108" y="168"/>
                  </a:lnTo>
                  <a:cubicBezTo>
                    <a:pt x="4179" y="120"/>
                    <a:pt x="4227" y="60"/>
                    <a:pt x="4227" y="1"/>
                  </a:cubicBezTo>
                  <a:lnTo>
                    <a:pt x="4227" y="334"/>
                  </a:lnTo>
                  <a:cubicBezTo>
                    <a:pt x="4227" y="394"/>
                    <a:pt x="4179" y="453"/>
                    <a:pt x="4108" y="489"/>
                  </a:cubicBezTo>
                  <a:lnTo>
                    <a:pt x="2405" y="1477"/>
                  </a:lnTo>
                  <a:cubicBezTo>
                    <a:pt x="2251" y="1561"/>
                    <a:pt x="1989" y="1561"/>
                    <a:pt x="1834" y="1477"/>
                  </a:cubicBezTo>
                  <a:lnTo>
                    <a:pt x="119" y="489"/>
                  </a:lnTo>
                  <a:cubicBezTo>
                    <a:pt x="48" y="453"/>
                    <a:pt x="0" y="394"/>
                    <a:pt x="0" y="334"/>
                  </a:cubicBezTo>
                  <a:lnTo>
                    <a:pt x="0" y="1"/>
                  </a:lnTo>
                  <a:cubicBezTo>
                    <a:pt x="0" y="48"/>
                    <a:pt x="24" y="120"/>
                    <a:pt x="119" y="16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4"/>
            <p:cNvSpPr/>
            <p:nvPr/>
          </p:nvSpPr>
          <p:spPr>
            <a:xfrm>
              <a:off x="4153775" y="3598775"/>
              <a:ext cx="88125" cy="38725"/>
            </a:xfrm>
            <a:custGeom>
              <a:avLst/>
              <a:gdLst/>
              <a:ahLst/>
              <a:cxnLst/>
              <a:rect l="l" t="t" r="r" b="b"/>
              <a:pathLst>
                <a:path w="3525" h="1549" extrusionOk="0">
                  <a:moveTo>
                    <a:pt x="1" y="1"/>
                  </a:moveTo>
                  <a:lnTo>
                    <a:pt x="1" y="334"/>
                  </a:lnTo>
                  <a:cubicBezTo>
                    <a:pt x="1" y="394"/>
                    <a:pt x="48" y="453"/>
                    <a:pt x="120" y="501"/>
                  </a:cubicBezTo>
                  <a:lnTo>
                    <a:pt x="1834" y="1477"/>
                  </a:lnTo>
                  <a:cubicBezTo>
                    <a:pt x="1918" y="1525"/>
                    <a:pt x="2022" y="1549"/>
                    <a:pt x="2126" y="1549"/>
                  </a:cubicBezTo>
                  <a:cubicBezTo>
                    <a:pt x="2230" y="1549"/>
                    <a:pt x="2334" y="1525"/>
                    <a:pt x="2418" y="1477"/>
                  </a:cubicBezTo>
                  <a:lnTo>
                    <a:pt x="3406" y="894"/>
                  </a:lnTo>
                  <a:cubicBezTo>
                    <a:pt x="3489" y="858"/>
                    <a:pt x="3525" y="799"/>
                    <a:pt x="3525" y="739"/>
                  </a:cubicBezTo>
                  <a:lnTo>
                    <a:pt x="3525" y="406"/>
                  </a:lnTo>
                  <a:cubicBezTo>
                    <a:pt x="3525" y="465"/>
                    <a:pt x="3489" y="525"/>
                    <a:pt x="3406" y="572"/>
                  </a:cubicBezTo>
                  <a:lnTo>
                    <a:pt x="2418" y="1156"/>
                  </a:lnTo>
                  <a:cubicBezTo>
                    <a:pt x="2334" y="1198"/>
                    <a:pt x="2230" y="1218"/>
                    <a:pt x="2126" y="1218"/>
                  </a:cubicBezTo>
                  <a:cubicBezTo>
                    <a:pt x="2022" y="1218"/>
                    <a:pt x="1918" y="1198"/>
                    <a:pt x="1834" y="1156"/>
                  </a:cubicBezTo>
                  <a:lnTo>
                    <a:pt x="120" y="168"/>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4"/>
            <p:cNvSpPr/>
            <p:nvPr/>
          </p:nvSpPr>
          <p:spPr>
            <a:xfrm>
              <a:off x="4153775" y="3598775"/>
              <a:ext cx="88125" cy="39325"/>
            </a:xfrm>
            <a:custGeom>
              <a:avLst/>
              <a:gdLst/>
              <a:ahLst/>
              <a:cxnLst/>
              <a:rect l="l" t="t" r="r" b="b"/>
              <a:pathLst>
                <a:path w="3525" h="1573" fill="none" extrusionOk="0">
                  <a:moveTo>
                    <a:pt x="120" y="168"/>
                  </a:moveTo>
                  <a:lnTo>
                    <a:pt x="1834" y="1156"/>
                  </a:lnTo>
                  <a:cubicBezTo>
                    <a:pt x="2001" y="1239"/>
                    <a:pt x="2251" y="1239"/>
                    <a:pt x="2418" y="1156"/>
                  </a:cubicBezTo>
                  <a:lnTo>
                    <a:pt x="3406" y="572"/>
                  </a:lnTo>
                  <a:cubicBezTo>
                    <a:pt x="3489" y="525"/>
                    <a:pt x="3525" y="465"/>
                    <a:pt x="3525" y="406"/>
                  </a:cubicBezTo>
                  <a:lnTo>
                    <a:pt x="3525" y="739"/>
                  </a:lnTo>
                  <a:cubicBezTo>
                    <a:pt x="3525" y="799"/>
                    <a:pt x="3489" y="858"/>
                    <a:pt x="3406" y="894"/>
                  </a:cubicBezTo>
                  <a:lnTo>
                    <a:pt x="2418" y="1477"/>
                  </a:lnTo>
                  <a:cubicBezTo>
                    <a:pt x="2251" y="1573"/>
                    <a:pt x="2001" y="1573"/>
                    <a:pt x="1834" y="1477"/>
                  </a:cubicBezTo>
                  <a:lnTo>
                    <a:pt x="120" y="501"/>
                  </a:lnTo>
                  <a:cubicBezTo>
                    <a:pt x="48" y="453"/>
                    <a:pt x="1" y="394"/>
                    <a:pt x="1" y="334"/>
                  </a:cubicBezTo>
                  <a:lnTo>
                    <a:pt x="1" y="1"/>
                  </a:lnTo>
                  <a:cubicBezTo>
                    <a:pt x="1" y="60"/>
                    <a:pt x="48" y="120"/>
                    <a:pt x="120" y="16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4"/>
            <p:cNvSpPr/>
            <p:nvPr/>
          </p:nvSpPr>
          <p:spPr>
            <a:xfrm>
              <a:off x="4148725" y="4003300"/>
              <a:ext cx="105700" cy="38500"/>
            </a:xfrm>
            <a:custGeom>
              <a:avLst/>
              <a:gdLst/>
              <a:ahLst/>
              <a:cxnLst/>
              <a:rect l="l" t="t" r="r" b="b"/>
              <a:pathLst>
                <a:path w="4228" h="1540" extrusionOk="0">
                  <a:moveTo>
                    <a:pt x="0" y="1"/>
                  </a:moveTo>
                  <a:lnTo>
                    <a:pt x="0" y="334"/>
                  </a:lnTo>
                  <a:cubicBezTo>
                    <a:pt x="0" y="393"/>
                    <a:pt x="36" y="453"/>
                    <a:pt x="119" y="489"/>
                  </a:cubicBezTo>
                  <a:lnTo>
                    <a:pt x="1822" y="1477"/>
                  </a:lnTo>
                  <a:cubicBezTo>
                    <a:pt x="1905" y="1519"/>
                    <a:pt x="2010" y="1539"/>
                    <a:pt x="2114" y="1539"/>
                  </a:cubicBezTo>
                  <a:cubicBezTo>
                    <a:pt x="2218" y="1539"/>
                    <a:pt x="2322" y="1519"/>
                    <a:pt x="2405" y="1477"/>
                  </a:cubicBezTo>
                  <a:lnTo>
                    <a:pt x="4108" y="489"/>
                  </a:lnTo>
                  <a:cubicBezTo>
                    <a:pt x="4179" y="453"/>
                    <a:pt x="4227" y="393"/>
                    <a:pt x="4227" y="334"/>
                  </a:cubicBezTo>
                  <a:lnTo>
                    <a:pt x="4227" y="1"/>
                  </a:lnTo>
                  <a:cubicBezTo>
                    <a:pt x="4227" y="60"/>
                    <a:pt x="4179" y="120"/>
                    <a:pt x="4108" y="167"/>
                  </a:cubicBezTo>
                  <a:lnTo>
                    <a:pt x="2405" y="1144"/>
                  </a:lnTo>
                  <a:cubicBezTo>
                    <a:pt x="2322" y="1191"/>
                    <a:pt x="2218" y="1215"/>
                    <a:pt x="2114" y="1215"/>
                  </a:cubicBezTo>
                  <a:cubicBezTo>
                    <a:pt x="2010" y="1215"/>
                    <a:pt x="1905" y="1191"/>
                    <a:pt x="1822" y="1144"/>
                  </a:cubicBezTo>
                  <a:lnTo>
                    <a:pt x="119" y="167"/>
                  </a:lnTo>
                  <a:cubicBezTo>
                    <a:pt x="36"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4"/>
            <p:cNvSpPr/>
            <p:nvPr/>
          </p:nvSpPr>
          <p:spPr>
            <a:xfrm>
              <a:off x="4148725" y="4003300"/>
              <a:ext cx="105700" cy="39025"/>
            </a:xfrm>
            <a:custGeom>
              <a:avLst/>
              <a:gdLst/>
              <a:ahLst/>
              <a:cxnLst/>
              <a:rect l="l" t="t" r="r" b="b"/>
              <a:pathLst>
                <a:path w="4228" h="1561" fill="none" extrusionOk="0">
                  <a:moveTo>
                    <a:pt x="4227" y="1"/>
                  </a:moveTo>
                  <a:lnTo>
                    <a:pt x="4227" y="334"/>
                  </a:lnTo>
                  <a:cubicBezTo>
                    <a:pt x="4227" y="393"/>
                    <a:pt x="4179" y="453"/>
                    <a:pt x="4108" y="489"/>
                  </a:cubicBezTo>
                  <a:lnTo>
                    <a:pt x="2405" y="1477"/>
                  </a:lnTo>
                  <a:cubicBezTo>
                    <a:pt x="2239" y="1560"/>
                    <a:pt x="1989" y="1560"/>
                    <a:pt x="1822" y="1477"/>
                  </a:cubicBezTo>
                  <a:lnTo>
                    <a:pt x="119" y="489"/>
                  </a:lnTo>
                  <a:cubicBezTo>
                    <a:pt x="36" y="453"/>
                    <a:pt x="0" y="393"/>
                    <a:pt x="0" y="334"/>
                  </a:cubicBezTo>
                  <a:lnTo>
                    <a:pt x="0" y="1"/>
                  </a:lnTo>
                  <a:cubicBezTo>
                    <a:pt x="0" y="60"/>
                    <a:pt x="36" y="120"/>
                    <a:pt x="119" y="167"/>
                  </a:cubicBezTo>
                  <a:lnTo>
                    <a:pt x="1822" y="1144"/>
                  </a:lnTo>
                  <a:cubicBezTo>
                    <a:pt x="1989" y="1239"/>
                    <a:pt x="2239" y="1239"/>
                    <a:pt x="2405" y="1144"/>
                  </a:cubicBezTo>
                  <a:lnTo>
                    <a:pt x="4108" y="167"/>
                  </a:lnTo>
                  <a:cubicBezTo>
                    <a:pt x="4179" y="120"/>
                    <a:pt x="4227" y="60"/>
                    <a:pt x="4227" y="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4"/>
            <p:cNvSpPr/>
            <p:nvPr/>
          </p:nvSpPr>
          <p:spPr>
            <a:xfrm>
              <a:off x="4156450" y="3690175"/>
              <a:ext cx="105700" cy="38425"/>
            </a:xfrm>
            <a:custGeom>
              <a:avLst/>
              <a:gdLst/>
              <a:ahLst/>
              <a:cxnLst/>
              <a:rect l="l" t="t" r="r" b="b"/>
              <a:pathLst>
                <a:path w="4228" h="1537" extrusionOk="0">
                  <a:moveTo>
                    <a:pt x="1" y="0"/>
                  </a:moveTo>
                  <a:lnTo>
                    <a:pt x="1" y="322"/>
                  </a:lnTo>
                  <a:cubicBezTo>
                    <a:pt x="1" y="381"/>
                    <a:pt x="37" y="441"/>
                    <a:pt x="120" y="488"/>
                  </a:cubicBezTo>
                  <a:lnTo>
                    <a:pt x="1823" y="1465"/>
                  </a:lnTo>
                  <a:cubicBezTo>
                    <a:pt x="1906" y="1512"/>
                    <a:pt x="2013" y="1536"/>
                    <a:pt x="2119" y="1536"/>
                  </a:cubicBezTo>
                  <a:cubicBezTo>
                    <a:pt x="2224" y="1536"/>
                    <a:pt x="2329" y="1512"/>
                    <a:pt x="2406" y="1465"/>
                  </a:cubicBezTo>
                  <a:lnTo>
                    <a:pt x="4109" y="488"/>
                  </a:lnTo>
                  <a:cubicBezTo>
                    <a:pt x="4180" y="441"/>
                    <a:pt x="4228" y="381"/>
                    <a:pt x="4228" y="322"/>
                  </a:cubicBezTo>
                  <a:lnTo>
                    <a:pt x="4228" y="0"/>
                  </a:lnTo>
                  <a:cubicBezTo>
                    <a:pt x="4228" y="48"/>
                    <a:pt x="4180" y="119"/>
                    <a:pt x="4109" y="155"/>
                  </a:cubicBezTo>
                  <a:lnTo>
                    <a:pt x="2406" y="1143"/>
                  </a:lnTo>
                  <a:cubicBezTo>
                    <a:pt x="2335" y="1185"/>
                    <a:pt x="2230" y="1206"/>
                    <a:pt x="2123" y="1206"/>
                  </a:cubicBezTo>
                  <a:cubicBezTo>
                    <a:pt x="2016" y="1206"/>
                    <a:pt x="1906" y="1185"/>
                    <a:pt x="1823" y="1143"/>
                  </a:cubicBezTo>
                  <a:lnTo>
                    <a:pt x="120" y="155"/>
                  </a:lnTo>
                  <a:cubicBezTo>
                    <a:pt x="37" y="107"/>
                    <a:pt x="1" y="48"/>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4"/>
            <p:cNvSpPr/>
            <p:nvPr/>
          </p:nvSpPr>
          <p:spPr>
            <a:xfrm>
              <a:off x="4156450" y="3690175"/>
              <a:ext cx="105700" cy="39000"/>
            </a:xfrm>
            <a:custGeom>
              <a:avLst/>
              <a:gdLst/>
              <a:ahLst/>
              <a:cxnLst/>
              <a:rect l="l" t="t" r="r" b="b"/>
              <a:pathLst>
                <a:path w="4228" h="1560" fill="none" extrusionOk="0">
                  <a:moveTo>
                    <a:pt x="2406" y="1143"/>
                  </a:moveTo>
                  <a:lnTo>
                    <a:pt x="4109" y="155"/>
                  </a:lnTo>
                  <a:cubicBezTo>
                    <a:pt x="4180" y="119"/>
                    <a:pt x="4228" y="48"/>
                    <a:pt x="4228" y="0"/>
                  </a:cubicBezTo>
                  <a:lnTo>
                    <a:pt x="4228" y="322"/>
                  </a:lnTo>
                  <a:cubicBezTo>
                    <a:pt x="4228" y="381"/>
                    <a:pt x="4180" y="441"/>
                    <a:pt x="4109" y="488"/>
                  </a:cubicBezTo>
                  <a:lnTo>
                    <a:pt x="2406" y="1465"/>
                  </a:lnTo>
                  <a:cubicBezTo>
                    <a:pt x="2251" y="1560"/>
                    <a:pt x="1989" y="1560"/>
                    <a:pt x="1823" y="1465"/>
                  </a:cubicBezTo>
                  <a:lnTo>
                    <a:pt x="120" y="488"/>
                  </a:lnTo>
                  <a:cubicBezTo>
                    <a:pt x="37" y="441"/>
                    <a:pt x="1" y="381"/>
                    <a:pt x="1" y="322"/>
                  </a:cubicBezTo>
                  <a:lnTo>
                    <a:pt x="1" y="0"/>
                  </a:lnTo>
                  <a:cubicBezTo>
                    <a:pt x="1" y="48"/>
                    <a:pt x="37" y="107"/>
                    <a:pt x="120" y="155"/>
                  </a:cubicBezTo>
                  <a:lnTo>
                    <a:pt x="1823" y="1143"/>
                  </a:lnTo>
                  <a:cubicBezTo>
                    <a:pt x="1989" y="1227"/>
                    <a:pt x="2263" y="1227"/>
                    <a:pt x="2406" y="114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4"/>
            <p:cNvSpPr/>
            <p:nvPr/>
          </p:nvSpPr>
          <p:spPr>
            <a:xfrm>
              <a:off x="4224025" y="3728850"/>
              <a:ext cx="105700" cy="38425"/>
            </a:xfrm>
            <a:custGeom>
              <a:avLst/>
              <a:gdLst/>
              <a:ahLst/>
              <a:cxnLst/>
              <a:rect l="l" t="t" r="r" b="b"/>
              <a:pathLst>
                <a:path w="4228" h="1537" extrusionOk="0">
                  <a:moveTo>
                    <a:pt x="1" y="1"/>
                  </a:moveTo>
                  <a:lnTo>
                    <a:pt x="1" y="322"/>
                  </a:lnTo>
                  <a:cubicBezTo>
                    <a:pt x="1" y="382"/>
                    <a:pt x="48" y="442"/>
                    <a:pt x="120" y="489"/>
                  </a:cubicBezTo>
                  <a:lnTo>
                    <a:pt x="1834" y="1465"/>
                  </a:lnTo>
                  <a:cubicBezTo>
                    <a:pt x="1918" y="1513"/>
                    <a:pt x="2022" y="1537"/>
                    <a:pt x="2126" y="1537"/>
                  </a:cubicBezTo>
                  <a:cubicBezTo>
                    <a:pt x="2230" y="1537"/>
                    <a:pt x="2334" y="1513"/>
                    <a:pt x="2418" y="1465"/>
                  </a:cubicBezTo>
                  <a:lnTo>
                    <a:pt x="4108" y="489"/>
                  </a:lnTo>
                  <a:cubicBezTo>
                    <a:pt x="4192" y="442"/>
                    <a:pt x="4227" y="382"/>
                    <a:pt x="4227" y="322"/>
                  </a:cubicBezTo>
                  <a:lnTo>
                    <a:pt x="4227" y="1"/>
                  </a:lnTo>
                  <a:cubicBezTo>
                    <a:pt x="4227" y="61"/>
                    <a:pt x="4192" y="120"/>
                    <a:pt x="4108" y="156"/>
                  </a:cubicBezTo>
                  <a:lnTo>
                    <a:pt x="2418" y="1144"/>
                  </a:lnTo>
                  <a:cubicBezTo>
                    <a:pt x="2334" y="1186"/>
                    <a:pt x="2230" y="1206"/>
                    <a:pt x="2126" y="1206"/>
                  </a:cubicBezTo>
                  <a:cubicBezTo>
                    <a:pt x="2022" y="1206"/>
                    <a:pt x="1918" y="1186"/>
                    <a:pt x="1834" y="1144"/>
                  </a:cubicBezTo>
                  <a:lnTo>
                    <a:pt x="120" y="156"/>
                  </a:lnTo>
                  <a:cubicBezTo>
                    <a:pt x="48" y="120"/>
                    <a:pt x="1" y="6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4"/>
            <p:cNvSpPr/>
            <p:nvPr/>
          </p:nvSpPr>
          <p:spPr>
            <a:xfrm>
              <a:off x="4224025" y="3728850"/>
              <a:ext cx="105700" cy="39025"/>
            </a:xfrm>
            <a:custGeom>
              <a:avLst/>
              <a:gdLst/>
              <a:ahLst/>
              <a:cxnLst/>
              <a:rect l="l" t="t" r="r" b="b"/>
              <a:pathLst>
                <a:path w="4228" h="1561" fill="none" extrusionOk="0">
                  <a:moveTo>
                    <a:pt x="120" y="156"/>
                  </a:moveTo>
                  <a:lnTo>
                    <a:pt x="1834" y="1144"/>
                  </a:lnTo>
                  <a:cubicBezTo>
                    <a:pt x="2001" y="1227"/>
                    <a:pt x="2251" y="1227"/>
                    <a:pt x="2418" y="1144"/>
                  </a:cubicBezTo>
                  <a:lnTo>
                    <a:pt x="4108" y="156"/>
                  </a:lnTo>
                  <a:cubicBezTo>
                    <a:pt x="4192" y="120"/>
                    <a:pt x="4227" y="61"/>
                    <a:pt x="4227" y="1"/>
                  </a:cubicBezTo>
                  <a:lnTo>
                    <a:pt x="4227" y="322"/>
                  </a:lnTo>
                  <a:cubicBezTo>
                    <a:pt x="4227" y="382"/>
                    <a:pt x="4192" y="442"/>
                    <a:pt x="4108" y="489"/>
                  </a:cubicBezTo>
                  <a:lnTo>
                    <a:pt x="2418" y="1465"/>
                  </a:lnTo>
                  <a:cubicBezTo>
                    <a:pt x="2251" y="1561"/>
                    <a:pt x="2001" y="1561"/>
                    <a:pt x="1834" y="1465"/>
                  </a:cubicBezTo>
                  <a:lnTo>
                    <a:pt x="120" y="489"/>
                  </a:lnTo>
                  <a:cubicBezTo>
                    <a:pt x="48" y="442"/>
                    <a:pt x="1" y="382"/>
                    <a:pt x="1" y="322"/>
                  </a:cubicBezTo>
                  <a:lnTo>
                    <a:pt x="1" y="1"/>
                  </a:lnTo>
                  <a:cubicBezTo>
                    <a:pt x="1" y="61"/>
                    <a:pt x="48" y="120"/>
                    <a:pt x="120" y="15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4"/>
            <p:cNvSpPr/>
            <p:nvPr/>
          </p:nvSpPr>
          <p:spPr>
            <a:xfrm>
              <a:off x="4420775" y="3842575"/>
              <a:ext cx="105700" cy="38500"/>
            </a:xfrm>
            <a:custGeom>
              <a:avLst/>
              <a:gdLst/>
              <a:ahLst/>
              <a:cxnLst/>
              <a:rect l="l" t="t" r="r" b="b"/>
              <a:pathLst>
                <a:path w="4228" h="1540" extrusionOk="0">
                  <a:moveTo>
                    <a:pt x="1" y="0"/>
                  </a:moveTo>
                  <a:lnTo>
                    <a:pt x="1" y="334"/>
                  </a:lnTo>
                  <a:cubicBezTo>
                    <a:pt x="1" y="393"/>
                    <a:pt x="48" y="453"/>
                    <a:pt x="120" y="488"/>
                  </a:cubicBezTo>
                  <a:lnTo>
                    <a:pt x="1834" y="1477"/>
                  </a:lnTo>
                  <a:cubicBezTo>
                    <a:pt x="1918" y="1518"/>
                    <a:pt x="2022" y="1539"/>
                    <a:pt x="2126" y="1539"/>
                  </a:cubicBezTo>
                  <a:cubicBezTo>
                    <a:pt x="2230" y="1539"/>
                    <a:pt x="2334" y="1518"/>
                    <a:pt x="2418" y="1477"/>
                  </a:cubicBezTo>
                  <a:lnTo>
                    <a:pt x="4120" y="488"/>
                  </a:lnTo>
                  <a:cubicBezTo>
                    <a:pt x="4192" y="453"/>
                    <a:pt x="4227" y="393"/>
                    <a:pt x="4227" y="334"/>
                  </a:cubicBezTo>
                  <a:lnTo>
                    <a:pt x="4227" y="0"/>
                  </a:lnTo>
                  <a:cubicBezTo>
                    <a:pt x="4227" y="60"/>
                    <a:pt x="4204" y="119"/>
                    <a:pt x="4120" y="167"/>
                  </a:cubicBezTo>
                  <a:lnTo>
                    <a:pt x="2418" y="1143"/>
                  </a:lnTo>
                  <a:cubicBezTo>
                    <a:pt x="2334" y="1191"/>
                    <a:pt x="2230" y="1215"/>
                    <a:pt x="2126" y="1215"/>
                  </a:cubicBezTo>
                  <a:cubicBezTo>
                    <a:pt x="2022" y="1215"/>
                    <a:pt x="1918" y="1191"/>
                    <a:pt x="1834" y="1143"/>
                  </a:cubicBezTo>
                  <a:lnTo>
                    <a:pt x="120" y="167"/>
                  </a:lnTo>
                  <a:cubicBezTo>
                    <a:pt x="48"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4"/>
            <p:cNvSpPr/>
            <p:nvPr/>
          </p:nvSpPr>
          <p:spPr>
            <a:xfrm>
              <a:off x="4420775" y="3842575"/>
              <a:ext cx="105700" cy="39000"/>
            </a:xfrm>
            <a:custGeom>
              <a:avLst/>
              <a:gdLst/>
              <a:ahLst/>
              <a:cxnLst/>
              <a:rect l="l" t="t" r="r" b="b"/>
              <a:pathLst>
                <a:path w="4228" h="1560" fill="none" extrusionOk="0">
                  <a:moveTo>
                    <a:pt x="4227" y="0"/>
                  </a:moveTo>
                  <a:lnTo>
                    <a:pt x="4227" y="334"/>
                  </a:lnTo>
                  <a:cubicBezTo>
                    <a:pt x="4227" y="393"/>
                    <a:pt x="4192" y="453"/>
                    <a:pt x="4120" y="488"/>
                  </a:cubicBezTo>
                  <a:lnTo>
                    <a:pt x="2418" y="1477"/>
                  </a:lnTo>
                  <a:cubicBezTo>
                    <a:pt x="2251" y="1560"/>
                    <a:pt x="2001" y="1560"/>
                    <a:pt x="1834" y="1477"/>
                  </a:cubicBezTo>
                  <a:lnTo>
                    <a:pt x="120" y="488"/>
                  </a:lnTo>
                  <a:cubicBezTo>
                    <a:pt x="48" y="453"/>
                    <a:pt x="1" y="393"/>
                    <a:pt x="1" y="334"/>
                  </a:cubicBezTo>
                  <a:lnTo>
                    <a:pt x="1" y="0"/>
                  </a:lnTo>
                  <a:cubicBezTo>
                    <a:pt x="1" y="60"/>
                    <a:pt x="48" y="119"/>
                    <a:pt x="120" y="167"/>
                  </a:cubicBezTo>
                  <a:lnTo>
                    <a:pt x="1834" y="1143"/>
                  </a:lnTo>
                  <a:cubicBezTo>
                    <a:pt x="2001" y="1238"/>
                    <a:pt x="2251" y="1238"/>
                    <a:pt x="2418" y="1143"/>
                  </a:cubicBezTo>
                  <a:lnTo>
                    <a:pt x="4120" y="167"/>
                  </a:lnTo>
                  <a:cubicBezTo>
                    <a:pt x="4204" y="119"/>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4"/>
            <p:cNvSpPr/>
            <p:nvPr/>
          </p:nvSpPr>
          <p:spPr>
            <a:xfrm>
              <a:off x="4290100" y="3766950"/>
              <a:ext cx="105700" cy="38725"/>
            </a:xfrm>
            <a:custGeom>
              <a:avLst/>
              <a:gdLst/>
              <a:ahLst/>
              <a:cxnLst/>
              <a:rect l="l" t="t" r="r" b="b"/>
              <a:pathLst>
                <a:path w="4228" h="1549" extrusionOk="0">
                  <a:moveTo>
                    <a:pt x="1" y="1"/>
                  </a:moveTo>
                  <a:lnTo>
                    <a:pt x="1" y="334"/>
                  </a:lnTo>
                  <a:cubicBezTo>
                    <a:pt x="1" y="394"/>
                    <a:pt x="37" y="453"/>
                    <a:pt x="120" y="501"/>
                  </a:cubicBezTo>
                  <a:lnTo>
                    <a:pt x="1822" y="1477"/>
                  </a:lnTo>
                  <a:cubicBezTo>
                    <a:pt x="1906" y="1525"/>
                    <a:pt x="2010" y="1549"/>
                    <a:pt x="2114" y="1549"/>
                  </a:cubicBezTo>
                  <a:cubicBezTo>
                    <a:pt x="2218" y="1549"/>
                    <a:pt x="2323" y="1525"/>
                    <a:pt x="2406" y="1477"/>
                  </a:cubicBezTo>
                  <a:lnTo>
                    <a:pt x="4108" y="501"/>
                  </a:lnTo>
                  <a:cubicBezTo>
                    <a:pt x="4180" y="453"/>
                    <a:pt x="4228" y="394"/>
                    <a:pt x="4228" y="334"/>
                  </a:cubicBezTo>
                  <a:lnTo>
                    <a:pt x="4228" y="1"/>
                  </a:lnTo>
                  <a:cubicBezTo>
                    <a:pt x="4228" y="61"/>
                    <a:pt x="4180" y="120"/>
                    <a:pt x="4108" y="168"/>
                  </a:cubicBezTo>
                  <a:lnTo>
                    <a:pt x="2406" y="1156"/>
                  </a:lnTo>
                  <a:cubicBezTo>
                    <a:pt x="2323" y="1198"/>
                    <a:pt x="2218" y="1218"/>
                    <a:pt x="2114" y="1218"/>
                  </a:cubicBezTo>
                  <a:cubicBezTo>
                    <a:pt x="2010" y="1218"/>
                    <a:pt x="1906" y="1198"/>
                    <a:pt x="1822" y="1156"/>
                  </a:cubicBezTo>
                  <a:lnTo>
                    <a:pt x="120" y="168"/>
                  </a:lnTo>
                  <a:cubicBezTo>
                    <a:pt x="37" y="120"/>
                    <a:pt x="1" y="6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4"/>
            <p:cNvSpPr/>
            <p:nvPr/>
          </p:nvSpPr>
          <p:spPr>
            <a:xfrm>
              <a:off x="4290100" y="3766950"/>
              <a:ext cx="105700" cy="39325"/>
            </a:xfrm>
            <a:custGeom>
              <a:avLst/>
              <a:gdLst/>
              <a:ahLst/>
              <a:cxnLst/>
              <a:rect l="l" t="t" r="r" b="b"/>
              <a:pathLst>
                <a:path w="4228" h="1573" fill="none" extrusionOk="0">
                  <a:moveTo>
                    <a:pt x="120" y="501"/>
                  </a:moveTo>
                  <a:cubicBezTo>
                    <a:pt x="37" y="453"/>
                    <a:pt x="1" y="394"/>
                    <a:pt x="1" y="334"/>
                  </a:cubicBezTo>
                  <a:lnTo>
                    <a:pt x="1" y="1"/>
                  </a:lnTo>
                  <a:cubicBezTo>
                    <a:pt x="1" y="61"/>
                    <a:pt x="37" y="120"/>
                    <a:pt x="120" y="168"/>
                  </a:cubicBezTo>
                  <a:lnTo>
                    <a:pt x="1822" y="1156"/>
                  </a:lnTo>
                  <a:cubicBezTo>
                    <a:pt x="1989" y="1239"/>
                    <a:pt x="2239" y="1239"/>
                    <a:pt x="2406" y="1156"/>
                  </a:cubicBezTo>
                  <a:lnTo>
                    <a:pt x="4108" y="168"/>
                  </a:lnTo>
                  <a:cubicBezTo>
                    <a:pt x="4180" y="120"/>
                    <a:pt x="4228" y="61"/>
                    <a:pt x="4228" y="1"/>
                  </a:cubicBezTo>
                  <a:lnTo>
                    <a:pt x="4228" y="334"/>
                  </a:lnTo>
                  <a:cubicBezTo>
                    <a:pt x="4228" y="394"/>
                    <a:pt x="4180" y="453"/>
                    <a:pt x="4108" y="501"/>
                  </a:cubicBezTo>
                  <a:lnTo>
                    <a:pt x="2406" y="1477"/>
                  </a:lnTo>
                  <a:cubicBezTo>
                    <a:pt x="2239" y="1573"/>
                    <a:pt x="1989" y="1573"/>
                    <a:pt x="1822" y="147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4"/>
            <p:cNvSpPr/>
            <p:nvPr/>
          </p:nvSpPr>
          <p:spPr>
            <a:xfrm>
              <a:off x="4197250" y="3877975"/>
              <a:ext cx="255400" cy="83975"/>
            </a:xfrm>
            <a:custGeom>
              <a:avLst/>
              <a:gdLst/>
              <a:ahLst/>
              <a:cxnLst/>
              <a:rect l="l" t="t" r="r" b="b"/>
              <a:pathLst>
                <a:path w="10216" h="3359" extrusionOk="0">
                  <a:moveTo>
                    <a:pt x="0" y="1"/>
                  </a:moveTo>
                  <a:lnTo>
                    <a:pt x="0" y="322"/>
                  </a:lnTo>
                  <a:cubicBezTo>
                    <a:pt x="0" y="382"/>
                    <a:pt x="48" y="442"/>
                    <a:pt x="119" y="489"/>
                  </a:cubicBezTo>
                  <a:lnTo>
                    <a:pt x="4977" y="3287"/>
                  </a:lnTo>
                  <a:cubicBezTo>
                    <a:pt x="5060" y="3335"/>
                    <a:pt x="5164" y="3359"/>
                    <a:pt x="5269" y="3359"/>
                  </a:cubicBezTo>
                  <a:cubicBezTo>
                    <a:pt x="5373" y="3359"/>
                    <a:pt x="5477" y="3335"/>
                    <a:pt x="5560" y="3287"/>
                  </a:cubicBezTo>
                  <a:lnTo>
                    <a:pt x="10097" y="656"/>
                  </a:lnTo>
                  <a:cubicBezTo>
                    <a:pt x="10168" y="608"/>
                    <a:pt x="10216" y="549"/>
                    <a:pt x="10216" y="489"/>
                  </a:cubicBezTo>
                  <a:lnTo>
                    <a:pt x="10216" y="168"/>
                  </a:lnTo>
                  <a:cubicBezTo>
                    <a:pt x="10216" y="227"/>
                    <a:pt x="10168" y="287"/>
                    <a:pt x="10097" y="322"/>
                  </a:cubicBezTo>
                  <a:lnTo>
                    <a:pt x="5560" y="2966"/>
                  </a:lnTo>
                  <a:cubicBezTo>
                    <a:pt x="5477" y="3007"/>
                    <a:pt x="5370" y="3028"/>
                    <a:pt x="5264" y="3028"/>
                  </a:cubicBezTo>
                  <a:cubicBezTo>
                    <a:pt x="5158" y="3028"/>
                    <a:pt x="5054" y="3007"/>
                    <a:pt x="4977" y="2966"/>
                  </a:cubicBezTo>
                  <a:lnTo>
                    <a:pt x="119" y="168"/>
                  </a:lnTo>
                  <a:cubicBezTo>
                    <a:pt x="48" y="120"/>
                    <a:pt x="0" y="6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4"/>
            <p:cNvSpPr/>
            <p:nvPr/>
          </p:nvSpPr>
          <p:spPr>
            <a:xfrm>
              <a:off x="4197250" y="3877975"/>
              <a:ext cx="255400" cy="84575"/>
            </a:xfrm>
            <a:custGeom>
              <a:avLst/>
              <a:gdLst/>
              <a:ahLst/>
              <a:cxnLst/>
              <a:rect l="l" t="t" r="r" b="b"/>
              <a:pathLst>
                <a:path w="10216" h="3383" fill="none" extrusionOk="0">
                  <a:moveTo>
                    <a:pt x="10216" y="168"/>
                  </a:moveTo>
                  <a:lnTo>
                    <a:pt x="10216" y="489"/>
                  </a:lnTo>
                  <a:cubicBezTo>
                    <a:pt x="10216" y="549"/>
                    <a:pt x="10168" y="608"/>
                    <a:pt x="10097" y="656"/>
                  </a:cubicBezTo>
                  <a:lnTo>
                    <a:pt x="5560" y="3287"/>
                  </a:lnTo>
                  <a:cubicBezTo>
                    <a:pt x="5394" y="3382"/>
                    <a:pt x="5144" y="3382"/>
                    <a:pt x="4977" y="3287"/>
                  </a:cubicBezTo>
                  <a:lnTo>
                    <a:pt x="119" y="489"/>
                  </a:lnTo>
                  <a:cubicBezTo>
                    <a:pt x="48" y="442"/>
                    <a:pt x="0" y="382"/>
                    <a:pt x="0" y="322"/>
                  </a:cubicBezTo>
                  <a:lnTo>
                    <a:pt x="0" y="1"/>
                  </a:lnTo>
                  <a:cubicBezTo>
                    <a:pt x="0" y="61"/>
                    <a:pt x="48" y="120"/>
                    <a:pt x="119" y="168"/>
                  </a:cubicBezTo>
                  <a:lnTo>
                    <a:pt x="4977" y="2966"/>
                  </a:lnTo>
                  <a:cubicBezTo>
                    <a:pt x="5132" y="3049"/>
                    <a:pt x="5394" y="3049"/>
                    <a:pt x="5560" y="2966"/>
                  </a:cubicBezTo>
                  <a:lnTo>
                    <a:pt x="10097" y="322"/>
                  </a:lnTo>
                  <a:cubicBezTo>
                    <a:pt x="10168" y="287"/>
                    <a:pt x="10216" y="227"/>
                    <a:pt x="10216" y="16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4"/>
            <p:cNvSpPr/>
            <p:nvPr/>
          </p:nvSpPr>
          <p:spPr>
            <a:xfrm>
              <a:off x="4363925" y="3720225"/>
              <a:ext cx="88425" cy="38500"/>
            </a:xfrm>
            <a:custGeom>
              <a:avLst/>
              <a:gdLst/>
              <a:ahLst/>
              <a:cxnLst/>
              <a:rect l="l" t="t" r="r" b="b"/>
              <a:pathLst>
                <a:path w="3537" h="1540" extrusionOk="0">
                  <a:moveTo>
                    <a:pt x="1" y="1"/>
                  </a:moveTo>
                  <a:lnTo>
                    <a:pt x="1" y="322"/>
                  </a:lnTo>
                  <a:cubicBezTo>
                    <a:pt x="1" y="382"/>
                    <a:pt x="48" y="441"/>
                    <a:pt x="120" y="489"/>
                  </a:cubicBezTo>
                  <a:lnTo>
                    <a:pt x="1834" y="1477"/>
                  </a:lnTo>
                  <a:cubicBezTo>
                    <a:pt x="1917" y="1519"/>
                    <a:pt x="2022" y="1540"/>
                    <a:pt x="2126" y="1540"/>
                  </a:cubicBezTo>
                  <a:cubicBezTo>
                    <a:pt x="2230" y="1540"/>
                    <a:pt x="2334" y="1519"/>
                    <a:pt x="2418" y="1477"/>
                  </a:cubicBezTo>
                  <a:lnTo>
                    <a:pt x="3418" y="894"/>
                  </a:lnTo>
                  <a:cubicBezTo>
                    <a:pt x="3489" y="846"/>
                    <a:pt x="3537" y="787"/>
                    <a:pt x="3537" y="727"/>
                  </a:cubicBezTo>
                  <a:lnTo>
                    <a:pt x="3537" y="406"/>
                  </a:lnTo>
                  <a:cubicBezTo>
                    <a:pt x="3537" y="465"/>
                    <a:pt x="3489" y="525"/>
                    <a:pt x="3418" y="560"/>
                  </a:cubicBezTo>
                  <a:lnTo>
                    <a:pt x="2418" y="1144"/>
                  </a:lnTo>
                  <a:cubicBezTo>
                    <a:pt x="2334" y="1191"/>
                    <a:pt x="2230" y="1215"/>
                    <a:pt x="2126" y="1215"/>
                  </a:cubicBezTo>
                  <a:cubicBezTo>
                    <a:pt x="2022" y="1215"/>
                    <a:pt x="1917" y="1191"/>
                    <a:pt x="1834" y="1144"/>
                  </a:cubicBezTo>
                  <a:lnTo>
                    <a:pt x="120" y="167"/>
                  </a:lnTo>
                  <a:cubicBezTo>
                    <a:pt x="36"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4"/>
            <p:cNvSpPr/>
            <p:nvPr/>
          </p:nvSpPr>
          <p:spPr>
            <a:xfrm>
              <a:off x="4363925" y="3720225"/>
              <a:ext cx="88425" cy="39025"/>
            </a:xfrm>
            <a:custGeom>
              <a:avLst/>
              <a:gdLst/>
              <a:ahLst/>
              <a:cxnLst/>
              <a:rect l="l" t="t" r="r" b="b"/>
              <a:pathLst>
                <a:path w="3537" h="1561" fill="none" extrusionOk="0">
                  <a:moveTo>
                    <a:pt x="120" y="167"/>
                  </a:moveTo>
                  <a:lnTo>
                    <a:pt x="1834" y="1144"/>
                  </a:lnTo>
                  <a:cubicBezTo>
                    <a:pt x="2001" y="1239"/>
                    <a:pt x="2251" y="1239"/>
                    <a:pt x="2418" y="1144"/>
                  </a:cubicBezTo>
                  <a:lnTo>
                    <a:pt x="3418" y="560"/>
                  </a:lnTo>
                  <a:cubicBezTo>
                    <a:pt x="3489" y="525"/>
                    <a:pt x="3537" y="465"/>
                    <a:pt x="3537" y="406"/>
                  </a:cubicBezTo>
                  <a:lnTo>
                    <a:pt x="3537" y="727"/>
                  </a:lnTo>
                  <a:cubicBezTo>
                    <a:pt x="3537" y="787"/>
                    <a:pt x="3489" y="846"/>
                    <a:pt x="3418" y="894"/>
                  </a:cubicBezTo>
                  <a:lnTo>
                    <a:pt x="2418" y="1477"/>
                  </a:lnTo>
                  <a:cubicBezTo>
                    <a:pt x="2251" y="1560"/>
                    <a:pt x="2001" y="1560"/>
                    <a:pt x="1834" y="1477"/>
                  </a:cubicBezTo>
                  <a:lnTo>
                    <a:pt x="120" y="489"/>
                  </a:lnTo>
                  <a:cubicBezTo>
                    <a:pt x="48" y="441"/>
                    <a:pt x="1" y="382"/>
                    <a:pt x="1" y="322"/>
                  </a:cubicBezTo>
                  <a:lnTo>
                    <a:pt x="1" y="1"/>
                  </a:lnTo>
                  <a:cubicBezTo>
                    <a:pt x="1" y="60"/>
                    <a:pt x="36" y="120"/>
                    <a:pt x="120"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4"/>
            <p:cNvSpPr/>
            <p:nvPr/>
          </p:nvSpPr>
          <p:spPr>
            <a:xfrm>
              <a:off x="4429950" y="3758025"/>
              <a:ext cx="88175" cy="38725"/>
            </a:xfrm>
            <a:custGeom>
              <a:avLst/>
              <a:gdLst/>
              <a:ahLst/>
              <a:cxnLst/>
              <a:rect l="l" t="t" r="r" b="b"/>
              <a:pathLst>
                <a:path w="3527" h="1549" extrusionOk="0">
                  <a:moveTo>
                    <a:pt x="3" y="1"/>
                  </a:moveTo>
                  <a:cubicBezTo>
                    <a:pt x="0" y="13"/>
                    <a:pt x="0" y="25"/>
                    <a:pt x="3" y="37"/>
                  </a:cubicBezTo>
                  <a:lnTo>
                    <a:pt x="3" y="37"/>
                  </a:lnTo>
                  <a:lnTo>
                    <a:pt x="3" y="1"/>
                  </a:lnTo>
                  <a:close/>
                  <a:moveTo>
                    <a:pt x="3" y="37"/>
                  </a:moveTo>
                  <a:lnTo>
                    <a:pt x="3" y="334"/>
                  </a:lnTo>
                  <a:cubicBezTo>
                    <a:pt x="3" y="394"/>
                    <a:pt x="38" y="453"/>
                    <a:pt x="122" y="501"/>
                  </a:cubicBezTo>
                  <a:lnTo>
                    <a:pt x="1824" y="1477"/>
                  </a:lnTo>
                  <a:cubicBezTo>
                    <a:pt x="1908" y="1525"/>
                    <a:pt x="2012" y="1549"/>
                    <a:pt x="2116" y="1549"/>
                  </a:cubicBezTo>
                  <a:cubicBezTo>
                    <a:pt x="2220" y="1549"/>
                    <a:pt x="2324" y="1525"/>
                    <a:pt x="2408" y="1477"/>
                  </a:cubicBezTo>
                  <a:lnTo>
                    <a:pt x="3408" y="894"/>
                  </a:lnTo>
                  <a:cubicBezTo>
                    <a:pt x="3479" y="858"/>
                    <a:pt x="3527" y="799"/>
                    <a:pt x="3527" y="739"/>
                  </a:cubicBezTo>
                  <a:lnTo>
                    <a:pt x="3527" y="406"/>
                  </a:lnTo>
                  <a:cubicBezTo>
                    <a:pt x="3527" y="465"/>
                    <a:pt x="3479" y="525"/>
                    <a:pt x="3408" y="572"/>
                  </a:cubicBezTo>
                  <a:lnTo>
                    <a:pt x="2408" y="1156"/>
                  </a:lnTo>
                  <a:cubicBezTo>
                    <a:pt x="2324" y="1197"/>
                    <a:pt x="2220" y="1218"/>
                    <a:pt x="2116" y="1218"/>
                  </a:cubicBezTo>
                  <a:cubicBezTo>
                    <a:pt x="2012" y="1218"/>
                    <a:pt x="1908" y="1197"/>
                    <a:pt x="1824" y="1156"/>
                  </a:cubicBezTo>
                  <a:lnTo>
                    <a:pt x="122" y="167"/>
                  </a:lnTo>
                  <a:cubicBezTo>
                    <a:pt x="56" y="130"/>
                    <a:pt x="12" y="84"/>
                    <a:pt x="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4"/>
            <p:cNvSpPr/>
            <p:nvPr/>
          </p:nvSpPr>
          <p:spPr>
            <a:xfrm>
              <a:off x="4429700" y="3758025"/>
              <a:ext cx="88425" cy="39325"/>
            </a:xfrm>
            <a:custGeom>
              <a:avLst/>
              <a:gdLst/>
              <a:ahLst/>
              <a:cxnLst/>
              <a:rect l="l" t="t" r="r" b="b"/>
              <a:pathLst>
                <a:path w="3537" h="1573" fill="none" extrusionOk="0">
                  <a:moveTo>
                    <a:pt x="132" y="167"/>
                  </a:moveTo>
                  <a:lnTo>
                    <a:pt x="1834" y="1156"/>
                  </a:lnTo>
                  <a:cubicBezTo>
                    <a:pt x="2001" y="1239"/>
                    <a:pt x="2251" y="1239"/>
                    <a:pt x="2418" y="1156"/>
                  </a:cubicBezTo>
                  <a:lnTo>
                    <a:pt x="3418" y="572"/>
                  </a:lnTo>
                  <a:cubicBezTo>
                    <a:pt x="3489" y="525"/>
                    <a:pt x="3537" y="465"/>
                    <a:pt x="3537" y="406"/>
                  </a:cubicBezTo>
                  <a:lnTo>
                    <a:pt x="3537" y="739"/>
                  </a:lnTo>
                  <a:cubicBezTo>
                    <a:pt x="3537" y="799"/>
                    <a:pt x="3489" y="858"/>
                    <a:pt x="3418" y="894"/>
                  </a:cubicBezTo>
                  <a:lnTo>
                    <a:pt x="2418" y="1477"/>
                  </a:lnTo>
                  <a:cubicBezTo>
                    <a:pt x="2251" y="1572"/>
                    <a:pt x="2001" y="1572"/>
                    <a:pt x="1834" y="1477"/>
                  </a:cubicBezTo>
                  <a:lnTo>
                    <a:pt x="132" y="501"/>
                  </a:lnTo>
                  <a:cubicBezTo>
                    <a:pt x="48" y="453"/>
                    <a:pt x="13" y="394"/>
                    <a:pt x="13" y="334"/>
                  </a:cubicBezTo>
                  <a:lnTo>
                    <a:pt x="13" y="1"/>
                  </a:lnTo>
                  <a:cubicBezTo>
                    <a:pt x="1" y="60"/>
                    <a:pt x="48" y="120"/>
                    <a:pt x="132"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4"/>
            <p:cNvSpPr/>
            <p:nvPr/>
          </p:nvSpPr>
          <p:spPr>
            <a:xfrm>
              <a:off x="4296350" y="3681225"/>
              <a:ext cx="88150" cy="38425"/>
            </a:xfrm>
            <a:custGeom>
              <a:avLst/>
              <a:gdLst/>
              <a:ahLst/>
              <a:cxnLst/>
              <a:rect l="l" t="t" r="r" b="b"/>
              <a:pathLst>
                <a:path w="3526" h="1537" extrusionOk="0">
                  <a:moveTo>
                    <a:pt x="1" y="1"/>
                  </a:moveTo>
                  <a:lnTo>
                    <a:pt x="1" y="322"/>
                  </a:lnTo>
                  <a:cubicBezTo>
                    <a:pt x="1" y="382"/>
                    <a:pt x="48" y="442"/>
                    <a:pt x="120" y="489"/>
                  </a:cubicBezTo>
                  <a:lnTo>
                    <a:pt x="1834" y="1465"/>
                  </a:lnTo>
                  <a:cubicBezTo>
                    <a:pt x="1912" y="1513"/>
                    <a:pt x="2016" y="1537"/>
                    <a:pt x="2120" y="1537"/>
                  </a:cubicBezTo>
                  <a:cubicBezTo>
                    <a:pt x="2224" y="1537"/>
                    <a:pt x="2328" y="1513"/>
                    <a:pt x="2406" y="1465"/>
                  </a:cubicBezTo>
                  <a:lnTo>
                    <a:pt x="3406" y="894"/>
                  </a:lnTo>
                  <a:cubicBezTo>
                    <a:pt x="3477" y="846"/>
                    <a:pt x="3525" y="787"/>
                    <a:pt x="3525" y="727"/>
                  </a:cubicBezTo>
                  <a:lnTo>
                    <a:pt x="3525" y="394"/>
                  </a:lnTo>
                  <a:cubicBezTo>
                    <a:pt x="3525" y="453"/>
                    <a:pt x="3477" y="513"/>
                    <a:pt x="3406" y="561"/>
                  </a:cubicBezTo>
                  <a:lnTo>
                    <a:pt x="2406" y="1144"/>
                  </a:lnTo>
                  <a:cubicBezTo>
                    <a:pt x="2328" y="1186"/>
                    <a:pt x="2224" y="1206"/>
                    <a:pt x="2120" y="1206"/>
                  </a:cubicBezTo>
                  <a:cubicBezTo>
                    <a:pt x="2016" y="1206"/>
                    <a:pt x="1912" y="1186"/>
                    <a:pt x="1834" y="1144"/>
                  </a:cubicBezTo>
                  <a:lnTo>
                    <a:pt x="120" y="156"/>
                  </a:lnTo>
                  <a:cubicBezTo>
                    <a:pt x="48" y="108"/>
                    <a:pt x="1" y="6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4"/>
            <p:cNvSpPr/>
            <p:nvPr/>
          </p:nvSpPr>
          <p:spPr>
            <a:xfrm>
              <a:off x="4296350" y="3681225"/>
              <a:ext cx="88150" cy="39025"/>
            </a:xfrm>
            <a:custGeom>
              <a:avLst/>
              <a:gdLst/>
              <a:ahLst/>
              <a:cxnLst/>
              <a:rect l="l" t="t" r="r" b="b"/>
              <a:pathLst>
                <a:path w="3526" h="1561" fill="none" extrusionOk="0">
                  <a:moveTo>
                    <a:pt x="1" y="322"/>
                  </a:moveTo>
                  <a:lnTo>
                    <a:pt x="1" y="1"/>
                  </a:lnTo>
                  <a:cubicBezTo>
                    <a:pt x="1" y="61"/>
                    <a:pt x="48" y="108"/>
                    <a:pt x="120" y="156"/>
                  </a:cubicBezTo>
                  <a:lnTo>
                    <a:pt x="1834" y="1144"/>
                  </a:lnTo>
                  <a:cubicBezTo>
                    <a:pt x="1989" y="1227"/>
                    <a:pt x="2251" y="1227"/>
                    <a:pt x="2406" y="1144"/>
                  </a:cubicBezTo>
                  <a:lnTo>
                    <a:pt x="3406" y="561"/>
                  </a:lnTo>
                  <a:cubicBezTo>
                    <a:pt x="3477" y="513"/>
                    <a:pt x="3525" y="453"/>
                    <a:pt x="3525" y="394"/>
                  </a:cubicBezTo>
                  <a:lnTo>
                    <a:pt x="3525" y="727"/>
                  </a:lnTo>
                  <a:cubicBezTo>
                    <a:pt x="3525" y="787"/>
                    <a:pt x="3477" y="846"/>
                    <a:pt x="3406" y="894"/>
                  </a:cubicBezTo>
                  <a:lnTo>
                    <a:pt x="2406" y="1465"/>
                  </a:lnTo>
                  <a:cubicBezTo>
                    <a:pt x="2251" y="1561"/>
                    <a:pt x="1989" y="1561"/>
                    <a:pt x="1834" y="1465"/>
                  </a:cubicBezTo>
                  <a:lnTo>
                    <a:pt x="120" y="489"/>
                  </a:lnTo>
                  <a:cubicBezTo>
                    <a:pt x="48" y="442"/>
                    <a:pt x="1" y="382"/>
                    <a:pt x="1"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4"/>
            <p:cNvSpPr/>
            <p:nvPr/>
          </p:nvSpPr>
          <p:spPr>
            <a:xfrm>
              <a:off x="4259750" y="3831850"/>
              <a:ext cx="105700" cy="38500"/>
            </a:xfrm>
            <a:custGeom>
              <a:avLst/>
              <a:gdLst/>
              <a:ahLst/>
              <a:cxnLst/>
              <a:rect l="l" t="t" r="r" b="b"/>
              <a:pathLst>
                <a:path w="4228" h="1540" extrusionOk="0">
                  <a:moveTo>
                    <a:pt x="0" y="1"/>
                  </a:moveTo>
                  <a:lnTo>
                    <a:pt x="0" y="322"/>
                  </a:lnTo>
                  <a:cubicBezTo>
                    <a:pt x="0" y="382"/>
                    <a:pt x="48" y="441"/>
                    <a:pt x="119" y="489"/>
                  </a:cubicBezTo>
                  <a:lnTo>
                    <a:pt x="1834" y="1477"/>
                  </a:lnTo>
                  <a:cubicBezTo>
                    <a:pt x="1917" y="1519"/>
                    <a:pt x="2021" y="1539"/>
                    <a:pt x="2126" y="1539"/>
                  </a:cubicBezTo>
                  <a:cubicBezTo>
                    <a:pt x="2230" y="1539"/>
                    <a:pt x="2334" y="1519"/>
                    <a:pt x="2417" y="1477"/>
                  </a:cubicBezTo>
                  <a:lnTo>
                    <a:pt x="4108" y="489"/>
                  </a:lnTo>
                  <a:cubicBezTo>
                    <a:pt x="4191" y="441"/>
                    <a:pt x="4227" y="382"/>
                    <a:pt x="4227" y="322"/>
                  </a:cubicBezTo>
                  <a:lnTo>
                    <a:pt x="4227" y="1"/>
                  </a:lnTo>
                  <a:cubicBezTo>
                    <a:pt x="4227" y="60"/>
                    <a:pt x="4191" y="120"/>
                    <a:pt x="4108" y="167"/>
                  </a:cubicBezTo>
                  <a:lnTo>
                    <a:pt x="2417" y="1144"/>
                  </a:lnTo>
                  <a:cubicBezTo>
                    <a:pt x="2334" y="1191"/>
                    <a:pt x="2230" y="1215"/>
                    <a:pt x="2126" y="1215"/>
                  </a:cubicBezTo>
                  <a:cubicBezTo>
                    <a:pt x="2021" y="1215"/>
                    <a:pt x="1917" y="1191"/>
                    <a:pt x="1834" y="1144"/>
                  </a:cubicBezTo>
                  <a:lnTo>
                    <a:pt x="119" y="167"/>
                  </a:lnTo>
                  <a:cubicBezTo>
                    <a:pt x="48"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4"/>
            <p:cNvSpPr/>
            <p:nvPr/>
          </p:nvSpPr>
          <p:spPr>
            <a:xfrm>
              <a:off x="4259750" y="3831850"/>
              <a:ext cx="105700" cy="39025"/>
            </a:xfrm>
            <a:custGeom>
              <a:avLst/>
              <a:gdLst/>
              <a:ahLst/>
              <a:cxnLst/>
              <a:rect l="l" t="t" r="r" b="b"/>
              <a:pathLst>
                <a:path w="4228" h="1561" fill="none" extrusionOk="0">
                  <a:moveTo>
                    <a:pt x="0" y="322"/>
                  </a:moveTo>
                  <a:lnTo>
                    <a:pt x="0" y="1"/>
                  </a:lnTo>
                  <a:cubicBezTo>
                    <a:pt x="0" y="60"/>
                    <a:pt x="48" y="120"/>
                    <a:pt x="119" y="167"/>
                  </a:cubicBezTo>
                  <a:lnTo>
                    <a:pt x="1834" y="1144"/>
                  </a:lnTo>
                  <a:cubicBezTo>
                    <a:pt x="2001" y="1239"/>
                    <a:pt x="2251" y="1239"/>
                    <a:pt x="2417" y="1144"/>
                  </a:cubicBezTo>
                  <a:lnTo>
                    <a:pt x="4108" y="167"/>
                  </a:lnTo>
                  <a:cubicBezTo>
                    <a:pt x="4191" y="120"/>
                    <a:pt x="4227" y="60"/>
                    <a:pt x="4227" y="1"/>
                  </a:cubicBezTo>
                  <a:lnTo>
                    <a:pt x="4227" y="322"/>
                  </a:lnTo>
                  <a:cubicBezTo>
                    <a:pt x="4227" y="382"/>
                    <a:pt x="4191" y="441"/>
                    <a:pt x="4108" y="489"/>
                  </a:cubicBezTo>
                  <a:lnTo>
                    <a:pt x="2417" y="1477"/>
                  </a:lnTo>
                  <a:cubicBezTo>
                    <a:pt x="2251" y="1560"/>
                    <a:pt x="2001" y="1560"/>
                    <a:pt x="1834" y="1477"/>
                  </a:cubicBezTo>
                  <a:lnTo>
                    <a:pt x="119" y="489"/>
                  </a:lnTo>
                  <a:cubicBezTo>
                    <a:pt x="48" y="441"/>
                    <a:pt x="0" y="382"/>
                    <a:pt x="0"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4"/>
            <p:cNvSpPr/>
            <p:nvPr/>
          </p:nvSpPr>
          <p:spPr>
            <a:xfrm>
              <a:off x="4355000" y="3804475"/>
              <a:ext cx="105700" cy="38700"/>
            </a:xfrm>
            <a:custGeom>
              <a:avLst/>
              <a:gdLst/>
              <a:ahLst/>
              <a:cxnLst/>
              <a:rect l="l" t="t" r="r" b="b"/>
              <a:pathLst>
                <a:path w="4228" h="1548" extrusionOk="0">
                  <a:moveTo>
                    <a:pt x="0" y="0"/>
                  </a:moveTo>
                  <a:lnTo>
                    <a:pt x="0" y="334"/>
                  </a:lnTo>
                  <a:cubicBezTo>
                    <a:pt x="0" y="393"/>
                    <a:pt x="48" y="453"/>
                    <a:pt x="119" y="500"/>
                  </a:cubicBezTo>
                  <a:lnTo>
                    <a:pt x="1834" y="1477"/>
                  </a:lnTo>
                  <a:cubicBezTo>
                    <a:pt x="1917" y="1524"/>
                    <a:pt x="2024" y="1548"/>
                    <a:pt x="2130" y="1548"/>
                  </a:cubicBezTo>
                  <a:cubicBezTo>
                    <a:pt x="2236" y="1548"/>
                    <a:pt x="2340" y="1524"/>
                    <a:pt x="2417" y="1477"/>
                  </a:cubicBezTo>
                  <a:lnTo>
                    <a:pt x="4108" y="500"/>
                  </a:lnTo>
                  <a:cubicBezTo>
                    <a:pt x="4191" y="453"/>
                    <a:pt x="4227" y="393"/>
                    <a:pt x="4227" y="334"/>
                  </a:cubicBezTo>
                  <a:lnTo>
                    <a:pt x="4227" y="0"/>
                  </a:lnTo>
                  <a:cubicBezTo>
                    <a:pt x="4227" y="60"/>
                    <a:pt x="4191" y="131"/>
                    <a:pt x="4108" y="167"/>
                  </a:cubicBezTo>
                  <a:lnTo>
                    <a:pt x="2417" y="1155"/>
                  </a:lnTo>
                  <a:cubicBezTo>
                    <a:pt x="2334" y="1197"/>
                    <a:pt x="2230" y="1218"/>
                    <a:pt x="2126" y="1218"/>
                  </a:cubicBezTo>
                  <a:cubicBezTo>
                    <a:pt x="2021" y="1218"/>
                    <a:pt x="1917" y="1197"/>
                    <a:pt x="1834" y="1155"/>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4"/>
            <p:cNvSpPr/>
            <p:nvPr/>
          </p:nvSpPr>
          <p:spPr>
            <a:xfrm>
              <a:off x="4355000" y="3804475"/>
              <a:ext cx="105700" cy="39300"/>
            </a:xfrm>
            <a:custGeom>
              <a:avLst/>
              <a:gdLst/>
              <a:ahLst/>
              <a:cxnLst/>
              <a:rect l="l" t="t" r="r" b="b"/>
              <a:pathLst>
                <a:path w="4228" h="1572" fill="none" extrusionOk="0">
                  <a:moveTo>
                    <a:pt x="1834" y="1477"/>
                  </a:moveTo>
                  <a:lnTo>
                    <a:pt x="119" y="500"/>
                  </a:lnTo>
                  <a:cubicBezTo>
                    <a:pt x="48" y="453"/>
                    <a:pt x="0" y="393"/>
                    <a:pt x="0" y="334"/>
                  </a:cubicBezTo>
                  <a:lnTo>
                    <a:pt x="0" y="0"/>
                  </a:lnTo>
                  <a:cubicBezTo>
                    <a:pt x="0" y="60"/>
                    <a:pt x="48" y="119"/>
                    <a:pt x="119" y="167"/>
                  </a:cubicBezTo>
                  <a:lnTo>
                    <a:pt x="1834" y="1155"/>
                  </a:lnTo>
                  <a:cubicBezTo>
                    <a:pt x="2001" y="1238"/>
                    <a:pt x="2251" y="1238"/>
                    <a:pt x="2417" y="1155"/>
                  </a:cubicBezTo>
                  <a:lnTo>
                    <a:pt x="4108" y="167"/>
                  </a:lnTo>
                  <a:cubicBezTo>
                    <a:pt x="4191" y="131"/>
                    <a:pt x="4227" y="60"/>
                    <a:pt x="4227" y="0"/>
                  </a:cubicBezTo>
                  <a:lnTo>
                    <a:pt x="4227" y="334"/>
                  </a:lnTo>
                  <a:cubicBezTo>
                    <a:pt x="4227" y="393"/>
                    <a:pt x="4191" y="453"/>
                    <a:pt x="4108" y="500"/>
                  </a:cubicBezTo>
                  <a:lnTo>
                    <a:pt x="2417" y="1477"/>
                  </a:lnTo>
                  <a:cubicBezTo>
                    <a:pt x="2263" y="1572"/>
                    <a:pt x="2001" y="1572"/>
                    <a:pt x="1834" y="147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4"/>
            <p:cNvSpPr/>
            <p:nvPr/>
          </p:nvSpPr>
          <p:spPr>
            <a:xfrm>
              <a:off x="4494900" y="3796125"/>
              <a:ext cx="88425" cy="38500"/>
            </a:xfrm>
            <a:custGeom>
              <a:avLst/>
              <a:gdLst/>
              <a:ahLst/>
              <a:cxnLst/>
              <a:rect l="l" t="t" r="r" b="b"/>
              <a:pathLst>
                <a:path w="3537" h="1540" extrusionOk="0">
                  <a:moveTo>
                    <a:pt x="0" y="1"/>
                  </a:moveTo>
                  <a:lnTo>
                    <a:pt x="0" y="322"/>
                  </a:lnTo>
                  <a:cubicBezTo>
                    <a:pt x="0" y="382"/>
                    <a:pt x="48" y="441"/>
                    <a:pt x="119" y="489"/>
                  </a:cubicBezTo>
                  <a:lnTo>
                    <a:pt x="1834" y="1477"/>
                  </a:lnTo>
                  <a:cubicBezTo>
                    <a:pt x="1917" y="1519"/>
                    <a:pt x="2021" y="1540"/>
                    <a:pt x="2126" y="1540"/>
                  </a:cubicBezTo>
                  <a:cubicBezTo>
                    <a:pt x="2230" y="1540"/>
                    <a:pt x="2334" y="1519"/>
                    <a:pt x="2417" y="1477"/>
                  </a:cubicBezTo>
                  <a:lnTo>
                    <a:pt x="3417" y="894"/>
                  </a:lnTo>
                  <a:cubicBezTo>
                    <a:pt x="3489" y="846"/>
                    <a:pt x="3536" y="787"/>
                    <a:pt x="3536" y="727"/>
                  </a:cubicBezTo>
                  <a:lnTo>
                    <a:pt x="3536" y="406"/>
                  </a:lnTo>
                  <a:cubicBezTo>
                    <a:pt x="3536" y="465"/>
                    <a:pt x="3489" y="525"/>
                    <a:pt x="3417" y="560"/>
                  </a:cubicBezTo>
                  <a:lnTo>
                    <a:pt x="2417" y="1144"/>
                  </a:lnTo>
                  <a:cubicBezTo>
                    <a:pt x="2334" y="1191"/>
                    <a:pt x="2230" y="1215"/>
                    <a:pt x="2126" y="1215"/>
                  </a:cubicBezTo>
                  <a:cubicBezTo>
                    <a:pt x="2021" y="1215"/>
                    <a:pt x="1917" y="1191"/>
                    <a:pt x="1834" y="1144"/>
                  </a:cubicBezTo>
                  <a:lnTo>
                    <a:pt x="119" y="167"/>
                  </a:lnTo>
                  <a:cubicBezTo>
                    <a:pt x="48"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4"/>
            <p:cNvSpPr/>
            <p:nvPr/>
          </p:nvSpPr>
          <p:spPr>
            <a:xfrm>
              <a:off x="4494900" y="3796125"/>
              <a:ext cx="88425" cy="39025"/>
            </a:xfrm>
            <a:custGeom>
              <a:avLst/>
              <a:gdLst/>
              <a:ahLst/>
              <a:cxnLst/>
              <a:rect l="l" t="t" r="r" b="b"/>
              <a:pathLst>
                <a:path w="3537" h="1561" fill="none" extrusionOk="0">
                  <a:moveTo>
                    <a:pt x="3536" y="406"/>
                  </a:moveTo>
                  <a:lnTo>
                    <a:pt x="3536" y="727"/>
                  </a:lnTo>
                  <a:cubicBezTo>
                    <a:pt x="3536" y="787"/>
                    <a:pt x="3489" y="846"/>
                    <a:pt x="3417" y="894"/>
                  </a:cubicBezTo>
                  <a:lnTo>
                    <a:pt x="2417" y="1477"/>
                  </a:lnTo>
                  <a:cubicBezTo>
                    <a:pt x="2251" y="1561"/>
                    <a:pt x="2001" y="1561"/>
                    <a:pt x="1834" y="1477"/>
                  </a:cubicBezTo>
                  <a:lnTo>
                    <a:pt x="119" y="489"/>
                  </a:lnTo>
                  <a:cubicBezTo>
                    <a:pt x="48" y="441"/>
                    <a:pt x="0" y="382"/>
                    <a:pt x="0" y="322"/>
                  </a:cubicBezTo>
                  <a:lnTo>
                    <a:pt x="0" y="1"/>
                  </a:lnTo>
                  <a:cubicBezTo>
                    <a:pt x="0" y="60"/>
                    <a:pt x="48" y="120"/>
                    <a:pt x="119" y="167"/>
                  </a:cubicBezTo>
                  <a:lnTo>
                    <a:pt x="1834" y="1144"/>
                  </a:lnTo>
                  <a:cubicBezTo>
                    <a:pt x="2001" y="1239"/>
                    <a:pt x="2251" y="1239"/>
                    <a:pt x="2417" y="1144"/>
                  </a:cubicBezTo>
                  <a:lnTo>
                    <a:pt x="3417" y="560"/>
                  </a:lnTo>
                  <a:cubicBezTo>
                    <a:pt x="3489" y="525"/>
                    <a:pt x="3536" y="465"/>
                    <a:pt x="3536" y="40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4"/>
            <p:cNvSpPr/>
            <p:nvPr/>
          </p:nvSpPr>
          <p:spPr>
            <a:xfrm>
              <a:off x="3818325" y="3735700"/>
              <a:ext cx="105400" cy="38725"/>
            </a:xfrm>
            <a:custGeom>
              <a:avLst/>
              <a:gdLst/>
              <a:ahLst/>
              <a:cxnLst/>
              <a:rect l="l" t="t" r="r" b="b"/>
              <a:pathLst>
                <a:path w="4216" h="1549" extrusionOk="0">
                  <a:moveTo>
                    <a:pt x="0" y="1"/>
                  </a:moveTo>
                  <a:lnTo>
                    <a:pt x="0" y="334"/>
                  </a:lnTo>
                  <a:cubicBezTo>
                    <a:pt x="0" y="394"/>
                    <a:pt x="36" y="453"/>
                    <a:pt x="119" y="501"/>
                  </a:cubicBezTo>
                  <a:lnTo>
                    <a:pt x="1822" y="1477"/>
                  </a:lnTo>
                  <a:cubicBezTo>
                    <a:pt x="1905" y="1525"/>
                    <a:pt x="2010" y="1549"/>
                    <a:pt x="2114" y="1549"/>
                  </a:cubicBezTo>
                  <a:cubicBezTo>
                    <a:pt x="2218" y="1549"/>
                    <a:pt x="2322" y="1525"/>
                    <a:pt x="2405" y="1477"/>
                  </a:cubicBezTo>
                  <a:lnTo>
                    <a:pt x="4108" y="501"/>
                  </a:lnTo>
                  <a:cubicBezTo>
                    <a:pt x="4179" y="453"/>
                    <a:pt x="4215" y="394"/>
                    <a:pt x="4215" y="334"/>
                  </a:cubicBezTo>
                  <a:lnTo>
                    <a:pt x="4215" y="1"/>
                  </a:lnTo>
                  <a:cubicBezTo>
                    <a:pt x="4215" y="60"/>
                    <a:pt x="4179" y="120"/>
                    <a:pt x="4108" y="168"/>
                  </a:cubicBezTo>
                  <a:lnTo>
                    <a:pt x="2405" y="1156"/>
                  </a:lnTo>
                  <a:cubicBezTo>
                    <a:pt x="2322" y="1197"/>
                    <a:pt x="2218" y="1218"/>
                    <a:pt x="2114" y="1218"/>
                  </a:cubicBezTo>
                  <a:cubicBezTo>
                    <a:pt x="2010" y="1218"/>
                    <a:pt x="1905" y="1197"/>
                    <a:pt x="1822" y="1156"/>
                  </a:cubicBezTo>
                  <a:lnTo>
                    <a:pt x="119" y="168"/>
                  </a:lnTo>
                  <a:cubicBezTo>
                    <a:pt x="36"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4"/>
            <p:cNvSpPr/>
            <p:nvPr/>
          </p:nvSpPr>
          <p:spPr>
            <a:xfrm>
              <a:off x="3818325" y="3735700"/>
              <a:ext cx="105400" cy="39325"/>
            </a:xfrm>
            <a:custGeom>
              <a:avLst/>
              <a:gdLst/>
              <a:ahLst/>
              <a:cxnLst/>
              <a:rect l="l" t="t" r="r" b="b"/>
              <a:pathLst>
                <a:path w="4216" h="1573" fill="none" extrusionOk="0">
                  <a:moveTo>
                    <a:pt x="0" y="334"/>
                  </a:moveTo>
                  <a:lnTo>
                    <a:pt x="0" y="1"/>
                  </a:lnTo>
                  <a:cubicBezTo>
                    <a:pt x="0" y="60"/>
                    <a:pt x="36" y="120"/>
                    <a:pt x="119" y="168"/>
                  </a:cubicBezTo>
                  <a:lnTo>
                    <a:pt x="1822" y="1156"/>
                  </a:lnTo>
                  <a:cubicBezTo>
                    <a:pt x="1989" y="1239"/>
                    <a:pt x="2239" y="1239"/>
                    <a:pt x="2405" y="1156"/>
                  </a:cubicBezTo>
                  <a:lnTo>
                    <a:pt x="4108" y="168"/>
                  </a:lnTo>
                  <a:cubicBezTo>
                    <a:pt x="4179" y="120"/>
                    <a:pt x="4215" y="60"/>
                    <a:pt x="4215" y="1"/>
                  </a:cubicBezTo>
                  <a:lnTo>
                    <a:pt x="4215" y="334"/>
                  </a:lnTo>
                  <a:cubicBezTo>
                    <a:pt x="4215" y="394"/>
                    <a:pt x="4179" y="453"/>
                    <a:pt x="4108" y="501"/>
                  </a:cubicBezTo>
                  <a:lnTo>
                    <a:pt x="2405" y="1477"/>
                  </a:lnTo>
                  <a:cubicBezTo>
                    <a:pt x="2239" y="1572"/>
                    <a:pt x="1989" y="1572"/>
                    <a:pt x="1822" y="1477"/>
                  </a:cubicBezTo>
                  <a:lnTo>
                    <a:pt x="119" y="501"/>
                  </a:lnTo>
                  <a:cubicBezTo>
                    <a:pt x="36" y="453"/>
                    <a:pt x="0" y="394"/>
                    <a:pt x="0"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4"/>
            <p:cNvSpPr/>
            <p:nvPr/>
          </p:nvSpPr>
          <p:spPr>
            <a:xfrm>
              <a:off x="3951375" y="3889600"/>
              <a:ext cx="105700" cy="38425"/>
            </a:xfrm>
            <a:custGeom>
              <a:avLst/>
              <a:gdLst/>
              <a:ahLst/>
              <a:cxnLst/>
              <a:rect l="l" t="t" r="r" b="b"/>
              <a:pathLst>
                <a:path w="4228" h="1537" extrusionOk="0">
                  <a:moveTo>
                    <a:pt x="0" y="0"/>
                  </a:moveTo>
                  <a:lnTo>
                    <a:pt x="0" y="322"/>
                  </a:lnTo>
                  <a:cubicBezTo>
                    <a:pt x="0" y="381"/>
                    <a:pt x="48" y="441"/>
                    <a:pt x="120" y="488"/>
                  </a:cubicBezTo>
                  <a:lnTo>
                    <a:pt x="1834" y="1465"/>
                  </a:lnTo>
                  <a:cubicBezTo>
                    <a:pt x="1917" y="1512"/>
                    <a:pt x="2022" y="1536"/>
                    <a:pt x="2126" y="1536"/>
                  </a:cubicBezTo>
                  <a:cubicBezTo>
                    <a:pt x="2230" y="1536"/>
                    <a:pt x="2334" y="1512"/>
                    <a:pt x="2417" y="1465"/>
                  </a:cubicBezTo>
                  <a:lnTo>
                    <a:pt x="4108" y="488"/>
                  </a:lnTo>
                  <a:cubicBezTo>
                    <a:pt x="4180" y="441"/>
                    <a:pt x="4227" y="381"/>
                    <a:pt x="4227" y="322"/>
                  </a:cubicBezTo>
                  <a:lnTo>
                    <a:pt x="4227" y="0"/>
                  </a:lnTo>
                  <a:cubicBezTo>
                    <a:pt x="4227" y="60"/>
                    <a:pt x="4180" y="119"/>
                    <a:pt x="4108" y="155"/>
                  </a:cubicBezTo>
                  <a:lnTo>
                    <a:pt x="2417" y="1143"/>
                  </a:lnTo>
                  <a:cubicBezTo>
                    <a:pt x="2334" y="1185"/>
                    <a:pt x="2230" y="1206"/>
                    <a:pt x="2126" y="1206"/>
                  </a:cubicBezTo>
                  <a:cubicBezTo>
                    <a:pt x="2022" y="1206"/>
                    <a:pt x="1917" y="1185"/>
                    <a:pt x="1834" y="1143"/>
                  </a:cubicBezTo>
                  <a:lnTo>
                    <a:pt x="120" y="155"/>
                  </a:lnTo>
                  <a:cubicBezTo>
                    <a:pt x="48" y="107"/>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4"/>
            <p:cNvSpPr/>
            <p:nvPr/>
          </p:nvSpPr>
          <p:spPr>
            <a:xfrm>
              <a:off x="3951375" y="3889600"/>
              <a:ext cx="105700" cy="39025"/>
            </a:xfrm>
            <a:custGeom>
              <a:avLst/>
              <a:gdLst/>
              <a:ahLst/>
              <a:cxnLst/>
              <a:rect l="l" t="t" r="r" b="b"/>
              <a:pathLst>
                <a:path w="4228" h="1561" fill="none" extrusionOk="0">
                  <a:moveTo>
                    <a:pt x="4108" y="488"/>
                  </a:moveTo>
                  <a:lnTo>
                    <a:pt x="2417" y="1465"/>
                  </a:lnTo>
                  <a:cubicBezTo>
                    <a:pt x="2251" y="1560"/>
                    <a:pt x="2001" y="1560"/>
                    <a:pt x="1834" y="1465"/>
                  </a:cubicBezTo>
                  <a:lnTo>
                    <a:pt x="120" y="488"/>
                  </a:lnTo>
                  <a:cubicBezTo>
                    <a:pt x="48" y="441"/>
                    <a:pt x="0" y="381"/>
                    <a:pt x="0" y="322"/>
                  </a:cubicBezTo>
                  <a:lnTo>
                    <a:pt x="0" y="0"/>
                  </a:lnTo>
                  <a:cubicBezTo>
                    <a:pt x="0" y="60"/>
                    <a:pt x="48" y="107"/>
                    <a:pt x="120" y="155"/>
                  </a:cubicBezTo>
                  <a:lnTo>
                    <a:pt x="1834" y="1143"/>
                  </a:lnTo>
                  <a:cubicBezTo>
                    <a:pt x="2001" y="1227"/>
                    <a:pt x="2251" y="1227"/>
                    <a:pt x="2417" y="1143"/>
                  </a:cubicBezTo>
                  <a:lnTo>
                    <a:pt x="4108" y="155"/>
                  </a:lnTo>
                  <a:cubicBezTo>
                    <a:pt x="4180" y="119"/>
                    <a:pt x="4227" y="60"/>
                    <a:pt x="4227" y="0"/>
                  </a:cubicBezTo>
                  <a:lnTo>
                    <a:pt x="4227" y="322"/>
                  </a:lnTo>
                  <a:cubicBezTo>
                    <a:pt x="4227" y="381"/>
                    <a:pt x="4180" y="441"/>
                    <a:pt x="4108" y="48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4"/>
            <p:cNvSpPr/>
            <p:nvPr/>
          </p:nvSpPr>
          <p:spPr>
            <a:xfrm>
              <a:off x="3506375" y="3224925"/>
              <a:ext cx="88125" cy="38500"/>
            </a:xfrm>
            <a:custGeom>
              <a:avLst/>
              <a:gdLst/>
              <a:ahLst/>
              <a:cxnLst/>
              <a:rect l="l" t="t" r="r" b="b"/>
              <a:pathLst>
                <a:path w="3525" h="1540" extrusionOk="0">
                  <a:moveTo>
                    <a:pt x="1" y="1"/>
                  </a:moveTo>
                  <a:lnTo>
                    <a:pt x="1" y="334"/>
                  </a:lnTo>
                  <a:cubicBezTo>
                    <a:pt x="1" y="406"/>
                    <a:pt x="48" y="465"/>
                    <a:pt x="120" y="489"/>
                  </a:cubicBezTo>
                  <a:lnTo>
                    <a:pt x="1834" y="1477"/>
                  </a:lnTo>
                  <a:cubicBezTo>
                    <a:pt x="1918" y="1519"/>
                    <a:pt x="2022" y="1540"/>
                    <a:pt x="2124" y="1540"/>
                  </a:cubicBezTo>
                  <a:cubicBezTo>
                    <a:pt x="2227" y="1540"/>
                    <a:pt x="2328" y="1519"/>
                    <a:pt x="2406" y="1477"/>
                  </a:cubicBezTo>
                  <a:lnTo>
                    <a:pt x="3406" y="894"/>
                  </a:lnTo>
                  <a:cubicBezTo>
                    <a:pt x="3489" y="846"/>
                    <a:pt x="3525" y="787"/>
                    <a:pt x="3525" y="727"/>
                  </a:cubicBezTo>
                  <a:lnTo>
                    <a:pt x="3525" y="406"/>
                  </a:lnTo>
                  <a:cubicBezTo>
                    <a:pt x="3525" y="465"/>
                    <a:pt x="3489" y="525"/>
                    <a:pt x="3406" y="572"/>
                  </a:cubicBezTo>
                  <a:lnTo>
                    <a:pt x="2406" y="1144"/>
                  </a:lnTo>
                  <a:cubicBezTo>
                    <a:pt x="2328" y="1191"/>
                    <a:pt x="2227" y="1215"/>
                    <a:pt x="2124" y="1215"/>
                  </a:cubicBezTo>
                  <a:cubicBezTo>
                    <a:pt x="2022" y="1215"/>
                    <a:pt x="1918" y="1191"/>
                    <a:pt x="1834" y="1144"/>
                  </a:cubicBezTo>
                  <a:lnTo>
                    <a:pt x="120" y="167"/>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4"/>
            <p:cNvSpPr/>
            <p:nvPr/>
          </p:nvSpPr>
          <p:spPr>
            <a:xfrm>
              <a:off x="3506375" y="3224925"/>
              <a:ext cx="88125" cy="39025"/>
            </a:xfrm>
            <a:custGeom>
              <a:avLst/>
              <a:gdLst/>
              <a:ahLst/>
              <a:cxnLst/>
              <a:rect l="l" t="t" r="r" b="b"/>
              <a:pathLst>
                <a:path w="3525" h="1561" fill="none" extrusionOk="0">
                  <a:moveTo>
                    <a:pt x="1" y="334"/>
                  </a:moveTo>
                  <a:lnTo>
                    <a:pt x="1" y="1"/>
                  </a:lnTo>
                  <a:cubicBezTo>
                    <a:pt x="1" y="60"/>
                    <a:pt x="48" y="120"/>
                    <a:pt x="120" y="167"/>
                  </a:cubicBezTo>
                  <a:lnTo>
                    <a:pt x="1834" y="1144"/>
                  </a:lnTo>
                  <a:cubicBezTo>
                    <a:pt x="2001" y="1239"/>
                    <a:pt x="2251" y="1239"/>
                    <a:pt x="2406" y="1144"/>
                  </a:cubicBezTo>
                  <a:lnTo>
                    <a:pt x="3406" y="572"/>
                  </a:lnTo>
                  <a:cubicBezTo>
                    <a:pt x="3489" y="525"/>
                    <a:pt x="3525" y="465"/>
                    <a:pt x="3525" y="406"/>
                  </a:cubicBezTo>
                  <a:lnTo>
                    <a:pt x="3525" y="727"/>
                  </a:lnTo>
                  <a:cubicBezTo>
                    <a:pt x="3525" y="787"/>
                    <a:pt x="3489" y="846"/>
                    <a:pt x="3406" y="894"/>
                  </a:cubicBezTo>
                  <a:lnTo>
                    <a:pt x="2406" y="1477"/>
                  </a:lnTo>
                  <a:cubicBezTo>
                    <a:pt x="2251" y="1560"/>
                    <a:pt x="2001" y="1560"/>
                    <a:pt x="1834" y="1477"/>
                  </a:cubicBezTo>
                  <a:lnTo>
                    <a:pt x="120" y="489"/>
                  </a:lnTo>
                  <a:cubicBezTo>
                    <a:pt x="48" y="465"/>
                    <a:pt x="1" y="406"/>
                    <a:pt x="1"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4"/>
            <p:cNvSpPr/>
            <p:nvPr/>
          </p:nvSpPr>
          <p:spPr>
            <a:xfrm>
              <a:off x="3358450" y="3311250"/>
              <a:ext cx="142600" cy="60150"/>
            </a:xfrm>
            <a:custGeom>
              <a:avLst/>
              <a:gdLst/>
              <a:ahLst/>
              <a:cxnLst/>
              <a:rect l="l" t="t" r="r" b="b"/>
              <a:pathLst>
                <a:path w="5704" h="2406" extrusionOk="0">
                  <a:moveTo>
                    <a:pt x="0" y="1"/>
                  </a:moveTo>
                  <a:lnTo>
                    <a:pt x="0" y="334"/>
                  </a:lnTo>
                  <a:cubicBezTo>
                    <a:pt x="0" y="393"/>
                    <a:pt x="36" y="453"/>
                    <a:pt x="119" y="489"/>
                  </a:cubicBezTo>
                  <a:lnTo>
                    <a:pt x="3310" y="2334"/>
                  </a:lnTo>
                  <a:cubicBezTo>
                    <a:pt x="3394" y="2382"/>
                    <a:pt x="3498" y="2406"/>
                    <a:pt x="3602" y="2406"/>
                  </a:cubicBezTo>
                  <a:cubicBezTo>
                    <a:pt x="3706" y="2406"/>
                    <a:pt x="3810" y="2382"/>
                    <a:pt x="3894" y="2334"/>
                  </a:cubicBezTo>
                  <a:lnTo>
                    <a:pt x="5596" y="1358"/>
                  </a:lnTo>
                  <a:cubicBezTo>
                    <a:pt x="5668" y="1310"/>
                    <a:pt x="5703" y="1251"/>
                    <a:pt x="5703" y="1191"/>
                  </a:cubicBezTo>
                  <a:lnTo>
                    <a:pt x="5703" y="870"/>
                  </a:lnTo>
                  <a:cubicBezTo>
                    <a:pt x="5703" y="917"/>
                    <a:pt x="5668" y="989"/>
                    <a:pt x="5596" y="1024"/>
                  </a:cubicBezTo>
                  <a:lnTo>
                    <a:pt x="3894" y="2013"/>
                  </a:lnTo>
                  <a:cubicBezTo>
                    <a:pt x="3810" y="2054"/>
                    <a:pt x="3706" y="2075"/>
                    <a:pt x="3602" y="2075"/>
                  </a:cubicBezTo>
                  <a:cubicBezTo>
                    <a:pt x="3498" y="2075"/>
                    <a:pt x="3394" y="2054"/>
                    <a:pt x="3310" y="2013"/>
                  </a:cubicBezTo>
                  <a:lnTo>
                    <a:pt x="119" y="167"/>
                  </a:lnTo>
                  <a:cubicBezTo>
                    <a:pt x="36"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4"/>
            <p:cNvSpPr/>
            <p:nvPr/>
          </p:nvSpPr>
          <p:spPr>
            <a:xfrm>
              <a:off x="3358450" y="3311250"/>
              <a:ext cx="142600" cy="60750"/>
            </a:xfrm>
            <a:custGeom>
              <a:avLst/>
              <a:gdLst/>
              <a:ahLst/>
              <a:cxnLst/>
              <a:rect l="l" t="t" r="r" b="b"/>
              <a:pathLst>
                <a:path w="5704" h="2430" fill="none" extrusionOk="0">
                  <a:moveTo>
                    <a:pt x="0" y="334"/>
                  </a:moveTo>
                  <a:lnTo>
                    <a:pt x="0" y="1"/>
                  </a:lnTo>
                  <a:cubicBezTo>
                    <a:pt x="0" y="60"/>
                    <a:pt x="36" y="120"/>
                    <a:pt x="119" y="167"/>
                  </a:cubicBezTo>
                  <a:lnTo>
                    <a:pt x="3310" y="2013"/>
                  </a:lnTo>
                  <a:cubicBezTo>
                    <a:pt x="3477" y="2096"/>
                    <a:pt x="3727" y="2096"/>
                    <a:pt x="3894" y="2013"/>
                  </a:cubicBezTo>
                  <a:lnTo>
                    <a:pt x="5596" y="1024"/>
                  </a:lnTo>
                  <a:cubicBezTo>
                    <a:pt x="5668" y="989"/>
                    <a:pt x="5703" y="917"/>
                    <a:pt x="5703" y="870"/>
                  </a:cubicBezTo>
                  <a:lnTo>
                    <a:pt x="5703" y="1191"/>
                  </a:lnTo>
                  <a:cubicBezTo>
                    <a:pt x="5703" y="1251"/>
                    <a:pt x="5668" y="1310"/>
                    <a:pt x="5596" y="1358"/>
                  </a:cubicBezTo>
                  <a:lnTo>
                    <a:pt x="3894" y="2334"/>
                  </a:lnTo>
                  <a:cubicBezTo>
                    <a:pt x="3727" y="2429"/>
                    <a:pt x="3477" y="2429"/>
                    <a:pt x="3310" y="2334"/>
                  </a:cubicBezTo>
                  <a:lnTo>
                    <a:pt x="119" y="489"/>
                  </a:lnTo>
                  <a:cubicBezTo>
                    <a:pt x="36" y="453"/>
                    <a:pt x="0" y="393"/>
                    <a:pt x="0"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4"/>
            <p:cNvSpPr/>
            <p:nvPr/>
          </p:nvSpPr>
          <p:spPr>
            <a:xfrm>
              <a:off x="3429275" y="3269875"/>
              <a:ext cx="105700" cy="38725"/>
            </a:xfrm>
            <a:custGeom>
              <a:avLst/>
              <a:gdLst/>
              <a:ahLst/>
              <a:cxnLst/>
              <a:rect l="l" t="t" r="r" b="b"/>
              <a:pathLst>
                <a:path w="4228" h="1549" extrusionOk="0">
                  <a:moveTo>
                    <a:pt x="1" y="1"/>
                  </a:moveTo>
                  <a:lnTo>
                    <a:pt x="1" y="334"/>
                  </a:lnTo>
                  <a:cubicBezTo>
                    <a:pt x="1" y="393"/>
                    <a:pt x="49" y="453"/>
                    <a:pt x="120" y="501"/>
                  </a:cubicBezTo>
                  <a:lnTo>
                    <a:pt x="1834" y="1477"/>
                  </a:lnTo>
                  <a:cubicBezTo>
                    <a:pt x="1918" y="1525"/>
                    <a:pt x="2022" y="1548"/>
                    <a:pt x="2126" y="1548"/>
                  </a:cubicBezTo>
                  <a:cubicBezTo>
                    <a:pt x="2230" y="1548"/>
                    <a:pt x="2335" y="1525"/>
                    <a:pt x="2418" y="1477"/>
                  </a:cubicBezTo>
                  <a:lnTo>
                    <a:pt x="4109" y="501"/>
                  </a:lnTo>
                  <a:cubicBezTo>
                    <a:pt x="4192" y="453"/>
                    <a:pt x="4228" y="393"/>
                    <a:pt x="4228" y="334"/>
                  </a:cubicBezTo>
                  <a:lnTo>
                    <a:pt x="4228" y="1"/>
                  </a:lnTo>
                  <a:cubicBezTo>
                    <a:pt x="4228" y="60"/>
                    <a:pt x="4192" y="120"/>
                    <a:pt x="4109" y="167"/>
                  </a:cubicBezTo>
                  <a:lnTo>
                    <a:pt x="2418" y="1155"/>
                  </a:lnTo>
                  <a:cubicBezTo>
                    <a:pt x="2335" y="1197"/>
                    <a:pt x="2230" y="1218"/>
                    <a:pt x="2126" y="1218"/>
                  </a:cubicBezTo>
                  <a:cubicBezTo>
                    <a:pt x="2022" y="1218"/>
                    <a:pt x="1918" y="1197"/>
                    <a:pt x="1834" y="1155"/>
                  </a:cubicBezTo>
                  <a:lnTo>
                    <a:pt x="120" y="167"/>
                  </a:lnTo>
                  <a:cubicBezTo>
                    <a:pt x="49"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4"/>
            <p:cNvSpPr/>
            <p:nvPr/>
          </p:nvSpPr>
          <p:spPr>
            <a:xfrm>
              <a:off x="3429275" y="3269875"/>
              <a:ext cx="105700" cy="39325"/>
            </a:xfrm>
            <a:custGeom>
              <a:avLst/>
              <a:gdLst/>
              <a:ahLst/>
              <a:cxnLst/>
              <a:rect l="l" t="t" r="r" b="b"/>
              <a:pathLst>
                <a:path w="4228" h="1573" fill="none" extrusionOk="0">
                  <a:moveTo>
                    <a:pt x="1" y="334"/>
                  </a:moveTo>
                  <a:lnTo>
                    <a:pt x="1" y="1"/>
                  </a:lnTo>
                  <a:cubicBezTo>
                    <a:pt x="1" y="60"/>
                    <a:pt x="49" y="120"/>
                    <a:pt x="120" y="167"/>
                  </a:cubicBezTo>
                  <a:lnTo>
                    <a:pt x="1834" y="1155"/>
                  </a:lnTo>
                  <a:cubicBezTo>
                    <a:pt x="2001" y="1239"/>
                    <a:pt x="2251" y="1239"/>
                    <a:pt x="2418" y="1155"/>
                  </a:cubicBezTo>
                  <a:lnTo>
                    <a:pt x="4109" y="167"/>
                  </a:lnTo>
                  <a:cubicBezTo>
                    <a:pt x="4192" y="120"/>
                    <a:pt x="4228" y="60"/>
                    <a:pt x="4228" y="1"/>
                  </a:cubicBezTo>
                  <a:lnTo>
                    <a:pt x="4228" y="334"/>
                  </a:lnTo>
                  <a:cubicBezTo>
                    <a:pt x="4228" y="393"/>
                    <a:pt x="4192" y="453"/>
                    <a:pt x="4109" y="501"/>
                  </a:cubicBezTo>
                  <a:lnTo>
                    <a:pt x="2418" y="1477"/>
                  </a:lnTo>
                  <a:cubicBezTo>
                    <a:pt x="2251" y="1572"/>
                    <a:pt x="2001" y="1572"/>
                    <a:pt x="1834" y="1477"/>
                  </a:cubicBezTo>
                  <a:lnTo>
                    <a:pt x="120" y="501"/>
                  </a:lnTo>
                  <a:cubicBezTo>
                    <a:pt x="49" y="453"/>
                    <a:pt x="1" y="393"/>
                    <a:pt x="1"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4"/>
            <p:cNvSpPr/>
            <p:nvPr/>
          </p:nvSpPr>
          <p:spPr>
            <a:xfrm>
              <a:off x="3465000" y="3372575"/>
              <a:ext cx="105700" cy="38725"/>
            </a:xfrm>
            <a:custGeom>
              <a:avLst/>
              <a:gdLst/>
              <a:ahLst/>
              <a:cxnLst/>
              <a:rect l="l" t="t" r="r" b="b"/>
              <a:pathLst>
                <a:path w="4228" h="1549" extrusionOk="0">
                  <a:moveTo>
                    <a:pt x="1" y="0"/>
                  </a:moveTo>
                  <a:lnTo>
                    <a:pt x="1" y="334"/>
                  </a:lnTo>
                  <a:cubicBezTo>
                    <a:pt x="1" y="393"/>
                    <a:pt x="48" y="453"/>
                    <a:pt x="120" y="500"/>
                  </a:cubicBezTo>
                  <a:lnTo>
                    <a:pt x="1834" y="1477"/>
                  </a:lnTo>
                  <a:cubicBezTo>
                    <a:pt x="1918" y="1524"/>
                    <a:pt x="2022" y="1548"/>
                    <a:pt x="2126" y="1548"/>
                  </a:cubicBezTo>
                  <a:cubicBezTo>
                    <a:pt x="2230" y="1548"/>
                    <a:pt x="2334" y="1524"/>
                    <a:pt x="2418" y="1477"/>
                  </a:cubicBezTo>
                  <a:lnTo>
                    <a:pt x="4108" y="500"/>
                  </a:lnTo>
                  <a:cubicBezTo>
                    <a:pt x="4192" y="453"/>
                    <a:pt x="4227" y="393"/>
                    <a:pt x="4227" y="334"/>
                  </a:cubicBezTo>
                  <a:lnTo>
                    <a:pt x="4227" y="0"/>
                  </a:lnTo>
                  <a:cubicBezTo>
                    <a:pt x="4227" y="60"/>
                    <a:pt x="4192" y="143"/>
                    <a:pt x="4108" y="167"/>
                  </a:cubicBezTo>
                  <a:lnTo>
                    <a:pt x="2418" y="1155"/>
                  </a:lnTo>
                  <a:cubicBezTo>
                    <a:pt x="2334" y="1197"/>
                    <a:pt x="2230" y="1218"/>
                    <a:pt x="2126" y="1218"/>
                  </a:cubicBezTo>
                  <a:cubicBezTo>
                    <a:pt x="2022" y="1218"/>
                    <a:pt x="1918" y="1197"/>
                    <a:pt x="1834" y="1155"/>
                  </a:cubicBezTo>
                  <a:lnTo>
                    <a:pt x="120" y="167"/>
                  </a:lnTo>
                  <a:cubicBezTo>
                    <a:pt x="48"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4"/>
            <p:cNvSpPr/>
            <p:nvPr/>
          </p:nvSpPr>
          <p:spPr>
            <a:xfrm>
              <a:off x="3465000" y="3372575"/>
              <a:ext cx="105700" cy="39300"/>
            </a:xfrm>
            <a:custGeom>
              <a:avLst/>
              <a:gdLst/>
              <a:ahLst/>
              <a:cxnLst/>
              <a:rect l="l" t="t" r="r" b="b"/>
              <a:pathLst>
                <a:path w="4228" h="1572" fill="none" extrusionOk="0">
                  <a:moveTo>
                    <a:pt x="4227" y="0"/>
                  </a:moveTo>
                  <a:lnTo>
                    <a:pt x="4227" y="334"/>
                  </a:lnTo>
                  <a:cubicBezTo>
                    <a:pt x="4227" y="393"/>
                    <a:pt x="4192" y="453"/>
                    <a:pt x="4108" y="500"/>
                  </a:cubicBezTo>
                  <a:lnTo>
                    <a:pt x="2418" y="1477"/>
                  </a:lnTo>
                  <a:cubicBezTo>
                    <a:pt x="2251" y="1572"/>
                    <a:pt x="2001" y="1572"/>
                    <a:pt x="1834" y="1477"/>
                  </a:cubicBezTo>
                  <a:lnTo>
                    <a:pt x="120" y="500"/>
                  </a:lnTo>
                  <a:cubicBezTo>
                    <a:pt x="48" y="453"/>
                    <a:pt x="1" y="393"/>
                    <a:pt x="1" y="334"/>
                  </a:cubicBezTo>
                  <a:lnTo>
                    <a:pt x="1" y="0"/>
                  </a:lnTo>
                  <a:cubicBezTo>
                    <a:pt x="1" y="60"/>
                    <a:pt x="48" y="119"/>
                    <a:pt x="120" y="167"/>
                  </a:cubicBezTo>
                  <a:lnTo>
                    <a:pt x="1834" y="1155"/>
                  </a:lnTo>
                  <a:cubicBezTo>
                    <a:pt x="2001" y="1238"/>
                    <a:pt x="2251" y="1238"/>
                    <a:pt x="2418" y="1155"/>
                  </a:cubicBezTo>
                  <a:lnTo>
                    <a:pt x="4108" y="167"/>
                  </a:lnTo>
                  <a:cubicBezTo>
                    <a:pt x="4192" y="143"/>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4"/>
            <p:cNvSpPr/>
            <p:nvPr/>
          </p:nvSpPr>
          <p:spPr>
            <a:xfrm>
              <a:off x="3487025" y="3544625"/>
              <a:ext cx="105700" cy="38475"/>
            </a:xfrm>
            <a:custGeom>
              <a:avLst/>
              <a:gdLst/>
              <a:ahLst/>
              <a:cxnLst/>
              <a:rect l="l" t="t" r="r" b="b"/>
              <a:pathLst>
                <a:path w="4228" h="1539" extrusionOk="0">
                  <a:moveTo>
                    <a:pt x="1" y="0"/>
                  </a:moveTo>
                  <a:lnTo>
                    <a:pt x="1" y="321"/>
                  </a:lnTo>
                  <a:cubicBezTo>
                    <a:pt x="1" y="381"/>
                    <a:pt x="48" y="441"/>
                    <a:pt x="120" y="488"/>
                  </a:cubicBezTo>
                  <a:lnTo>
                    <a:pt x="1834" y="1476"/>
                  </a:lnTo>
                  <a:cubicBezTo>
                    <a:pt x="1918" y="1518"/>
                    <a:pt x="2022" y="1539"/>
                    <a:pt x="2126" y="1539"/>
                  </a:cubicBezTo>
                  <a:cubicBezTo>
                    <a:pt x="2230" y="1539"/>
                    <a:pt x="2334" y="1518"/>
                    <a:pt x="2418" y="1476"/>
                  </a:cubicBezTo>
                  <a:lnTo>
                    <a:pt x="4108" y="488"/>
                  </a:lnTo>
                  <a:cubicBezTo>
                    <a:pt x="4180" y="441"/>
                    <a:pt x="4227" y="381"/>
                    <a:pt x="4227" y="321"/>
                  </a:cubicBezTo>
                  <a:lnTo>
                    <a:pt x="4227" y="0"/>
                  </a:lnTo>
                  <a:cubicBezTo>
                    <a:pt x="4227" y="60"/>
                    <a:pt x="4180" y="119"/>
                    <a:pt x="4108" y="167"/>
                  </a:cubicBezTo>
                  <a:lnTo>
                    <a:pt x="2418" y="1143"/>
                  </a:lnTo>
                  <a:cubicBezTo>
                    <a:pt x="2334" y="1191"/>
                    <a:pt x="2230" y="1214"/>
                    <a:pt x="2126" y="1214"/>
                  </a:cubicBezTo>
                  <a:cubicBezTo>
                    <a:pt x="2022" y="1214"/>
                    <a:pt x="1918" y="1191"/>
                    <a:pt x="1834" y="1143"/>
                  </a:cubicBezTo>
                  <a:lnTo>
                    <a:pt x="120" y="167"/>
                  </a:lnTo>
                  <a:cubicBezTo>
                    <a:pt x="48"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4"/>
            <p:cNvSpPr/>
            <p:nvPr/>
          </p:nvSpPr>
          <p:spPr>
            <a:xfrm>
              <a:off x="3487025" y="3544625"/>
              <a:ext cx="105700" cy="39000"/>
            </a:xfrm>
            <a:custGeom>
              <a:avLst/>
              <a:gdLst/>
              <a:ahLst/>
              <a:cxnLst/>
              <a:rect l="l" t="t" r="r" b="b"/>
              <a:pathLst>
                <a:path w="4228" h="1560" fill="none" extrusionOk="0">
                  <a:moveTo>
                    <a:pt x="1" y="321"/>
                  </a:moveTo>
                  <a:lnTo>
                    <a:pt x="1" y="0"/>
                  </a:lnTo>
                  <a:cubicBezTo>
                    <a:pt x="1" y="60"/>
                    <a:pt x="48" y="119"/>
                    <a:pt x="120" y="167"/>
                  </a:cubicBezTo>
                  <a:lnTo>
                    <a:pt x="1834" y="1143"/>
                  </a:lnTo>
                  <a:cubicBezTo>
                    <a:pt x="2001" y="1238"/>
                    <a:pt x="2251" y="1238"/>
                    <a:pt x="2418" y="1143"/>
                  </a:cubicBezTo>
                  <a:lnTo>
                    <a:pt x="4108" y="167"/>
                  </a:lnTo>
                  <a:cubicBezTo>
                    <a:pt x="4180" y="119"/>
                    <a:pt x="4227" y="60"/>
                    <a:pt x="4227" y="0"/>
                  </a:cubicBezTo>
                  <a:lnTo>
                    <a:pt x="4227" y="321"/>
                  </a:lnTo>
                  <a:cubicBezTo>
                    <a:pt x="4227" y="381"/>
                    <a:pt x="4180" y="441"/>
                    <a:pt x="4108" y="488"/>
                  </a:cubicBezTo>
                  <a:lnTo>
                    <a:pt x="2418" y="1476"/>
                  </a:lnTo>
                  <a:cubicBezTo>
                    <a:pt x="2251" y="1560"/>
                    <a:pt x="2001" y="1560"/>
                    <a:pt x="1834" y="1476"/>
                  </a:cubicBezTo>
                  <a:lnTo>
                    <a:pt x="120" y="488"/>
                  </a:lnTo>
                  <a:cubicBezTo>
                    <a:pt x="48" y="441"/>
                    <a:pt x="1" y="381"/>
                    <a:pt x="1" y="32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4"/>
            <p:cNvSpPr/>
            <p:nvPr/>
          </p:nvSpPr>
          <p:spPr>
            <a:xfrm>
              <a:off x="3495375" y="3307975"/>
              <a:ext cx="105675" cy="38500"/>
            </a:xfrm>
            <a:custGeom>
              <a:avLst/>
              <a:gdLst/>
              <a:ahLst/>
              <a:cxnLst/>
              <a:rect l="l" t="t" r="r" b="b"/>
              <a:pathLst>
                <a:path w="4227" h="1540" extrusionOk="0">
                  <a:moveTo>
                    <a:pt x="0" y="1"/>
                  </a:moveTo>
                  <a:lnTo>
                    <a:pt x="0" y="322"/>
                  </a:lnTo>
                  <a:cubicBezTo>
                    <a:pt x="0" y="382"/>
                    <a:pt x="36" y="441"/>
                    <a:pt x="119" y="489"/>
                  </a:cubicBezTo>
                  <a:lnTo>
                    <a:pt x="1822" y="1477"/>
                  </a:lnTo>
                  <a:cubicBezTo>
                    <a:pt x="1905" y="1519"/>
                    <a:pt x="2009" y="1539"/>
                    <a:pt x="2113" y="1539"/>
                  </a:cubicBezTo>
                  <a:cubicBezTo>
                    <a:pt x="2218" y="1539"/>
                    <a:pt x="2322" y="1519"/>
                    <a:pt x="2405" y="1477"/>
                  </a:cubicBezTo>
                  <a:lnTo>
                    <a:pt x="4108" y="489"/>
                  </a:lnTo>
                  <a:cubicBezTo>
                    <a:pt x="4179" y="441"/>
                    <a:pt x="4227" y="382"/>
                    <a:pt x="4227" y="322"/>
                  </a:cubicBezTo>
                  <a:lnTo>
                    <a:pt x="4227" y="1"/>
                  </a:lnTo>
                  <a:cubicBezTo>
                    <a:pt x="4227" y="60"/>
                    <a:pt x="4179" y="120"/>
                    <a:pt x="4108" y="167"/>
                  </a:cubicBezTo>
                  <a:lnTo>
                    <a:pt x="2405" y="1144"/>
                  </a:lnTo>
                  <a:cubicBezTo>
                    <a:pt x="2322" y="1197"/>
                    <a:pt x="2218" y="1224"/>
                    <a:pt x="2113" y="1224"/>
                  </a:cubicBezTo>
                  <a:cubicBezTo>
                    <a:pt x="2009" y="1224"/>
                    <a:pt x="1905" y="1197"/>
                    <a:pt x="1822" y="1144"/>
                  </a:cubicBezTo>
                  <a:lnTo>
                    <a:pt x="119" y="167"/>
                  </a:lnTo>
                  <a:cubicBezTo>
                    <a:pt x="36"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4"/>
            <p:cNvSpPr/>
            <p:nvPr/>
          </p:nvSpPr>
          <p:spPr>
            <a:xfrm>
              <a:off x="3495375" y="3307975"/>
              <a:ext cx="105675" cy="39025"/>
            </a:xfrm>
            <a:custGeom>
              <a:avLst/>
              <a:gdLst/>
              <a:ahLst/>
              <a:cxnLst/>
              <a:rect l="l" t="t" r="r" b="b"/>
              <a:pathLst>
                <a:path w="4227" h="1561" fill="none" extrusionOk="0">
                  <a:moveTo>
                    <a:pt x="2405" y="1144"/>
                  </a:moveTo>
                  <a:lnTo>
                    <a:pt x="4108" y="167"/>
                  </a:lnTo>
                  <a:cubicBezTo>
                    <a:pt x="4179" y="120"/>
                    <a:pt x="4227" y="60"/>
                    <a:pt x="4227" y="1"/>
                  </a:cubicBezTo>
                  <a:lnTo>
                    <a:pt x="4227" y="322"/>
                  </a:lnTo>
                  <a:cubicBezTo>
                    <a:pt x="4227" y="382"/>
                    <a:pt x="4179" y="441"/>
                    <a:pt x="4108" y="489"/>
                  </a:cubicBezTo>
                  <a:lnTo>
                    <a:pt x="2405" y="1477"/>
                  </a:lnTo>
                  <a:cubicBezTo>
                    <a:pt x="2238" y="1560"/>
                    <a:pt x="1988" y="1560"/>
                    <a:pt x="1822" y="1477"/>
                  </a:cubicBezTo>
                  <a:lnTo>
                    <a:pt x="119" y="489"/>
                  </a:lnTo>
                  <a:cubicBezTo>
                    <a:pt x="36" y="441"/>
                    <a:pt x="0" y="382"/>
                    <a:pt x="0" y="322"/>
                  </a:cubicBezTo>
                  <a:lnTo>
                    <a:pt x="0" y="1"/>
                  </a:lnTo>
                  <a:cubicBezTo>
                    <a:pt x="0" y="60"/>
                    <a:pt x="36" y="120"/>
                    <a:pt x="119" y="167"/>
                  </a:cubicBezTo>
                  <a:lnTo>
                    <a:pt x="1822" y="1144"/>
                  </a:lnTo>
                  <a:cubicBezTo>
                    <a:pt x="1988" y="1251"/>
                    <a:pt x="2238" y="1251"/>
                    <a:pt x="2405" y="114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4"/>
            <p:cNvSpPr/>
            <p:nvPr/>
          </p:nvSpPr>
          <p:spPr>
            <a:xfrm>
              <a:off x="3532875" y="3494000"/>
              <a:ext cx="105675" cy="38500"/>
            </a:xfrm>
            <a:custGeom>
              <a:avLst/>
              <a:gdLst/>
              <a:ahLst/>
              <a:cxnLst/>
              <a:rect l="l" t="t" r="r" b="b"/>
              <a:pathLst>
                <a:path w="4227" h="1540" extrusionOk="0">
                  <a:moveTo>
                    <a:pt x="0" y="1"/>
                  </a:moveTo>
                  <a:lnTo>
                    <a:pt x="0" y="322"/>
                  </a:lnTo>
                  <a:cubicBezTo>
                    <a:pt x="0" y="406"/>
                    <a:pt x="24" y="465"/>
                    <a:pt x="119" y="489"/>
                  </a:cubicBezTo>
                  <a:lnTo>
                    <a:pt x="1834" y="1477"/>
                  </a:lnTo>
                  <a:cubicBezTo>
                    <a:pt x="1911" y="1519"/>
                    <a:pt x="2012" y="1540"/>
                    <a:pt x="2115" y="1540"/>
                  </a:cubicBezTo>
                  <a:cubicBezTo>
                    <a:pt x="2218" y="1540"/>
                    <a:pt x="2322" y="1519"/>
                    <a:pt x="2405" y="1477"/>
                  </a:cubicBezTo>
                  <a:lnTo>
                    <a:pt x="4108" y="489"/>
                  </a:lnTo>
                  <a:cubicBezTo>
                    <a:pt x="4179" y="441"/>
                    <a:pt x="4227" y="382"/>
                    <a:pt x="4227" y="322"/>
                  </a:cubicBezTo>
                  <a:lnTo>
                    <a:pt x="4227" y="1"/>
                  </a:lnTo>
                  <a:cubicBezTo>
                    <a:pt x="4227" y="61"/>
                    <a:pt x="4179" y="120"/>
                    <a:pt x="4108" y="168"/>
                  </a:cubicBezTo>
                  <a:lnTo>
                    <a:pt x="2405" y="1144"/>
                  </a:lnTo>
                  <a:cubicBezTo>
                    <a:pt x="2322" y="1192"/>
                    <a:pt x="2218" y="1215"/>
                    <a:pt x="2115" y="1215"/>
                  </a:cubicBezTo>
                  <a:cubicBezTo>
                    <a:pt x="2012" y="1215"/>
                    <a:pt x="1911" y="1192"/>
                    <a:pt x="1834" y="1144"/>
                  </a:cubicBezTo>
                  <a:lnTo>
                    <a:pt x="119" y="168"/>
                  </a:lnTo>
                  <a:cubicBezTo>
                    <a:pt x="48" y="120"/>
                    <a:pt x="0" y="6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4"/>
            <p:cNvSpPr/>
            <p:nvPr/>
          </p:nvSpPr>
          <p:spPr>
            <a:xfrm>
              <a:off x="3532875" y="3494000"/>
              <a:ext cx="105675" cy="39025"/>
            </a:xfrm>
            <a:custGeom>
              <a:avLst/>
              <a:gdLst/>
              <a:ahLst/>
              <a:cxnLst/>
              <a:rect l="l" t="t" r="r" b="b"/>
              <a:pathLst>
                <a:path w="4227" h="1561" fill="none" extrusionOk="0">
                  <a:moveTo>
                    <a:pt x="0" y="322"/>
                  </a:moveTo>
                  <a:lnTo>
                    <a:pt x="0" y="1"/>
                  </a:lnTo>
                  <a:cubicBezTo>
                    <a:pt x="0" y="61"/>
                    <a:pt x="48" y="120"/>
                    <a:pt x="119" y="168"/>
                  </a:cubicBezTo>
                  <a:lnTo>
                    <a:pt x="1834" y="1144"/>
                  </a:lnTo>
                  <a:cubicBezTo>
                    <a:pt x="1989" y="1239"/>
                    <a:pt x="2239" y="1239"/>
                    <a:pt x="2405" y="1144"/>
                  </a:cubicBezTo>
                  <a:lnTo>
                    <a:pt x="4108" y="168"/>
                  </a:lnTo>
                  <a:cubicBezTo>
                    <a:pt x="4179" y="120"/>
                    <a:pt x="4227" y="61"/>
                    <a:pt x="4227" y="1"/>
                  </a:cubicBezTo>
                  <a:lnTo>
                    <a:pt x="4227" y="322"/>
                  </a:lnTo>
                  <a:cubicBezTo>
                    <a:pt x="4227" y="382"/>
                    <a:pt x="4179" y="441"/>
                    <a:pt x="4108" y="489"/>
                  </a:cubicBezTo>
                  <a:lnTo>
                    <a:pt x="2405" y="1477"/>
                  </a:lnTo>
                  <a:cubicBezTo>
                    <a:pt x="2239" y="1561"/>
                    <a:pt x="1989" y="1561"/>
                    <a:pt x="1834" y="1477"/>
                  </a:cubicBezTo>
                  <a:lnTo>
                    <a:pt x="119" y="489"/>
                  </a:lnTo>
                  <a:cubicBezTo>
                    <a:pt x="24" y="465"/>
                    <a:pt x="0" y="406"/>
                    <a:pt x="0"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4"/>
            <p:cNvSpPr/>
            <p:nvPr/>
          </p:nvSpPr>
          <p:spPr>
            <a:xfrm>
              <a:off x="3598650" y="3532400"/>
              <a:ext cx="105700" cy="38425"/>
            </a:xfrm>
            <a:custGeom>
              <a:avLst/>
              <a:gdLst/>
              <a:ahLst/>
              <a:cxnLst/>
              <a:rect l="l" t="t" r="r" b="b"/>
              <a:pathLst>
                <a:path w="4228" h="1537" extrusionOk="0">
                  <a:moveTo>
                    <a:pt x="1" y="1"/>
                  </a:moveTo>
                  <a:lnTo>
                    <a:pt x="1" y="322"/>
                  </a:lnTo>
                  <a:cubicBezTo>
                    <a:pt x="1" y="382"/>
                    <a:pt x="48" y="441"/>
                    <a:pt x="120" y="489"/>
                  </a:cubicBezTo>
                  <a:lnTo>
                    <a:pt x="1834" y="1465"/>
                  </a:lnTo>
                  <a:cubicBezTo>
                    <a:pt x="1917" y="1513"/>
                    <a:pt x="2022" y="1537"/>
                    <a:pt x="2126" y="1537"/>
                  </a:cubicBezTo>
                  <a:cubicBezTo>
                    <a:pt x="2230" y="1537"/>
                    <a:pt x="2334" y="1513"/>
                    <a:pt x="2418" y="1465"/>
                  </a:cubicBezTo>
                  <a:lnTo>
                    <a:pt x="4108" y="489"/>
                  </a:lnTo>
                  <a:cubicBezTo>
                    <a:pt x="4180" y="441"/>
                    <a:pt x="4227" y="382"/>
                    <a:pt x="4227" y="322"/>
                  </a:cubicBezTo>
                  <a:lnTo>
                    <a:pt x="4227" y="1"/>
                  </a:lnTo>
                  <a:cubicBezTo>
                    <a:pt x="4227" y="60"/>
                    <a:pt x="4180" y="120"/>
                    <a:pt x="4108" y="156"/>
                  </a:cubicBezTo>
                  <a:lnTo>
                    <a:pt x="2418" y="1144"/>
                  </a:lnTo>
                  <a:cubicBezTo>
                    <a:pt x="2334" y="1186"/>
                    <a:pt x="2230" y="1206"/>
                    <a:pt x="2126" y="1206"/>
                  </a:cubicBezTo>
                  <a:cubicBezTo>
                    <a:pt x="2022" y="1206"/>
                    <a:pt x="1917" y="1186"/>
                    <a:pt x="1834" y="1144"/>
                  </a:cubicBezTo>
                  <a:lnTo>
                    <a:pt x="120" y="156"/>
                  </a:lnTo>
                  <a:cubicBezTo>
                    <a:pt x="48" y="108"/>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4"/>
            <p:cNvSpPr/>
            <p:nvPr/>
          </p:nvSpPr>
          <p:spPr>
            <a:xfrm>
              <a:off x="3598650" y="3532400"/>
              <a:ext cx="105700" cy="39025"/>
            </a:xfrm>
            <a:custGeom>
              <a:avLst/>
              <a:gdLst/>
              <a:ahLst/>
              <a:cxnLst/>
              <a:rect l="l" t="t" r="r" b="b"/>
              <a:pathLst>
                <a:path w="4228" h="1561" fill="none" extrusionOk="0">
                  <a:moveTo>
                    <a:pt x="1" y="322"/>
                  </a:moveTo>
                  <a:lnTo>
                    <a:pt x="1" y="1"/>
                  </a:lnTo>
                  <a:cubicBezTo>
                    <a:pt x="1" y="60"/>
                    <a:pt x="48" y="108"/>
                    <a:pt x="120" y="156"/>
                  </a:cubicBezTo>
                  <a:lnTo>
                    <a:pt x="1834" y="1144"/>
                  </a:lnTo>
                  <a:cubicBezTo>
                    <a:pt x="2001" y="1227"/>
                    <a:pt x="2251" y="1227"/>
                    <a:pt x="2418" y="1144"/>
                  </a:cubicBezTo>
                  <a:lnTo>
                    <a:pt x="4108" y="156"/>
                  </a:lnTo>
                  <a:cubicBezTo>
                    <a:pt x="4180" y="120"/>
                    <a:pt x="4227" y="60"/>
                    <a:pt x="4227" y="1"/>
                  </a:cubicBezTo>
                  <a:lnTo>
                    <a:pt x="4227" y="322"/>
                  </a:lnTo>
                  <a:cubicBezTo>
                    <a:pt x="4227" y="382"/>
                    <a:pt x="4180" y="441"/>
                    <a:pt x="4108" y="489"/>
                  </a:cubicBezTo>
                  <a:lnTo>
                    <a:pt x="2418" y="1465"/>
                  </a:lnTo>
                  <a:cubicBezTo>
                    <a:pt x="2251" y="1561"/>
                    <a:pt x="2001" y="1561"/>
                    <a:pt x="1834" y="1465"/>
                  </a:cubicBezTo>
                  <a:lnTo>
                    <a:pt x="120" y="489"/>
                  </a:lnTo>
                  <a:cubicBezTo>
                    <a:pt x="48" y="441"/>
                    <a:pt x="1" y="382"/>
                    <a:pt x="1"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4"/>
            <p:cNvSpPr/>
            <p:nvPr/>
          </p:nvSpPr>
          <p:spPr>
            <a:xfrm>
              <a:off x="3618300" y="3620225"/>
              <a:ext cx="105700" cy="38425"/>
            </a:xfrm>
            <a:custGeom>
              <a:avLst/>
              <a:gdLst/>
              <a:ahLst/>
              <a:cxnLst/>
              <a:rect l="l" t="t" r="r" b="b"/>
              <a:pathLst>
                <a:path w="4228" h="1537" extrusionOk="0">
                  <a:moveTo>
                    <a:pt x="0" y="0"/>
                  </a:moveTo>
                  <a:lnTo>
                    <a:pt x="0" y="322"/>
                  </a:lnTo>
                  <a:cubicBezTo>
                    <a:pt x="0" y="381"/>
                    <a:pt x="36" y="441"/>
                    <a:pt x="119" y="488"/>
                  </a:cubicBezTo>
                  <a:lnTo>
                    <a:pt x="1834" y="1465"/>
                  </a:lnTo>
                  <a:cubicBezTo>
                    <a:pt x="1917" y="1512"/>
                    <a:pt x="2021" y="1536"/>
                    <a:pt x="2126" y="1536"/>
                  </a:cubicBezTo>
                  <a:cubicBezTo>
                    <a:pt x="2230" y="1536"/>
                    <a:pt x="2334" y="1512"/>
                    <a:pt x="2417" y="1465"/>
                  </a:cubicBezTo>
                  <a:lnTo>
                    <a:pt x="4108" y="488"/>
                  </a:lnTo>
                  <a:cubicBezTo>
                    <a:pt x="4179" y="441"/>
                    <a:pt x="4227" y="381"/>
                    <a:pt x="4227" y="322"/>
                  </a:cubicBezTo>
                  <a:lnTo>
                    <a:pt x="4227" y="0"/>
                  </a:lnTo>
                  <a:cubicBezTo>
                    <a:pt x="4227" y="60"/>
                    <a:pt x="4179" y="119"/>
                    <a:pt x="4108" y="155"/>
                  </a:cubicBezTo>
                  <a:lnTo>
                    <a:pt x="2417" y="1143"/>
                  </a:lnTo>
                  <a:cubicBezTo>
                    <a:pt x="2334" y="1185"/>
                    <a:pt x="2230" y="1206"/>
                    <a:pt x="2126" y="1206"/>
                  </a:cubicBezTo>
                  <a:cubicBezTo>
                    <a:pt x="2021" y="1206"/>
                    <a:pt x="1917" y="1185"/>
                    <a:pt x="1834" y="1143"/>
                  </a:cubicBezTo>
                  <a:lnTo>
                    <a:pt x="119" y="155"/>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4"/>
            <p:cNvSpPr/>
            <p:nvPr/>
          </p:nvSpPr>
          <p:spPr>
            <a:xfrm>
              <a:off x="3618300" y="3620225"/>
              <a:ext cx="105700" cy="39000"/>
            </a:xfrm>
            <a:custGeom>
              <a:avLst/>
              <a:gdLst/>
              <a:ahLst/>
              <a:cxnLst/>
              <a:rect l="l" t="t" r="r" b="b"/>
              <a:pathLst>
                <a:path w="4228" h="1560" fill="none" extrusionOk="0">
                  <a:moveTo>
                    <a:pt x="0" y="322"/>
                  </a:moveTo>
                  <a:lnTo>
                    <a:pt x="0" y="0"/>
                  </a:lnTo>
                  <a:cubicBezTo>
                    <a:pt x="0" y="60"/>
                    <a:pt x="48" y="119"/>
                    <a:pt x="119" y="155"/>
                  </a:cubicBezTo>
                  <a:lnTo>
                    <a:pt x="1834" y="1143"/>
                  </a:lnTo>
                  <a:cubicBezTo>
                    <a:pt x="2001" y="1227"/>
                    <a:pt x="2251" y="1227"/>
                    <a:pt x="2417" y="1143"/>
                  </a:cubicBezTo>
                  <a:lnTo>
                    <a:pt x="4108" y="155"/>
                  </a:lnTo>
                  <a:cubicBezTo>
                    <a:pt x="4179" y="119"/>
                    <a:pt x="4227" y="60"/>
                    <a:pt x="4227" y="0"/>
                  </a:cubicBezTo>
                  <a:lnTo>
                    <a:pt x="4227" y="322"/>
                  </a:lnTo>
                  <a:cubicBezTo>
                    <a:pt x="4227" y="381"/>
                    <a:pt x="4179" y="441"/>
                    <a:pt x="4108" y="488"/>
                  </a:cubicBezTo>
                  <a:lnTo>
                    <a:pt x="2417" y="1465"/>
                  </a:lnTo>
                  <a:cubicBezTo>
                    <a:pt x="2251" y="1560"/>
                    <a:pt x="2001" y="1560"/>
                    <a:pt x="1834" y="1465"/>
                  </a:cubicBezTo>
                  <a:lnTo>
                    <a:pt x="119" y="488"/>
                  </a:lnTo>
                  <a:cubicBezTo>
                    <a:pt x="36" y="441"/>
                    <a:pt x="0" y="381"/>
                    <a:pt x="0"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4"/>
            <p:cNvSpPr/>
            <p:nvPr/>
          </p:nvSpPr>
          <p:spPr>
            <a:xfrm>
              <a:off x="3684375" y="3658325"/>
              <a:ext cx="105400" cy="38700"/>
            </a:xfrm>
            <a:custGeom>
              <a:avLst/>
              <a:gdLst/>
              <a:ahLst/>
              <a:cxnLst/>
              <a:rect l="l" t="t" r="r" b="b"/>
              <a:pathLst>
                <a:path w="4216" h="1548" extrusionOk="0">
                  <a:moveTo>
                    <a:pt x="1" y="0"/>
                  </a:moveTo>
                  <a:lnTo>
                    <a:pt x="1" y="334"/>
                  </a:lnTo>
                  <a:cubicBezTo>
                    <a:pt x="1" y="393"/>
                    <a:pt x="36" y="453"/>
                    <a:pt x="120" y="500"/>
                  </a:cubicBezTo>
                  <a:lnTo>
                    <a:pt x="1822" y="1477"/>
                  </a:lnTo>
                  <a:cubicBezTo>
                    <a:pt x="1906" y="1524"/>
                    <a:pt x="2010" y="1548"/>
                    <a:pt x="2114" y="1548"/>
                  </a:cubicBezTo>
                  <a:cubicBezTo>
                    <a:pt x="2218" y="1548"/>
                    <a:pt x="2322" y="1524"/>
                    <a:pt x="2406" y="1477"/>
                  </a:cubicBezTo>
                  <a:lnTo>
                    <a:pt x="4108" y="500"/>
                  </a:lnTo>
                  <a:cubicBezTo>
                    <a:pt x="4180" y="453"/>
                    <a:pt x="4215" y="393"/>
                    <a:pt x="4215" y="334"/>
                  </a:cubicBezTo>
                  <a:lnTo>
                    <a:pt x="4215" y="0"/>
                  </a:lnTo>
                  <a:cubicBezTo>
                    <a:pt x="4215" y="60"/>
                    <a:pt x="4180" y="119"/>
                    <a:pt x="4108" y="167"/>
                  </a:cubicBezTo>
                  <a:lnTo>
                    <a:pt x="2406" y="1155"/>
                  </a:lnTo>
                  <a:cubicBezTo>
                    <a:pt x="2322" y="1197"/>
                    <a:pt x="2218" y="1218"/>
                    <a:pt x="2114" y="1218"/>
                  </a:cubicBezTo>
                  <a:cubicBezTo>
                    <a:pt x="2010" y="1218"/>
                    <a:pt x="1906" y="1197"/>
                    <a:pt x="1822" y="1155"/>
                  </a:cubicBezTo>
                  <a:lnTo>
                    <a:pt x="120" y="167"/>
                  </a:lnTo>
                  <a:cubicBezTo>
                    <a:pt x="36"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4"/>
            <p:cNvSpPr/>
            <p:nvPr/>
          </p:nvSpPr>
          <p:spPr>
            <a:xfrm>
              <a:off x="3684375" y="3658325"/>
              <a:ext cx="105400" cy="39300"/>
            </a:xfrm>
            <a:custGeom>
              <a:avLst/>
              <a:gdLst/>
              <a:ahLst/>
              <a:cxnLst/>
              <a:rect l="l" t="t" r="r" b="b"/>
              <a:pathLst>
                <a:path w="4216" h="1572" fill="none" extrusionOk="0">
                  <a:moveTo>
                    <a:pt x="1" y="334"/>
                  </a:moveTo>
                  <a:lnTo>
                    <a:pt x="1" y="0"/>
                  </a:lnTo>
                  <a:cubicBezTo>
                    <a:pt x="1" y="60"/>
                    <a:pt x="36" y="119"/>
                    <a:pt x="120" y="167"/>
                  </a:cubicBezTo>
                  <a:lnTo>
                    <a:pt x="1822" y="1155"/>
                  </a:lnTo>
                  <a:cubicBezTo>
                    <a:pt x="1989" y="1238"/>
                    <a:pt x="2239" y="1238"/>
                    <a:pt x="2406" y="1155"/>
                  </a:cubicBezTo>
                  <a:lnTo>
                    <a:pt x="4108" y="167"/>
                  </a:lnTo>
                  <a:cubicBezTo>
                    <a:pt x="4180" y="119"/>
                    <a:pt x="4215" y="60"/>
                    <a:pt x="4215" y="0"/>
                  </a:cubicBezTo>
                  <a:lnTo>
                    <a:pt x="4215" y="334"/>
                  </a:lnTo>
                  <a:cubicBezTo>
                    <a:pt x="4215" y="393"/>
                    <a:pt x="4180" y="453"/>
                    <a:pt x="4108" y="500"/>
                  </a:cubicBezTo>
                  <a:lnTo>
                    <a:pt x="2406" y="1477"/>
                  </a:lnTo>
                  <a:cubicBezTo>
                    <a:pt x="2239" y="1572"/>
                    <a:pt x="1989" y="1572"/>
                    <a:pt x="1822" y="1477"/>
                  </a:cubicBezTo>
                  <a:lnTo>
                    <a:pt x="120" y="500"/>
                  </a:lnTo>
                  <a:cubicBezTo>
                    <a:pt x="36" y="453"/>
                    <a:pt x="1" y="393"/>
                    <a:pt x="1"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4"/>
            <p:cNvSpPr/>
            <p:nvPr/>
          </p:nvSpPr>
          <p:spPr>
            <a:xfrm>
              <a:off x="3693900" y="3422575"/>
              <a:ext cx="105700" cy="38500"/>
            </a:xfrm>
            <a:custGeom>
              <a:avLst/>
              <a:gdLst/>
              <a:ahLst/>
              <a:cxnLst/>
              <a:rect l="l" t="t" r="r" b="b"/>
              <a:pathLst>
                <a:path w="4228" h="1540" extrusionOk="0">
                  <a:moveTo>
                    <a:pt x="1" y="0"/>
                  </a:moveTo>
                  <a:lnTo>
                    <a:pt x="1" y="322"/>
                  </a:lnTo>
                  <a:cubicBezTo>
                    <a:pt x="1" y="381"/>
                    <a:pt x="48" y="441"/>
                    <a:pt x="120" y="489"/>
                  </a:cubicBezTo>
                  <a:lnTo>
                    <a:pt x="1834" y="1477"/>
                  </a:lnTo>
                  <a:cubicBezTo>
                    <a:pt x="1917" y="1519"/>
                    <a:pt x="2022" y="1539"/>
                    <a:pt x="2126" y="1539"/>
                  </a:cubicBezTo>
                  <a:cubicBezTo>
                    <a:pt x="2230" y="1539"/>
                    <a:pt x="2334" y="1519"/>
                    <a:pt x="2418" y="1477"/>
                  </a:cubicBezTo>
                  <a:lnTo>
                    <a:pt x="4108" y="489"/>
                  </a:lnTo>
                  <a:cubicBezTo>
                    <a:pt x="4180" y="441"/>
                    <a:pt x="4227" y="381"/>
                    <a:pt x="4227" y="322"/>
                  </a:cubicBezTo>
                  <a:lnTo>
                    <a:pt x="4227" y="0"/>
                  </a:lnTo>
                  <a:cubicBezTo>
                    <a:pt x="4227" y="60"/>
                    <a:pt x="4180" y="131"/>
                    <a:pt x="4108" y="167"/>
                  </a:cubicBezTo>
                  <a:lnTo>
                    <a:pt x="2418" y="1143"/>
                  </a:lnTo>
                  <a:cubicBezTo>
                    <a:pt x="2334" y="1191"/>
                    <a:pt x="2230" y="1215"/>
                    <a:pt x="2126" y="1215"/>
                  </a:cubicBezTo>
                  <a:cubicBezTo>
                    <a:pt x="2022" y="1215"/>
                    <a:pt x="1917" y="1191"/>
                    <a:pt x="1834" y="1143"/>
                  </a:cubicBezTo>
                  <a:lnTo>
                    <a:pt x="120" y="167"/>
                  </a:lnTo>
                  <a:cubicBezTo>
                    <a:pt x="48" y="120"/>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4"/>
            <p:cNvSpPr/>
            <p:nvPr/>
          </p:nvSpPr>
          <p:spPr>
            <a:xfrm>
              <a:off x="3693900" y="3422575"/>
              <a:ext cx="105700" cy="39025"/>
            </a:xfrm>
            <a:custGeom>
              <a:avLst/>
              <a:gdLst/>
              <a:ahLst/>
              <a:cxnLst/>
              <a:rect l="l" t="t" r="r" b="b"/>
              <a:pathLst>
                <a:path w="4228" h="1561" fill="none" extrusionOk="0">
                  <a:moveTo>
                    <a:pt x="4227" y="0"/>
                  </a:moveTo>
                  <a:lnTo>
                    <a:pt x="4227" y="322"/>
                  </a:lnTo>
                  <a:cubicBezTo>
                    <a:pt x="4227" y="381"/>
                    <a:pt x="4180" y="441"/>
                    <a:pt x="4108" y="489"/>
                  </a:cubicBezTo>
                  <a:lnTo>
                    <a:pt x="2418" y="1477"/>
                  </a:lnTo>
                  <a:cubicBezTo>
                    <a:pt x="2251" y="1560"/>
                    <a:pt x="2001" y="1560"/>
                    <a:pt x="1834" y="1477"/>
                  </a:cubicBezTo>
                  <a:lnTo>
                    <a:pt x="120" y="489"/>
                  </a:lnTo>
                  <a:cubicBezTo>
                    <a:pt x="48" y="441"/>
                    <a:pt x="1" y="381"/>
                    <a:pt x="1" y="322"/>
                  </a:cubicBezTo>
                  <a:lnTo>
                    <a:pt x="1" y="0"/>
                  </a:lnTo>
                  <a:cubicBezTo>
                    <a:pt x="1" y="60"/>
                    <a:pt x="48" y="120"/>
                    <a:pt x="120" y="167"/>
                  </a:cubicBezTo>
                  <a:lnTo>
                    <a:pt x="1834" y="1143"/>
                  </a:lnTo>
                  <a:cubicBezTo>
                    <a:pt x="2001" y="1239"/>
                    <a:pt x="2251" y="1239"/>
                    <a:pt x="2418" y="1143"/>
                  </a:cubicBezTo>
                  <a:lnTo>
                    <a:pt x="4108" y="167"/>
                  </a:lnTo>
                  <a:cubicBezTo>
                    <a:pt x="4180" y="131"/>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4"/>
            <p:cNvSpPr/>
            <p:nvPr/>
          </p:nvSpPr>
          <p:spPr>
            <a:xfrm>
              <a:off x="3729625" y="3525575"/>
              <a:ext cx="105700" cy="38475"/>
            </a:xfrm>
            <a:custGeom>
              <a:avLst/>
              <a:gdLst/>
              <a:ahLst/>
              <a:cxnLst/>
              <a:rect l="l" t="t" r="r" b="b"/>
              <a:pathLst>
                <a:path w="4228" h="1539" extrusionOk="0">
                  <a:moveTo>
                    <a:pt x="0" y="0"/>
                  </a:moveTo>
                  <a:lnTo>
                    <a:pt x="0" y="333"/>
                  </a:lnTo>
                  <a:cubicBezTo>
                    <a:pt x="0" y="393"/>
                    <a:pt x="48" y="452"/>
                    <a:pt x="119" y="488"/>
                  </a:cubicBezTo>
                  <a:lnTo>
                    <a:pt x="1834" y="1476"/>
                  </a:lnTo>
                  <a:cubicBezTo>
                    <a:pt x="1917" y="1518"/>
                    <a:pt x="2021" y="1539"/>
                    <a:pt x="2126" y="1539"/>
                  </a:cubicBezTo>
                  <a:cubicBezTo>
                    <a:pt x="2230" y="1539"/>
                    <a:pt x="2334" y="1518"/>
                    <a:pt x="2417" y="1476"/>
                  </a:cubicBezTo>
                  <a:lnTo>
                    <a:pt x="4108" y="488"/>
                  </a:lnTo>
                  <a:cubicBezTo>
                    <a:pt x="4179" y="452"/>
                    <a:pt x="4227" y="393"/>
                    <a:pt x="4227" y="333"/>
                  </a:cubicBezTo>
                  <a:lnTo>
                    <a:pt x="4227" y="0"/>
                  </a:lnTo>
                  <a:cubicBezTo>
                    <a:pt x="4227" y="60"/>
                    <a:pt x="4203" y="119"/>
                    <a:pt x="4108" y="167"/>
                  </a:cubicBezTo>
                  <a:lnTo>
                    <a:pt x="2417" y="1143"/>
                  </a:lnTo>
                  <a:cubicBezTo>
                    <a:pt x="2334" y="1191"/>
                    <a:pt x="2230" y="1214"/>
                    <a:pt x="2126" y="1214"/>
                  </a:cubicBezTo>
                  <a:cubicBezTo>
                    <a:pt x="2021" y="1214"/>
                    <a:pt x="1917" y="1191"/>
                    <a:pt x="1834" y="1143"/>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4"/>
            <p:cNvSpPr/>
            <p:nvPr/>
          </p:nvSpPr>
          <p:spPr>
            <a:xfrm>
              <a:off x="3729625" y="3525575"/>
              <a:ext cx="105700" cy="39000"/>
            </a:xfrm>
            <a:custGeom>
              <a:avLst/>
              <a:gdLst/>
              <a:ahLst/>
              <a:cxnLst/>
              <a:rect l="l" t="t" r="r" b="b"/>
              <a:pathLst>
                <a:path w="4228" h="1560" fill="none" extrusionOk="0">
                  <a:moveTo>
                    <a:pt x="4227" y="0"/>
                  </a:moveTo>
                  <a:lnTo>
                    <a:pt x="4227" y="333"/>
                  </a:lnTo>
                  <a:cubicBezTo>
                    <a:pt x="4227" y="393"/>
                    <a:pt x="4179" y="452"/>
                    <a:pt x="4108" y="488"/>
                  </a:cubicBezTo>
                  <a:lnTo>
                    <a:pt x="2417" y="1476"/>
                  </a:lnTo>
                  <a:cubicBezTo>
                    <a:pt x="2251" y="1560"/>
                    <a:pt x="2001" y="1560"/>
                    <a:pt x="1834" y="1476"/>
                  </a:cubicBezTo>
                  <a:lnTo>
                    <a:pt x="119" y="488"/>
                  </a:lnTo>
                  <a:cubicBezTo>
                    <a:pt x="48" y="452"/>
                    <a:pt x="0" y="393"/>
                    <a:pt x="0" y="333"/>
                  </a:cubicBezTo>
                  <a:lnTo>
                    <a:pt x="0" y="0"/>
                  </a:lnTo>
                  <a:cubicBezTo>
                    <a:pt x="0" y="60"/>
                    <a:pt x="48" y="119"/>
                    <a:pt x="119" y="167"/>
                  </a:cubicBezTo>
                  <a:lnTo>
                    <a:pt x="1834" y="1143"/>
                  </a:lnTo>
                  <a:cubicBezTo>
                    <a:pt x="2001" y="1238"/>
                    <a:pt x="2251" y="1238"/>
                    <a:pt x="2417" y="1143"/>
                  </a:cubicBezTo>
                  <a:lnTo>
                    <a:pt x="4108" y="167"/>
                  </a:lnTo>
                  <a:cubicBezTo>
                    <a:pt x="4203" y="119"/>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4"/>
            <p:cNvSpPr/>
            <p:nvPr/>
          </p:nvSpPr>
          <p:spPr>
            <a:xfrm>
              <a:off x="3798075" y="3647300"/>
              <a:ext cx="105700" cy="38500"/>
            </a:xfrm>
            <a:custGeom>
              <a:avLst/>
              <a:gdLst/>
              <a:ahLst/>
              <a:cxnLst/>
              <a:rect l="l" t="t" r="r" b="b"/>
              <a:pathLst>
                <a:path w="4228" h="1540" extrusionOk="0">
                  <a:moveTo>
                    <a:pt x="1" y="1"/>
                  </a:moveTo>
                  <a:lnTo>
                    <a:pt x="1" y="322"/>
                  </a:lnTo>
                  <a:cubicBezTo>
                    <a:pt x="1" y="382"/>
                    <a:pt x="36" y="441"/>
                    <a:pt x="120" y="489"/>
                  </a:cubicBezTo>
                  <a:lnTo>
                    <a:pt x="1834" y="1477"/>
                  </a:lnTo>
                  <a:cubicBezTo>
                    <a:pt x="1918" y="1519"/>
                    <a:pt x="2022" y="1540"/>
                    <a:pt x="2125" y="1540"/>
                  </a:cubicBezTo>
                  <a:cubicBezTo>
                    <a:pt x="2227" y="1540"/>
                    <a:pt x="2328" y="1519"/>
                    <a:pt x="2406" y="1477"/>
                  </a:cubicBezTo>
                  <a:lnTo>
                    <a:pt x="4108" y="489"/>
                  </a:lnTo>
                  <a:cubicBezTo>
                    <a:pt x="4180" y="441"/>
                    <a:pt x="4227" y="382"/>
                    <a:pt x="4227" y="322"/>
                  </a:cubicBezTo>
                  <a:lnTo>
                    <a:pt x="4227" y="1"/>
                  </a:lnTo>
                  <a:cubicBezTo>
                    <a:pt x="4227" y="60"/>
                    <a:pt x="4180" y="120"/>
                    <a:pt x="4108" y="167"/>
                  </a:cubicBezTo>
                  <a:lnTo>
                    <a:pt x="2406" y="1144"/>
                  </a:lnTo>
                  <a:cubicBezTo>
                    <a:pt x="2328" y="1191"/>
                    <a:pt x="2227" y="1215"/>
                    <a:pt x="2125" y="1215"/>
                  </a:cubicBezTo>
                  <a:cubicBezTo>
                    <a:pt x="2022" y="1215"/>
                    <a:pt x="1918" y="1191"/>
                    <a:pt x="1834" y="1144"/>
                  </a:cubicBezTo>
                  <a:lnTo>
                    <a:pt x="120" y="167"/>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4"/>
            <p:cNvSpPr/>
            <p:nvPr/>
          </p:nvSpPr>
          <p:spPr>
            <a:xfrm>
              <a:off x="3798075" y="3647300"/>
              <a:ext cx="105700" cy="39025"/>
            </a:xfrm>
            <a:custGeom>
              <a:avLst/>
              <a:gdLst/>
              <a:ahLst/>
              <a:cxnLst/>
              <a:rect l="l" t="t" r="r" b="b"/>
              <a:pathLst>
                <a:path w="4228" h="1561" fill="none" extrusionOk="0">
                  <a:moveTo>
                    <a:pt x="1" y="322"/>
                  </a:moveTo>
                  <a:lnTo>
                    <a:pt x="1" y="1"/>
                  </a:lnTo>
                  <a:cubicBezTo>
                    <a:pt x="1" y="60"/>
                    <a:pt x="48" y="120"/>
                    <a:pt x="120" y="167"/>
                  </a:cubicBezTo>
                  <a:lnTo>
                    <a:pt x="1834" y="1144"/>
                  </a:lnTo>
                  <a:cubicBezTo>
                    <a:pt x="2001" y="1239"/>
                    <a:pt x="2251" y="1239"/>
                    <a:pt x="2406" y="1144"/>
                  </a:cubicBezTo>
                  <a:lnTo>
                    <a:pt x="4108" y="167"/>
                  </a:lnTo>
                  <a:cubicBezTo>
                    <a:pt x="4180" y="120"/>
                    <a:pt x="4227" y="60"/>
                    <a:pt x="4227" y="1"/>
                  </a:cubicBezTo>
                  <a:lnTo>
                    <a:pt x="4227" y="322"/>
                  </a:lnTo>
                  <a:cubicBezTo>
                    <a:pt x="4227" y="382"/>
                    <a:pt x="4180" y="441"/>
                    <a:pt x="4108" y="489"/>
                  </a:cubicBezTo>
                  <a:lnTo>
                    <a:pt x="2406" y="1477"/>
                  </a:lnTo>
                  <a:cubicBezTo>
                    <a:pt x="2251" y="1560"/>
                    <a:pt x="2001" y="1560"/>
                    <a:pt x="1834" y="1477"/>
                  </a:cubicBezTo>
                  <a:lnTo>
                    <a:pt x="120" y="489"/>
                  </a:lnTo>
                  <a:cubicBezTo>
                    <a:pt x="36" y="441"/>
                    <a:pt x="1" y="382"/>
                    <a:pt x="1"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4"/>
            <p:cNvSpPr/>
            <p:nvPr/>
          </p:nvSpPr>
          <p:spPr>
            <a:xfrm>
              <a:off x="3663850" y="3569925"/>
              <a:ext cx="105675" cy="38475"/>
            </a:xfrm>
            <a:custGeom>
              <a:avLst/>
              <a:gdLst/>
              <a:ahLst/>
              <a:cxnLst/>
              <a:rect l="l" t="t" r="r" b="b"/>
              <a:pathLst>
                <a:path w="4227" h="1539" extrusionOk="0">
                  <a:moveTo>
                    <a:pt x="0" y="0"/>
                  </a:moveTo>
                  <a:lnTo>
                    <a:pt x="0" y="322"/>
                  </a:lnTo>
                  <a:cubicBezTo>
                    <a:pt x="0" y="381"/>
                    <a:pt x="48" y="441"/>
                    <a:pt x="119" y="488"/>
                  </a:cubicBezTo>
                  <a:lnTo>
                    <a:pt x="1834" y="1476"/>
                  </a:lnTo>
                  <a:cubicBezTo>
                    <a:pt x="1911" y="1518"/>
                    <a:pt x="2015" y="1539"/>
                    <a:pt x="2119" y="1539"/>
                  </a:cubicBezTo>
                  <a:cubicBezTo>
                    <a:pt x="2224" y="1539"/>
                    <a:pt x="2328" y="1518"/>
                    <a:pt x="2405" y="1476"/>
                  </a:cubicBezTo>
                  <a:lnTo>
                    <a:pt x="4108" y="488"/>
                  </a:lnTo>
                  <a:cubicBezTo>
                    <a:pt x="4179" y="441"/>
                    <a:pt x="4227" y="381"/>
                    <a:pt x="4227" y="322"/>
                  </a:cubicBezTo>
                  <a:lnTo>
                    <a:pt x="4227" y="0"/>
                  </a:lnTo>
                  <a:cubicBezTo>
                    <a:pt x="4227" y="60"/>
                    <a:pt x="4179" y="119"/>
                    <a:pt x="4108" y="167"/>
                  </a:cubicBezTo>
                  <a:lnTo>
                    <a:pt x="2405" y="1143"/>
                  </a:lnTo>
                  <a:cubicBezTo>
                    <a:pt x="2328" y="1191"/>
                    <a:pt x="2224" y="1214"/>
                    <a:pt x="2119" y="1214"/>
                  </a:cubicBezTo>
                  <a:cubicBezTo>
                    <a:pt x="2015" y="1214"/>
                    <a:pt x="1911" y="1191"/>
                    <a:pt x="1834" y="1143"/>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4"/>
            <p:cNvSpPr/>
            <p:nvPr/>
          </p:nvSpPr>
          <p:spPr>
            <a:xfrm>
              <a:off x="3663850" y="3569925"/>
              <a:ext cx="105675" cy="39000"/>
            </a:xfrm>
            <a:custGeom>
              <a:avLst/>
              <a:gdLst/>
              <a:ahLst/>
              <a:cxnLst/>
              <a:rect l="l" t="t" r="r" b="b"/>
              <a:pathLst>
                <a:path w="4227" h="1560" fill="none" extrusionOk="0">
                  <a:moveTo>
                    <a:pt x="0" y="322"/>
                  </a:moveTo>
                  <a:lnTo>
                    <a:pt x="0" y="0"/>
                  </a:lnTo>
                  <a:cubicBezTo>
                    <a:pt x="0" y="60"/>
                    <a:pt x="48" y="119"/>
                    <a:pt x="119" y="167"/>
                  </a:cubicBezTo>
                  <a:lnTo>
                    <a:pt x="1834" y="1143"/>
                  </a:lnTo>
                  <a:cubicBezTo>
                    <a:pt x="1988" y="1238"/>
                    <a:pt x="2250" y="1238"/>
                    <a:pt x="2405" y="1143"/>
                  </a:cubicBezTo>
                  <a:lnTo>
                    <a:pt x="4108" y="167"/>
                  </a:lnTo>
                  <a:cubicBezTo>
                    <a:pt x="4179" y="119"/>
                    <a:pt x="4227" y="60"/>
                    <a:pt x="4227" y="0"/>
                  </a:cubicBezTo>
                  <a:lnTo>
                    <a:pt x="4227" y="322"/>
                  </a:lnTo>
                  <a:cubicBezTo>
                    <a:pt x="4227" y="381"/>
                    <a:pt x="4179" y="441"/>
                    <a:pt x="4108" y="488"/>
                  </a:cubicBezTo>
                  <a:lnTo>
                    <a:pt x="2405" y="1476"/>
                  </a:lnTo>
                  <a:cubicBezTo>
                    <a:pt x="2250" y="1560"/>
                    <a:pt x="1988" y="1560"/>
                    <a:pt x="1834" y="1476"/>
                  </a:cubicBezTo>
                  <a:lnTo>
                    <a:pt x="119" y="488"/>
                  </a:lnTo>
                  <a:cubicBezTo>
                    <a:pt x="48" y="441"/>
                    <a:pt x="0" y="381"/>
                    <a:pt x="0"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4"/>
            <p:cNvSpPr/>
            <p:nvPr/>
          </p:nvSpPr>
          <p:spPr>
            <a:xfrm>
              <a:off x="3832600" y="3413650"/>
              <a:ext cx="88450" cy="38500"/>
            </a:xfrm>
            <a:custGeom>
              <a:avLst/>
              <a:gdLst/>
              <a:ahLst/>
              <a:cxnLst/>
              <a:rect l="l" t="t" r="r" b="b"/>
              <a:pathLst>
                <a:path w="3538" h="1540" extrusionOk="0">
                  <a:moveTo>
                    <a:pt x="1" y="0"/>
                  </a:moveTo>
                  <a:lnTo>
                    <a:pt x="1" y="322"/>
                  </a:lnTo>
                  <a:cubicBezTo>
                    <a:pt x="1" y="381"/>
                    <a:pt x="49" y="441"/>
                    <a:pt x="120" y="488"/>
                  </a:cubicBezTo>
                  <a:lnTo>
                    <a:pt x="1834" y="1477"/>
                  </a:lnTo>
                  <a:cubicBezTo>
                    <a:pt x="1918" y="1518"/>
                    <a:pt x="2022" y="1539"/>
                    <a:pt x="2126" y="1539"/>
                  </a:cubicBezTo>
                  <a:cubicBezTo>
                    <a:pt x="2230" y="1539"/>
                    <a:pt x="2335" y="1518"/>
                    <a:pt x="2418" y="1477"/>
                  </a:cubicBezTo>
                  <a:lnTo>
                    <a:pt x="3418" y="893"/>
                  </a:lnTo>
                  <a:cubicBezTo>
                    <a:pt x="3489" y="846"/>
                    <a:pt x="3537" y="786"/>
                    <a:pt x="3537" y="727"/>
                  </a:cubicBezTo>
                  <a:lnTo>
                    <a:pt x="3537" y="405"/>
                  </a:lnTo>
                  <a:cubicBezTo>
                    <a:pt x="3537" y="465"/>
                    <a:pt x="3489" y="524"/>
                    <a:pt x="3418" y="560"/>
                  </a:cubicBezTo>
                  <a:lnTo>
                    <a:pt x="2418" y="1143"/>
                  </a:lnTo>
                  <a:cubicBezTo>
                    <a:pt x="2335" y="1191"/>
                    <a:pt x="2230" y="1215"/>
                    <a:pt x="2126" y="1215"/>
                  </a:cubicBezTo>
                  <a:cubicBezTo>
                    <a:pt x="2022" y="1215"/>
                    <a:pt x="1918" y="1191"/>
                    <a:pt x="1834" y="1143"/>
                  </a:cubicBezTo>
                  <a:lnTo>
                    <a:pt x="120" y="167"/>
                  </a:lnTo>
                  <a:cubicBezTo>
                    <a:pt x="49"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4"/>
            <p:cNvSpPr/>
            <p:nvPr/>
          </p:nvSpPr>
          <p:spPr>
            <a:xfrm>
              <a:off x="3832600" y="3413650"/>
              <a:ext cx="88450" cy="39000"/>
            </a:xfrm>
            <a:custGeom>
              <a:avLst/>
              <a:gdLst/>
              <a:ahLst/>
              <a:cxnLst/>
              <a:rect l="l" t="t" r="r" b="b"/>
              <a:pathLst>
                <a:path w="3538" h="1560" fill="none" extrusionOk="0">
                  <a:moveTo>
                    <a:pt x="120" y="167"/>
                  </a:moveTo>
                  <a:lnTo>
                    <a:pt x="1834" y="1143"/>
                  </a:lnTo>
                  <a:cubicBezTo>
                    <a:pt x="2001" y="1239"/>
                    <a:pt x="2251" y="1239"/>
                    <a:pt x="2418" y="1143"/>
                  </a:cubicBezTo>
                  <a:lnTo>
                    <a:pt x="3418" y="560"/>
                  </a:lnTo>
                  <a:cubicBezTo>
                    <a:pt x="3489" y="524"/>
                    <a:pt x="3537" y="465"/>
                    <a:pt x="3537" y="405"/>
                  </a:cubicBezTo>
                  <a:lnTo>
                    <a:pt x="3537" y="727"/>
                  </a:lnTo>
                  <a:cubicBezTo>
                    <a:pt x="3537" y="786"/>
                    <a:pt x="3489" y="846"/>
                    <a:pt x="3418" y="893"/>
                  </a:cubicBezTo>
                  <a:lnTo>
                    <a:pt x="2418" y="1477"/>
                  </a:lnTo>
                  <a:cubicBezTo>
                    <a:pt x="2251" y="1560"/>
                    <a:pt x="2001" y="1560"/>
                    <a:pt x="1834" y="1477"/>
                  </a:cubicBezTo>
                  <a:lnTo>
                    <a:pt x="120" y="488"/>
                  </a:lnTo>
                  <a:cubicBezTo>
                    <a:pt x="49" y="441"/>
                    <a:pt x="1" y="381"/>
                    <a:pt x="1" y="322"/>
                  </a:cubicBezTo>
                  <a:lnTo>
                    <a:pt x="1" y="0"/>
                  </a:lnTo>
                  <a:cubicBezTo>
                    <a:pt x="1" y="60"/>
                    <a:pt x="49" y="119"/>
                    <a:pt x="120"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4"/>
            <p:cNvSpPr/>
            <p:nvPr/>
          </p:nvSpPr>
          <p:spPr>
            <a:xfrm>
              <a:off x="3156625" y="3430600"/>
              <a:ext cx="105700" cy="38725"/>
            </a:xfrm>
            <a:custGeom>
              <a:avLst/>
              <a:gdLst/>
              <a:ahLst/>
              <a:cxnLst/>
              <a:rect l="l" t="t" r="r" b="b"/>
              <a:pathLst>
                <a:path w="4228" h="1549" extrusionOk="0">
                  <a:moveTo>
                    <a:pt x="1" y="1"/>
                  </a:moveTo>
                  <a:lnTo>
                    <a:pt x="1" y="334"/>
                  </a:lnTo>
                  <a:cubicBezTo>
                    <a:pt x="1" y="394"/>
                    <a:pt x="48" y="453"/>
                    <a:pt x="120" y="501"/>
                  </a:cubicBezTo>
                  <a:lnTo>
                    <a:pt x="1834" y="1477"/>
                  </a:lnTo>
                  <a:cubicBezTo>
                    <a:pt x="1918" y="1525"/>
                    <a:pt x="2022" y="1549"/>
                    <a:pt x="2126" y="1549"/>
                  </a:cubicBezTo>
                  <a:cubicBezTo>
                    <a:pt x="2230" y="1549"/>
                    <a:pt x="2334" y="1525"/>
                    <a:pt x="2418" y="1477"/>
                  </a:cubicBezTo>
                  <a:lnTo>
                    <a:pt x="4108" y="501"/>
                  </a:lnTo>
                  <a:cubicBezTo>
                    <a:pt x="4180" y="453"/>
                    <a:pt x="4228" y="394"/>
                    <a:pt x="4228" y="334"/>
                  </a:cubicBezTo>
                  <a:lnTo>
                    <a:pt x="4228" y="1"/>
                  </a:lnTo>
                  <a:cubicBezTo>
                    <a:pt x="4228" y="60"/>
                    <a:pt x="4180" y="120"/>
                    <a:pt x="4108" y="168"/>
                  </a:cubicBezTo>
                  <a:lnTo>
                    <a:pt x="2418" y="1156"/>
                  </a:lnTo>
                  <a:cubicBezTo>
                    <a:pt x="2334" y="1198"/>
                    <a:pt x="2230" y="1218"/>
                    <a:pt x="2126" y="1218"/>
                  </a:cubicBezTo>
                  <a:cubicBezTo>
                    <a:pt x="2022" y="1218"/>
                    <a:pt x="1918" y="1198"/>
                    <a:pt x="1834" y="1156"/>
                  </a:cubicBezTo>
                  <a:lnTo>
                    <a:pt x="120" y="168"/>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4"/>
            <p:cNvSpPr/>
            <p:nvPr/>
          </p:nvSpPr>
          <p:spPr>
            <a:xfrm>
              <a:off x="3156625" y="3430600"/>
              <a:ext cx="105700" cy="39325"/>
            </a:xfrm>
            <a:custGeom>
              <a:avLst/>
              <a:gdLst/>
              <a:ahLst/>
              <a:cxnLst/>
              <a:rect l="l" t="t" r="r" b="b"/>
              <a:pathLst>
                <a:path w="4228" h="1573" fill="none" extrusionOk="0">
                  <a:moveTo>
                    <a:pt x="4108" y="501"/>
                  </a:moveTo>
                  <a:lnTo>
                    <a:pt x="2418" y="1477"/>
                  </a:lnTo>
                  <a:cubicBezTo>
                    <a:pt x="2251" y="1573"/>
                    <a:pt x="2001" y="1573"/>
                    <a:pt x="1834" y="1477"/>
                  </a:cubicBezTo>
                  <a:lnTo>
                    <a:pt x="120" y="501"/>
                  </a:lnTo>
                  <a:cubicBezTo>
                    <a:pt x="48" y="453"/>
                    <a:pt x="1" y="394"/>
                    <a:pt x="1" y="334"/>
                  </a:cubicBezTo>
                  <a:lnTo>
                    <a:pt x="1" y="1"/>
                  </a:lnTo>
                  <a:cubicBezTo>
                    <a:pt x="1" y="60"/>
                    <a:pt x="48" y="120"/>
                    <a:pt x="120" y="168"/>
                  </a:cubicBezTo>
                  <a:lnTo>
                    <a:pt x="1834" y="1156"/>
                  </a:lnTo>
                  <a:cubicBezTo>
                    <a:pt x="2001" y="1239"/>
                    <a:pt x="2251" y="1239"/>
                    <a:pt x="2418" y="1156"/>
                  </a:cubicBezTo>
                  <a:lnTo>
                    <a:pt x="4108" y="168"/>
                  </a:lnTo>
                  <a:cubicBezTo>
                    <a:pt x="4180" y="120"/>
                    <a:pt x="4228" y="60"/>
                    <a:pt x="4228" y="1"/>
                  </a:cubicBezTo>
                  <a:lnTo>
                    <a:pt x="4228" y="334"/>
                  </a:lnTo>
                  <a:cubicBezTo>
                    <a:pt x="4228" y="394"/>
                    <a:pt x="4180" y="453"/>
                    <a:pt x="4108" y="50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4"/>
            <p:cNvSpPr/>
            <p:nvPr/>
          </p:nvSpPr>
          <p:spPr>
            <a:xfrm>
              <a:off x="3465000" y="3455325"/>
              <a:ext cx="105700" cy="38500"/>
            </a:xfrm>
            <a:custGeom>
              <a:avLst/>
              <a:gdLst/>
              <a:ahLst/>
              <a:cxnLst/>
              <a:rect l="l" t="t" r="r" b="b"/>
              <a:pathLst>
                <a:path w="4228" h="1540" extrusionOk="0">
                  <a:moveTo>
                    <a:pt x="1" y="0"/>
                  </a:moveTo>
                  <a:lnTo>
                    <a:pt x="1" y="322"/>
                  </a:lnTo>
                  <a:cubicBezTo>
                    <a:pt x="1" y="381"/>
                    <a:pt x="48" y="441"/>
                    <a:pt x="120" y="488"/>
                  </a:cubicBezTo>
                  <a:lnTo>
                    <a:pt x="1834" y="1477"/>
                  </a:lnTo>
                  <a:cubicBezTo>
                    <a:pt x="1918" y="1518"/>
                    <a:pt x="2022" y="1539"/>
                    <a:pt x="2126" y="1539"/>
                  </a:cubicBezTo>
                  <a:cubicBezTo>
                    <a:pt x="2230" y="1539"/>
                    <a:pt x="2334" y="1518"/>
                    <a:pt x="2418" y="1477"/>
                  </a:cubicBezTo>
                  <a:lnTo>
                    <a:pt x="4108" y="488"/>
                  </a:lnTo>
                  <a:cubicBezTo>
                    <a:pt x="4192" y="441"/>
                    <a:pt x="4227" y="381"/>
                    <a:pt x="4227" y="322"/>
                  </a:cubicBezTo>
                  <a:lnTo>
                    <a:pt x="4227" y="0"/>
                  </a:lnTo>
                  <a:cubicBezTo>
                    <a:pt x="4227" y="60"/>
                    <a:pt x="4192" y="119"/>
                    <a:pt x="4108" y="167"/>
                  </a:cubicBezTo>
                  <a:lnTo>
                    <a:pt x="2418" y="1143"/>
                  </a:lnTo>
                  <a:cubicBezTo>
                    <a:pt x="2334" y="1191"/>
                    <a:pt x="2230" y="1215"/>
                    <a:pt x="2126" y="1215"/>
                  </a:cubicBezTo>
                  <a:cubicBezTo>
                    <a:pt x="2022" y="1215"/>
                    <a:pt x="1918" y="1191"/>
                    <a:pt x="1834" y="1143"/>
                  </a:cubicBezTo>
                  <a:lnTo>
                    <a:pt x="120" y="167"/>
                  </a:lnTo>
                  <a:cubicBezTo>
                    <a:pt x="48"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4"/>
            <p:cNvSpPr/>
            <p:nvPr/>
          </p:nvSpPr>
          <p:spPr>
            <a:xfrm>
              <a:off x="3465000" y="3455325"/>
              <a:ext cx="105700" cy="39000"/>
            </a:xfrm>
            <a:custGeom>
              <a:avLst/>
              <a:gdLst/>
              <a:ahLst/>
              <a:cxnLst/>
              <a:rect l="l" t="t" r="r" b="b"/>
              <a:pathLst>
                <a:path w="4228" h="1560" fill="none" extrusionOk="0">
                  <a:moveTo>
                    <a:pt x="4108" y="488"/>
                  </a:moveTo>
                  <a:lnTo>
                    <a:pt x="2418" y="1477"/>
                  </a:lnTo>
                  <a:cubicBezTo>
                    <a:pt x="2251" y="1560"/>
                    <a:pt x="2001" y="1560"/>
                    <a:pt x="1834" y="1477"/>
                  </a:cubicBezTo>
                  <a:lnTo>
                    <a:pt x="120" y="488"/>
                  </a:lnTo>
                  <a:cubicBezTo>
                    <a:pt x="48" y="441"/>
                    <a:pt x="1" y="381"/>
                    <a:pt x="1" y="322"/>
                  </a:cubicBezTo>
                  <a:lnTo>
                    <a:pt x="1" y="0"/>
                  </a:lnTo>
                  <a:cubicBezTo>
                    <a:pt x="1" y="60"/>
                    <a:pt x="48" y="119"/>
                    <a:pt x="120" y="167"/>
                  </a:cubicBezTo>
                  <a:lnTo>
                    <a:pt x="1834" y="1143"/>
                  </a:lnTo>
                  <a:cubicBezTo>
                    <a:pt x="2001" y="1238"/>
                    <a:pt x="2251" y="1238"/>
                    <a:pt x="2418" y="1143"/>
                  </a:cubicBezTo>
                  <a:lnTo>
                    <a:pt x="4108" y="167"/>
                  </a:lnTo>
                  <a:cubicBezTo>
                    <a:pt x="4192" y="119"/>
                    <a:pt x="4227" y="60"/>
                    <a:pt x="4227" y="0"/>
                  </a:cubicBezTo>
                  <a:lnTo>
                    <a:pt x="4227" y="322"/>
                  </a:lnTo>
                  <a:cubicBezTo>
                    <a:pt x="4227" y="381"/>
                    <a:pt x="4192" y="441"/>
                    <a:pt x="4108" y="48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4"/>
            <p:cNvSpPr/>
            <p:nvPr/>
          </p:nvSpPr>
          <p:spPr>
            <a:xfrm>
              <a:off x="3701650" y="3337750"/>
              <a:ext cx="88425" cy="38500"/>
            </a:xfrm>
            <a:custGeom>
              <a:avLst/>
              <a:gdLst/>
              <a:ahLst/>
              <a:cxnLst/>
              <a:rect l="l" t="t" r="r" b="b"/>
              <a:pathLst>
                <a:path w="3537" h="1540" extrusionOk="0">
                  <a:moveTo>
                    <a:pt x="0" y="0"/>
                  </a:moveTo>
                  <a:lnTo>
                    <a:pt x="0" y="322"/>
                  </a:lnTo>
                  <a:cubicBezTo>
                    <a:pt x="0" y="381"/>
                    <a:pt x="48" y="441"/>
                    <a:pt x="119" y="488"/>
                  </a:cubicBezTo>
                  <a:lnTo>
                    <a:pt x="1834" y="1477"/>
                  </a:lnTo>
                  <a:cubicBezTo>
                    <a:pt x="1917" y="1518"/>
                    <a:pt x="2021" y="1539"/>
                    <a:pt x="2125" y="1539"/>
                  </a:cubicBezTo>
                  <a:cubicBezTo>
                    <a:pt x="2230" y="1539"/>
                    <a:pt x="2334" y="1518"/>
                    <a:pt x="2417" y="1477"/>
                  </a:cubicBezTo>
                  <a:lnTo>
                    <a:pt x="3417" y="893"/>
                  </a:lnTo>
                  <a:cubicBezTo>
                    <a:pt x="3489" y="846"/>
                    <a:pt x="3536" y="786"/>
                    <a:pt x="3536" y="726"/>
                  </a:cubicBezTo>
                  <a:lnTo>
                    <a:pt x="3536" y="405"/>
                  </a:lnTo>
                  <a:cubicBezTo>
                    <a:pt x="3536" y="465"/>
                    <a:pt x="3489" y="524"/>
                    <a:pt x="3417" y="560"/>
                  </a:cubicBezTo>
                  <a:lnTo>
                    <a:pt x="2417" y="1143"/>
                  </a:lnTo>
                  <a:cubicBezTo>
                    <a:pt x="2334" y="1191"/>
                    <a:pt x="2230" y="1215"/>
                    <a:pt x="2125" y="1215"/>
                  </a:cubicBezTo>
                  <a:cubicBezTo>
                    <a:pt x="2021" y="1215"/>
                    <a:pt x="1917" y="1191"/>
                    <a:pt x="1834" y="1143"/>
                  </a:cubicBezTo>
                  <a:lnTo>
                    <a:pt x="119" y="167"/>
                  </a:lnTo>
                  <a:cubicBezTo>
                    <a:pt x="36"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4"/>
            <p:cNvSpPr/>
            <p:nvPr/>
          </p:nvSpPr>
          <p:spPr>
            <a:xfrm>
              <a:off x="3701650" y="3337750"/>
              <a:ext cx="88425" cy="39000"/>
            </a:xfrm>
            <a:custGeom>
              <a:avLst/>
              <a:gdLst/>
              <a:ahLst/>
              <a:cxnLst/>
              <a:rect l="l" t="t" r="r" b="b"/>
              <a:pathLst>
                <a:path w="3537" h="1560" fill="none" extrusionOk="0">
                  <a:moveTo>
                    <a:pt x="119" y="167"/>
                  </a:moveTo>
                  <a:lnTo>
                    <a:pt x="1834" y="1143"/>
                  </a:lnTo>
                  <a:cubicBezTo>
                    <a:pt x="2000" y="1238"/>
                    <a:pt x="2250" y="1238"/>
                    <a:pt x="2417" y="1143"/>
                  </a:cubicBezTo>
                  <a:lnTo>
                    <a:pt x="3417" y="560"/>
                  </a:lnTo>
                  <a:cubicBezTo>
                    <a:pt x="3489" y="524"/>
                    <a:pt x="3536" y="465"/>
                    <a:pt x="3536" y="405"/>
                  </a:cubicBezTo>
                  <a:lnTo>
                    <a:pt x="3536" y="726"/>
                  </a:lnTo>
                  <a:cubicBezTo>
                    <a:pt x="3536" y="786"/>
                    <a:pt x="3489" y="846"/>
                    <a:pt x="3417" y="893"/>
                  </a:cubicBezTo>
                  <a:lnTo>
                    <a:pt x="2417" y="1477"/>
                  </a:lnTo>
                  <a:cubicBezTo>
                    <a:pt x="2250" y="1560"/>
                    <a:pt x="2000" y="1560"/>
                    <a:pt x="1834" y="1477"/>
                  </a:cubicBezTo>
                  <a:lnTo>
                    <a:pt x="119" y="488"/>
                  </a:lnTo>
                  <a:cubicBezTo>
                    <a:pt x="48" y="441"/>
                    <a:pt x="0" y="381"/>
                    <a:pt x="0" y="322"/>
                  </a:cubicBezTo>
                  <a:lnTo>
                    <a:pt x="0" y="0"/>
                  </a:lnTo>
                  <a:cubicBezTo>
                    <a:pt x="0" y="60"/>
                    <a:pt x="36" y="119"/>
                    <a:pt x="119"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4"/>
            <p:cNvSpPr/>
            <p:nvPr/>
          </p:nvSpPr>
          <p:spPr>
            <a:xfrm>
              <a:off x="3825175" y="3498475"/>
              <a:ext cx="105675" cy="38500"/>
            </a:xfrm>
            <a:custGeom>
              <a:avLst/>
              <a:gdLst/>
              <a:ahLst/>
              <a:cxnLst/>
              <a:rect l="l" t="t" r="r" b="b"/>
              <a:pathLst>
                <a:path w="4227" h="1540" extrusionOk="0">
                  <a:moveTo>
                    <a:pt x="0" y="1"/>
                  </a:moveTo>
                  <a:lnTo>
                    <a:pt x="0" y="322"/>
                  </a:lnTo>
                  <a:cubicBezTo>
                    <a:pt x="0" y="382"/>
                    <a:pt x="48" y="441"/>
                    <a:pt x="119" y="489"/>
                  </a:cubicBezTo>
                  <a:lnTo>
                    <a:pt x="1834" y="1477"/>
                  </a:lnTo>
                  <a:cubicBezTo>
                    <a:pt x="1917" y="1519"/>
                    <a:pt x="2021" y="1539"/>
                    <a:pt x="2125" y="1539"/>
                  </a:cubicBezTo>
                  <a:cubicBezTo>
                    <a:pt x="2230" y="1539"/>
                    <a:pt x="2334" y="1519"/>
                    <a:pt x="2417" y="1477"/>
                  </a:cubicBezTo>
                  <a:lnTo>
                    <a:pt x="4108" y="489"/>
                  </a:lnTo>
                  <a:cubicBezTo>
                    <a:pt x="4191" y="441"/>
                    <a:pt x="4227" y="382"/>
                    <a:pt x="4227" y="322"/>
                  </a:cubicBezTo>
                  <a:lnTo>
                    <a:pt x="4227" y="1"/>
                  </a:lnTo>
                  <a:cubicBezTo>
                    <a:pt x="4227" y="60"/>
                    <a:pt x="4191" y="120"/>
                    <a:pt x="4108" y="167"/>
                  </a:cubicBezTo>
                  <a:lnTo>
                    <a:pt x="2417" y="1144"/>
                  </a:lnTo>
                  <a:cubicBezTo>
                    <a:pt x="2334" y="1197"/>
                    <a:pt x="2230" y="1224"/>
                    <a:pt x="2125" y="1224"/>
                  </a:cubicBezTo>
                  <a:cubicBezTo>
                    <a:pt x="2021" y="1224"/>
                    <a:pt x="1917" y="1197"/>
                    <a:pt x="1834" y="1144"/>
                  </a:cubicBezTo>
                  <a:lnTo>
                    <a:pt x="119" y="167"/>
                  </a:lnTo>
                  <a:cubicBezTo>
                    <a:pt x="48"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4"/>
            <p:cNvSpPr/>
            <p:nvPr/>
          </p:nvSpPr>
          <p:spPr>
            <a:xfrm>
              <a:off x="3825175" y="3498475"/>
              <a:ext cx="105675" cy="39025"/>
            </a:xfrm>
            <a:custGeom>
              <a:avLst/>
              <a:gdLst/>
              <a:ahLst/>
              <a:cxnLst/>
              <a:rect l="l" t="t" r="r" b="b"/>
              <a:pathLst>
                <a:path w="4227" h="1561" fill="none" extrusionOk="0">
                  <a:moveTo>
                    <a:pt x="2417" y="1144"/>
                  </a:moveTo>
                  <a:lnTo>
                    <a:pt x="4108" y="167"/>
                  </a:lnTo>
                  <a:cubicBezTo>
                    <a:pt x="4191" y="120"/>
                    <a:pt x="4227" y="60"/>
                    <a:pt x="4227" y="1"/>
                  </a:cubicBezTo>
                  <a:lnTo>
                    <a:pt x="4227" y="322"/>
                  </a:lnTo>
                  <a:cubicBezTo>
                    <a:pt x="4227" y="382"/>
                    <a:pt x="4191" y="441"/>
                    <a:pt x="4108" y="489"/>
                  </a:cubicBezTo>
                  <a:lnTo>
                    <a:pt x="2417" y="1477"/>
                  </a:lnTo>
                  <a:cubicBezTo>
                    <a:pt x="2251" y="1560"/>
                    <a:pt x="2000" y="1560"/>
                    <a:pt x="1834" y="1477"/>
                  </a:cubicBezTo>
                  <a:lnTo>
                    <a:pt x="119" y="489"/>
                  </a:lnTo>
                  <a:cubicBezTo>
                    <a:pt x="48" y="441"/>
                    <a:pt x="0" y="382"/>
                    <a:pt x="0" y="322"/>
                  </a:cubicBezTo>
                  <a:lnTo>
                    <a:pt x="0" y="1"/>
                  </a:lnTo>
                  <a:cubicBezTo>
                    <a:pt x="0" y="60"/>
                    <a:pt x="48" y="120"/>
                    <a:pt x="119" y="167"/>
                  </a:cubicBezTo>
                  <a:lnTo>
                    <a:pt x="1834" y="1144"/>
                  </a:lnTo>
                  <a:cubicBezTo>
                    <a:pt x="2000" y="1251"/>
                    <a:pt x="2251" y="1251"/>
                    <a:pt x="2417" y="114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4"/>
            <p:cNvSpPr/>
            <p:nvPr/>
          </p:nvSpPr>
          <p:spPr>
            <a:xfrm>
              <a:off x="3530200" y="3410675"/>
              <a:ext cx="105675" cy="38500"/>
            </a:xfrm>
            <a:custGeom>
              <a:avLst/>
              <a:gdLst/>
              <a:ahLst/>
              <a:cxnLst/>
              <a:rect l="l" t="t" r="r" b="b"/>
              <a:pathLst>
                <a:path w="4227" h="1540" extrusionOk="0">
                  <a:moveTo>
                    <a:pt x="0" y="0"/>
                  </a:moveTo>
                  <a:lnTo>
                    <a:pt x="0" y="322"/>
                  </a:lnTo>
                  <a:cubicBezTo>
                    <a:pt x="0" y="381"/>
                    <a:pt x="48" y="441"/>
                    <a:pt x="119" y="488"/>
                  </a:cubicBezTo>
                  <a:lnTo>
                    <a:pt x="1834" y="1477"/>
                  </a:lnTo>
                  <a:cubicBezTo>
                    <a:pt x="1917" y="1518"/>
                    <a:pt x="2021" y="1539"/>
                    <a:pt x="2125" y="1539"/>
                  </a:cubicBezTo>
                  <a:cubicBezTo>
                    <a:pt x="2230" y="1539"/>
                    <a:pt x="2334" y="1518"/>
                    <a:pt x="2417" y="1477"/>
                  </a:cubicBezTo>
                  <a:lnTo>
                    <a:pt x="4108" y="488"/>
                  </a:lnTo>
                  <a:cubicBezTo>
                    <a:pt x="4179" y="441"/>
                    <a:pt x="4227" y="381"/>
                    <a:pt x="4227" y="322"/>
                  </a:cubicBezTo>
                  <a:lnTo>
                    <a:pt x="4227" y="0"/>
                  </a:lnTo>
                  <a:cubicBezTo>
                    <a:pt x="4227" y="60"/>
                    <a:pt x="4179" y="119"/>
                    <a:pt x="4108" y="167"/>
                  </a:cubicBezTo>
                  <a:lnTo>
                    <a:pt x="2417" y="1143"/>
                  </a:lnTo>
                  <a:cubicBezTo>
                    <a:pt x="2340" y="1191"/>
                    <a:pt x="2236" y="1215"/>
                    <a:pt x="2130" y="1215"/>
                  </a:cubicBezTo>
                  <a:cubicBezTo>
                    <a:pt x="2024" y="1215"/>
                    <a:pt x="1917" y="1191"/>
                    <a:pt x="1834" y="1143"/>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4"/>
            <p:cNvSpPr/>
            <p:nvPr/>
          </p:nvSpPr>
          <p:spPr>
            <a:xfrm>
              <a:off x="3530200" y="3410675"/>
              <a:ext cx="105675" cy="39000"/>
            </a:xfrm>
            <a:custGeom>
              <a:avLst/>
              <a:gdLst/>
              <a:ahLst/>
              <a:cxnLst/>
              <a:rect l="l" t="t" r="r" b="b"/>
              <a:pathLst>
                <a:path w="4227" h="1560" fill="none" extrusionOk="0">
                  <a:moveTo>
                    <a:pt x="2417" y="1143"/>
                  </a:moveTo>
                  <a:lnTo>
                    <a:pt x="4108" y="167"/>
                  </a:lnTo>
                  <a:cubicBezTo>
                    <a:pt x="4179" y="119"/>
                    <a:pt x="4227" y="60"/>
                    <a:pt x="4227" y="0"/>
                  </a:cubicBezTo>
                  <a:lnTo>
                    <a:pt x="4227" y="322"/>
                  </a:lnTo>
                  <a:cubicBezTo>
                    <a:pt x="4227" y="381"/>
                    <a:pt x="4179" y="441"/>
                    <a:pt x="4108" y="488"/>
                  </a:cubicBezTo>
                  <a:lnTo>
                    <a:pt x="2417" y="1477"/>
                  </a:lnTo>
                  <a:cubicBezTo>
                    <a:pt x="2250" y="1560"/>
                    <a:pt x="2000" y="1560"/>
                    <a:pt x="1834" y="1477"/>
                  </a:cubicBezTo>
                  <a:lnTo>
                    <a:pt x="119" y="488"/>
                  </a:lnTo>
                  <a:cubicBezTo>
                    <a:pt x="48" y="441"/>
                    <a:pt x="0" y="381"/>
                    <a:pt x="0" y="322"/>
                  </a:cubicBezTo>
                  <a:lnTo>
                    <a:pt x="0" y="0"/>
                  </a:lnTo>
                  <a:cubicBezTo>
                    <a:pt x="0" y="60"/>
                    <a:pt x="48" y="119"/>
                    <a:pt x="119" y="167"/>
                  </a:cubicBezTo>
                  <a:lnTo>
                    <a:pt x="1834" y="1143"/>
                  </a:lnTo>
                  <a:cubicBezTo>
                    <a:pt x="2000" y="1238"/>
                    <a:pt x="2262" y="1238"/>
                    <a:pt x="2417" y="114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4"/>
            <p:cNvSpPr/>
            <p:nvPr/>
          </p:nvSpPr>
          <p:spPr>
            <a:xfrm>
              <a:off x="3860875" y="3601475"/>
              <a:ext cx="105700" cy="38475"/>
            </a:xfrm>
            <a:custGeom>
              <a:avLst/>
              <a:gdLst/>
              <a:ahLst/>
              <a:cxnLst/>
              <a:rect l="l" t="t" r="r" b="b"/>
              <a:pathLst>
                <a:path w="4228" h="1539" extrusionOk="0">
                  <a:moveTo>
                    <a:pt x="1" y="0"/>
                  </a:moveTo>
                  <a:lnTo>
                    <a:pt x="1" y="333"/>
                  </a:lnTo>
                  <a:cubicBezTo>
                    <a:pt x="1" y="393"/>
                    <a:pt x="49" y="453"/>
                    <a:pt x="120" y="488"/>
                  </a:cubicBezTo>
                  <a:lnTo>
                    <a:pt x="1835" y="1476"/>
                  </a:lnTo>
                  <a:cubicBezTo>
                    <a:pt x="1918" y="1518"/>
                    <a:pt x="2022" y="1539"/>
                    <a:pt x="2126" y="1539"/>
                  </a:cubicBezTo>
                  <a:cubicBezTo>
                    <a:pt x="2230" y="1539"/>
                    <a:pt x="2335" y="1518"/>
                    <a:pt x="2418" y="1476"/>
                  </a:cubicBezTo>
                  <a:lnTo>
                    <a:pt x="4109" y="488"/>
                  </a:lnTo>
                  <a:cubicBezTo>
                    <a:pt x="4192" y="453"/>
                    <a:pt x="4228" y="393"/>
                    <a:pt x="4228" y="333"/>
                  </a:cubicBezTo>
                  <a:lnTo>
                    <a:pt x="4228" y="0"/>
                  </a:lnTo>
                  <a:cubicBezTo>
                    <a:pt x="4228" y="60"/>
                    <a:pt x="4192" y="119"/>
                    <a:pt x="4109" y="167"/>
                  </a:cubicBezTo>
                  <a:lnTo>
                    <a:pt x="2418" y="1143"/>
                  </a:lnTo>
                  <a:cubicBezTo>
                    <a:pt x="2335" y="1191"/>
                    <a:pt x="2230" y="1215"/>
                    <a:pt x="2126" y="1215"/>
                  </a:cubicBezTo>
                  <a:cubicBezTo>
                    <a:pt x="2022" y="1215"/>
                    <a:pt x="1918" y="1191"/>
                    <a:pt x="1835" y="1143"/>
                  </a:cubicBezTo>
                  <a:lnTo>
                    <a:pt x="120" y="167"/>
                  </a:lnTo>
                  <a:cubicBezTo>
                    <a:pt x="49"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4"/>
            <p:cNvSpPr/>
            <p:nvPr/>
          </p:nvSpPr>
          <p:spPr>
            <a:xfrm>
              <a:off x="3860875" y="3601475"/>
              <a:ext cx="105700" cy="39000"/>
            </a:xfrm>
            <a:custGeom>
              <a:avLst/>
              <a:gdLst/>
              <a:ahLst/>
              <a:cxnLst/>
              <a:rect l="l" t="t" r="r" b="b"/>
              <a:pathLst>
                <a:path w="4228" h="1560" fill="none" extrusionOk="0">
                  <a:moveTo>
                    <a:pt x="2418" y="1143"/>
                  </a:moveTo>
                  <a:lnTo>
                    <a:pt x="4109" y="167"/>
                  </a:lnTo>
                  <a:cubicBezTo>
                    <a:pt x="4192" y="119"/>
                    <a:pt x="4228" y="60"/>
                    <a:pt x="4228" y="0"/>
                  </a:cubicBezTo>
                  <a:lnTo>
                    <a:pt x="4228" y="333"/>
                  </a:lnTo>
                  <a:cubicBezTo>
                    <a:pt x="4228" y="393"/>
                    <a:pt x="4192" y="453"/>
                    <a:pt x="4109" y="488"/>
                  </a:cubicBezTo>
                  <a:lnTo>
                    <a:pt x="2418" y="1476"/>
                  </a:lnTo>
                  <a:cubicBezTo>
                    <a:pt x="2251" y="1560"/>
                    <a:pt x="2001" y="1560"/>
                    <a:pt x="1835" y="1476"/>
                  </a:cubicBezTo>
                  <a:lnTo>
                    <a:pt x="120" y="488"/>
                  </a:lnTo>
                  <a:cubicBezTo>
                    <a:pt x="49" y="453"/>
                    <a:pt x="1" y="393"/>
                    <a:pt x="1" y="333"/>
                  </a:cubicBezTo>
                  <a:lnTo>
                    <a:pt x="1" y="0"/>
                  </a:lnTo>
                  <a:cubicBezTo>
                    <a:pt x="1" y="60"/>
                    <a:pt x="49" y="119"/>
                    <a:pt x="120" y="167"/>
                  </a:cubicBezTo>
                  <a:lnTo>
                    <a:pt x="1835" y="1143"/>
                  </a:lnTo>
                  <a:cubicBezTo>
                    <a:pt x="2001" y="1238"/>
                    <a:pt x="2251" y="1238"/>
                    <a:pt x="2418" y="114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4"/>
            <p:cNvSpPr/>
            <p:nvPr/>
          </p:nvSpPr>
          <p:spPr>
            <a:xfrm>
              <a:off x="3626625" y="3383875"/>
              <a:ext cx="105700" cy="38500"/>
            </a:xfrm>
            <a:custGeom>
              <a:avLst/>
              <a:gdLst/>
              <a:ahLst/>
              <a:cxnLst/>
              <a:rect l="l" t="t" r="r" b="b"/>
              <a:pathLst>
                <a:path w="4228" h="1540" extrusionOk="0">
                  <a:moveTo>
                    <a:pt x="1" y="1"/>
                  </a:moveTo>
                  <a:lnTo>
                    <a:pt x="1" y="322"/>
                  </a:lnTo>
                  <a:cubicBezTo>
                    <a:pt x="1" y="382"/>
                    <a:pt x="48" y="441"/>
                    <a:pt x="120" y="489"/>
                  </a:cubicBezTo>
                  <a:lnTo>
                    <a:pt x="1834" y="1477"/>
                  </a:lnTo>
                  <a:cubicBezTo>
                    <a:pt x="1912" y="1519"/>
                    <a:pt x="2016" y="1540"/>
                    <a:pt x="2120" y="1540"/>
                  </a:cubicBezTo>
                  <a:cubicBezTo>
                    <a:pt x="2224" y="1540"/>
                    <a:pt x="2328" y="1519"/>
                    <a:pt x="2406" y="1477"/>
                  </a:cubicBezTo>
                  <a:lnTo>
                    <a:pt x="4108" y="489"/>
                  </a:lnTo>
                  <a:cubicBezTo>
                    <a:pt x="4180" y="441"/>
                    <a:pt x="4227" y="382"/>
                    <a:pt x="4227" y="322"/>
                  </a:cubicBezTo>
                  <a:lnTo>
                    <a:pt x="4227" y="1"/>
                  </a:lnTo>
                  <a:cubicBezTo>
                    <a:pt x="4227" y="60"/>
                    <a:pt x="4180" y="120"/>
                    <a:pt x="4108" y="167"/>
                  </a:cubicBezTo>
                  <a:lnTo>
                    <a:pt x="2406" y="1144"/>
                  </a:lnTo>
                  <a:cubicBezTo>
                    <a:pt x="2328" y="1191"/>
                    <a:pt x="2224" y="1215"/>
                    <a:pt x="2120" y="1215"/>
                  </a:cubicBezTo>
                  <a:cubicBezTo>
                    <a:pt x="2016" y="1215"/>
                    <a:pt x="1912" y="1191"/>
                    <a:pt x="1834" y="1144"/>
                  </a:cubicBezTo>
                  <a:lnTo>
                    <a:pt x="120" y="167"/>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4"/>
            <p:cNvSpPr/>
            <p:nvPr/>
          </p:nvSpPr>
          <p:spPr>
            <a:xfrm>
              <a:off x="3626625" y="3383875"/>
              <a:ext cx="105700" cy="39025"/>
            </a:xfrm>
            <a:custGeom>
              <a:avLst/>
              <a:gdLst/>
              <a:ahLst/>
              <a:cxnLst/>
              <a:rect l="l" t="t" r="r" b="b"/>
              <a:pathLst>
                <a:path w="4228" h="1561" fill="none" extrusionOk="0">
                  <a:moveTo>
                    <a:pt x="4227" y="1"/>
                  </a:moveTo>
                  <a:lnTo>
                    <a:pt x="4227" y="322"/>
                  </a:lnTo>
                  <a:cubicBezTo>
                    <a:pt x="4227" y="382"/>
                    <a:pt x="4180" y="441"/>
                    <a:pt x="4108" y="489"/>
                  </a:cubicBezTo>
                  <a:lnTo>
                    <a:pt x="2406" y="1477"/>
                  </a:lnTo>
                  <a:cubicBezTo>
                    <a:pt x="2251" y="1560"/>
                    <a:pt x="1989" y="1560"/>
                    <a:pt x="1834" y="1477"/>
                  </a:cubicBezTo>
                  <a:lnTo>
                    <a:pt x="120" y="489"/>
                  </a:lnTo>
                  <a:cubicBezTo>
                    <a:pt x="48" y="441"/>
                    <a:pt x="1" y="382"/>
                    <a:pt x="1" y="322"/>
                  </a:cubicBezTo>
                  <a:lnTo>
                    <a:pt x="1" y="1"/>
                  </a:lnTo>
                  <a:cubicBezTo>
                    <a:pt x="1" y="60"/>
                    <a:pt x="48" y="120"/>
                    <a:pt x="120" y="167"/>
                  </a:cubicBezTo>
                  <a:lnTo>
                    <a:pt x="1834" y="1144"/>
                  </a:lnTo>
                  <a:cubicBezTo>
                    <a:pt x="1989" y="1239"/>
                    <a:pt x="2251" y="1239"/>
                    <a:pt x="2406" y="1144"/>
                  </a:cubicBezTo>
                  <a:lnTo>
                    <a:pt x="4108" y="167"/>
                  </a:lnTo>
                  <a:cubicBezTo>
                    <a:pt x="4180" y="120"/>
                    <a:pt x="4227" y="60"/>
                    <a:pt x="4227" y="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4"/>
            <p:cNvSpPr/>
            <p:nvPr/>
          </p:nvSpPr>
          <p:spPr>
            <a:xfrm>
              <a:off x="3752250" y="3697600"/>
              <a:ext cx="105675" cy="38425"/>
            </a:xfrm>
            <a:custGeom>
              <a:avLst/>
              <a:gdLst/>
              <a:ahLst/>
              <a:cxnLst/>
              <a:rect l="l" t="t" r="r" b="b"/>
              <a:pathLst>
                <a:path w="4227" h="1537" extrusionOk="0">
                  <a:moveTo>
                    <a:pt x="0" y="1"/>
                  </a:moveTo>
                  <a:lnTo>
                    <a:pt x="0" y="322"/>
                  </a:lnTo>
                  <a:cubicBezTo>
                    <a:pt x="0" y="382"/>
                    <a:pt x="48" y="453"/>
                    <a:pt x="119" y="489"/>
                  </a:cubicBezTo>
                  <a:lnTo>
                    <a:pt x="1834" y="1465"/>
                  </a:lnTo>
                  <a:cubicBezTo>
                    <a:pt x="1917" y="1513"/>
                    <a:pt x="2021" y="1537"/>
                    <a:pt x="2125" y="1537"/>
                  </a:cubicBezTo>
                  <a:cubicBezTo>
                    <a:pt x="2230" y="1537"/>
                    <a:pt x="2334" y="1513"/>
                    <a:pt x="2417" y="1465"/>
                  </a:cubicBezTo>
                  <a:lnTo>
                    <a:pt x="4108" y="489"/>
                  </a:lnTo>
                  <a:cubicBezTo>
                    <a:pt x="4179" y="441"/>
                    <a:pt x="4227" y="382"/>
                    <a:pt x="4227" y="322"/>
                  </a:cubicBezTo>
                  <a:lnTo>
                    <a:pt x="4227" y="1"/>
                  </a:lnTo>
                  <a:cubicBezTo>
                    <a:pt x="4227" y="48"/>
                    <a:pt x="4179" y="120"/>
                    <a:pt x="4108" y="156"/>
                  </a:cubicBezTo>
                  <a:lnTo>
                    <a:pt x="2417" y="1144"/>
                  </a:lnTo>
                  <a:cubicBezTo>
                    <a:pt x="2334" y="1185"/>
                    <a:pt x="2230" y="1206"/>
                    <a:pt x="2125" y="1206"/>
                  </a:cubicBezTo>
                  <a:cubicBezTo>
                    <a:pt x="2021" y="1206"/>
                    <a:pt x="1917" y="1185"/>
                    <a:pt x="1834" y="1144"/>
                  </a:cubicBezTo>
                  <a:lnTo>
                    <a:pt x="119" y="156"/>
                  </a:lnTo>
                  <a:cubicBezTo>
                    <a:pt x="48" y="108"/>
                    <a:pt x="0" y="4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4"/>
            <p:cNvSpPr/>
            <p:nvPr/>
          </p:nvSpPr>
          <p:spPr>
            <a:xfrm>
              <a:off x="3752250" y="3697600"/>
              <a:ext cx="105675" cy="39025"/>
            </a:xfrm>
            <a:custGeom>
              <a:avLst/>
              <a:gdLst/>
              <a:ahLst/>
              <a:cxnLst/>
              <a:rect l="l" t="t" r="r" b="b"/>
              <a:pathLst>
                <a:path w="4227" h="1561" fill="none" extrusionOk="0">
                  <a:moveTo>
                    <a:pt x="0" y="322"/>
                  </a:moveTo>
                  <a:lnTo>
                    <a:pt x="0" y="1"/>
                  </a:lnTo>
                  <a:cubicBezTo>
                    <a:pt x="0" y="48"/>
                    <a:pt x="48" y="108"/>
                    <a:pt x="119" y="156"/>
                  </a:cubicBezTo>
                  <a:lnTo>
                    <a:pt x="1834" y="1144"/>
                  </a:lnTo>
                  <a:cubicBezTo>
                    <a:pt x="2000" y="1227"/>
                    <a:pt x="2250" y="1227"/>
                    <a:pt x="2417" y="1144"/>
                  </a:cubicBezTo>
                  <a:lnTo>
                    <a:pt x="4108" y="156"/>
                  </a:lnTo>
                  <a:cubicBezTo>
                    <a:pt x="4179" y="120"/>
                    <a:pt x="4227" y="48"/>
                    <a:pt x="4227" y="1"/>
                  </a:cubicBezTo>
                  <a:lnTo>
                    <a:pt x="4227" y="322"/>
                  </a:lnTo>
                  <a:cubicBezTo>
                    <a:pt x="4227" y="382"/>
                    <a:pt x="4179" y="441"/>
                    <a:pt x="4108" y="489"/>
                  </a:cubicBezTo>
                  <a:lnTo>
                    <a:pt x="2417" y="1465"/>
                  </a:lnTo>
                  <a:cubicBezTo>
                    <a:pt x="2250" y="1561"/>
                    <a:pt x="2000" y="1561"/>
                    <a:pt x="1834" y="1465"/>
                  </a:cubicBezTo>
                  <a:lnTo>
                    <a:pt x="119" y="489"/>
                  </a:lnTo>
                  <a:cubicBezTo>
                    <a:pt x="48" y="453"/>
                    <a:pt x="0" y="382"/>
                    <a:pt x="0"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4"/>
            <p:cNvSpPr/>
            <p:nvPr/>
          </p:nvSpPr>
          <p:spPr>
            <a:xfrm>
              <a:off x="3883800" y="3850300"/>
              <a:ext cx="105700" cy="38725"/>
            </a:xfrm>
            <a:custGeom>
              <a:avLst/>
              <a:gdLst/>
              <a:ahLst/>
              <a:cxnLst/>
              <a:rect l="l" t="t" r="r" b="b"/>
              <a:pathLst>
                <a:path w="4228" h="1549" extrusionOk="0">
                  <a:moveTo>
                    <a:pt x="1" y="1"/>
                  </a:moveTo>
                  <a:lnTo>
                    <a:pt x="1" y="334"/>
                  </a:lnTo>
                  <a:cubicBezTo>
                    <a:pt x="1" y="394"/>
                    <a:pt x="36" y="453"/>
                    <a:pt x="120" y="501"/>
                  </a:cubicBezTo>
                  <a:lnTo>
                    <a:pt x="1822" y="1477"/>
                  </a:lnTo>
                  <a:cubicBezTo>
                    <a:pt x="1906" y="1525"/>
                    <a:pt x="2010" y="1549"/>
                    <a:pt x="2114" y="1549"/>
                  </a:cubicBezTo>
                  <a:cubicBezTo>
                    <a:pt x="2218" y="1549"/>
                    <a:pt x="2322" y="1525"/>
                    <a:pt x="2406" y="1477"/>
                  </a:cubicBezTo>
                  <a:lnTo>
                    <a:pt x="4108" y="501"/>
                  </a:lnTo>
                  <a:cubicBezTo>
                    <a:pt x="4192" y="453"/>
                    <a:pt x="4227" y="394"/>
                    <a:pt x="4227" y="334"/>
                  </a:cubicBezTo>
                  <a:lnTo>
                    <a:pt x="4227" y="1"/>
                  </a:lnTo>
                  <a:cubicBezTo>
                    <a:pt x="4227" y="60"/>
                    <a:pt x="4180" y="120"/>
                    <a:pt x="4108" y="167"/>
                  </a:cubicBezTo>
                  <a:lnTo>
                    <a:pt x="2406" y="1156"/>
                  </a:lnTo>
                  <a:cubicBezTo>
                    <a:pt x="2322" y="1197"/>
                    <a:pt x="2218" y="1218"/>
                    <a:pt x="2114" y="1218"/>
                  </a:cubicBezTo>
                  <a:cubicBezTo>
                    <a:pt x="2010" y="1218"/>
                    <a:pt x="1906" y="1197"/>
                    <a:pt x="1822" y="1156"/>
                  </a:cubicBezTo>
                  <a:lnTo>
                    <a:pt x="120" y="167"/>
                  </a:lnTo>
                  <a:cubicBezTo>
                    <a:pt x="36"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4"/>
            <p:cNvSpPr/>
            <p:nvPr/>
          </p:nvSpPr>
          <p:spPr>
            <a:xfrm>
              <a:off x="3883800" y="3850300"/>
              <a:ext cx="105700" cy="39325"/>
            </a:xfrm>
            <a:custGeom>
              <a:avLst/>
              <a:gdLst/>
              <a:ahLst/>
              <a:cxnLst/>
              <a:rect l="l" t="t" r="r" b="b"/>
              <a:pathLst>
                <a:path w="4228" h="1573" fill="none" extrusionOk="0">
                  <a:moveTo>
                    <a:pt x="4108" y="501"/>
                  </a:moveTo>
                  <a:lnTo>
                    <a:pt x="2406" y="1477"/>
                  </a:lnTo>
                  <a:cubicBezTo>
                    <a:pt x="2239" y="1572"/>
                    <a:pt x="1989" y="1572"/>
                    <a:pt x="1822" y="1477"/>
                  </a:cubicBezTo>
                  <a:lnTo>
                    <a:pt x="120" y="501"/>
                  </a:lnTo>
                  <a:cubicBezTo>
                    <a:pt x="36" y="453"/>
                    <a:pt x="1" y="394"/>
                    <a:pt x="1" y="334"/>
                  </a:cubicBezTo>
                  <a:lnTo>
                    <a:pt x="1" y="1"/>
                  </a:lnTo>
                  <a:cubicBezTo>
                    <a:pt x="1" y="60"/>
                    <a:pt x="36" y="120"/>
                    <a:pt x="120" y="167"/>
                  </a:cubicBezTo>
                  <a:lnTo>
                    <a:pt x="1822" y="1156"/>
                  </a:lnTo>
                  <a:cubicBezTo>
                    <a:pt x="1989" y="1239"/>
                    <a:pt x="2239" y="1239"/>
                    <a:pt x="2406" y="1156"/>
                  </a:cubicBezTo>
                  <a:lnTo>
                    <a:pt x="4108" y="167"/>
                  </a:lnTo>
                  <a:cubicBezTo>
                    <a:pt x="4180" y="120"/>
                    <a:pt x="4227" y="60"/>
                    <a:pt x="4227" y="1"/>
                  </a:cubicBezTo>
                  <a:lnTo>
                    <a:pt x="4227" y="334"/>
                  </a:lnTo>
                  <a:cubicBezTo>
                    <a:pt x="4227" y="394"/>
                    <a:pt x="4192" y="453"/>
                    <a:pt x="4108" y="50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4"/>
            <p:cNvSpPr/>
            <p:nvPr/>
          </p:nvSpPr>
          <p:spPr>
            <a:xfrm>
              <a:off x="3891550" y="3536875"/>
              <a:ext cx="105700" cy="38425"/>
            </a:xfrm>
            <a:custGeom>
              <a:avLst/>
              <a:gdLst/>
              <a:ahLst/>
              <a:cxnLst/>
              <a:rect l="l" t="t" r="r" b="b"/>
              <a:pathLst>
                <a:path w="4228" h="1537" extrusionOk="0">
                  <a:moveTo>
                    <a:pt x="0" y="0"/>
                  </a:moveTo>
                  <a:lnTo>
                    <a:pt x="0" y="322"/>
                  </a:lnTo>
                  <a:cubicBezTo>
                    <a:pt x="0" y="381"/>
                    <a:pt x="48" y="441"/>
                    <a:pt x="119" y="489"/>
                  </a:cubicBezTo>
                  <a:lnTo>
                    <a:pt x="1834" y="1465"/>
                  </a:lnTo>
                  <a:cubicBezTo>
                    <a:pt x="1911" y="1513"/>
                    <a:pt x="2015" y="1536"/>
                    <a:pt x="2120" y="1536"/>
                  </a:cubicBezTo>
                  <a:cubicBezTo>
                    <a:pt x="2224" y="1536"/>
                    <a:pt x="2328" y="1513"/>
                    <a:pt x="2405" y="1465"/>
                  </a:cubicBezTo>
                  <a:lnTo>
                    <a:pt x="4108" y="489"/>
                  </a:lnTo>
                  <a:cubicBezTo>
                    <a:pt x="4179" y="441"/>
                    <a:pt x="4227" y="381"/>
                    <a:pt x="4227" y="322"/>
                  </a:cubicBezTo>
                  <a:lnTo>
                    <a:pt x="4227" y="0"/>
                  </a:lnTo>
                  <a:cubicBezTo>
                    <a:pt x="4227" y="60"/>
                    <a:pt x="4179" y="120"/>
                    <a:pt x="4108" y="155"/>
                  </a:cubicBezTo>
                  <a:lnTo>
                    <a:pt x="2405" y="1143"/>
                  </a:lnTo>
                  <a:cubicBezTo>
                    <a:pt x="2328" y="1185"/>
                    <a:pt x="2224" y="1206"/>
                    <a:pt x="2120" y="1206"/>
                  </a:cubicBezTo>
                  <a:cubicBezTo>
                    <a:pt x="2015" y="1206"/>
                    <a:pt x="1911" y="1185"/>
                    <a:pt x="1834" y="1143"/>
                  </a:cubicBezTo>
                  <a:lnTo>
                    <a:pt x="119" y="155"/>
                  </a:lnTo>
                  <a:cubicBezTo>
                    <a:pt x="24" y="120"/>
                    <a:pt x="0" y="3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4"/>
            <p:cNvSpPr/>
            <p:nvPr/>
          </p:nvSpPr>
          <p:spPr>
            <a:xfrm>
              <a:off x="3891550" y="3536875"/>
              <a:ext cx="105700" cy="39025"/>
            </a:xfrm>
            <a:custGeom>
              <a:avLst/>
              <a:gdLst/>
              <a:ahLst/>
              <a:cxnLst/>
              <a:rect l="l" t="t" r="r" b="b"/>
              <a:pathLst>
                <a:path w="4228" h="1561" fill="none" extrusionOk="0">
                  <a:moveTo>
                    <a:pt x="119" y="155"/>
                  </a:moveTo>
                  <a:lnTo>
                    <a:pt x="1834" y="1143"/>
                  </a:lnTo>
                  <a:cubicBezTo>
                    <a:pt x="1989" y="1227"/>
                    <a:pt x="2251" y="1227"/>
                    <a:pt x="2405" y="1143"/>
                  </a:cubicBezTo>
                  <a:lnTo>
                    <a:pt x="4108" y="155"/>
                  </a:lnTo>
                  <a:cubicBezTo>
                    <a:pt x="4179" y="120"/>
                    <a:pt x="4227" y="60"/>
                    <a:pt x="4227" y="0"/>
                  </a:cubicBezTo>
                  <a:lnTo>
                    <a:pt x="4227" y="322"/>
                  </a:lnTo>
                  <a:cubicBezTo>
                    <a:pt x="4227" y="381"/>
                    <a:pt x="4179" y="441"/>
                    <a:pt x="4108" y="489"/>
                  </a:cubicBezTo>
                  <a:lnTo>
                    <a:pt x="2405" y="1465"/>
                  </a:lnTo>
                  <a:cubicBezTo>
                    <a:pt x="2251" y="1560"/>
                    <a:pt x="1989" y="1560"/>
                    <a:pt x="1834" y="1465"/>
                  </a:cubicBezTo>
                  <a:lnTo>
                    <a:pt x="119" y="489"/>
                  </a:lnTo>
                  <a:cubicBezTo>
                    <a:pt x="48" y="441"/>
                    <a:pt x="0" y="381"/>
                    <a:pt x="0" y="322"/>
                  </a:cubicBezTo>
                  <a:lnTo>
                    <a:pt x="0" y="0"/>
                  </a:lnTo>
                  <a:cubicBezTo>
                    <a:pt x="0" y="36"/>
                    <a:pt x="24" y="120"/>
                    <a:pt x="119" y="15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4"/>
            <p:cNvSpPr/>
            <p:nvPr/>
          </p:nvSpPr>
          <p:spPr>
            <a:xfrm>
              <a:off x="3767725" y="3376150"/>
              <a:ext cx="88125" cy="38400"/>
            </a:xfrm>
            <a:custGeom>
              <a:avLst/>
              <a:gdLst/>
              <a:ahLst/>
              <a:cxnLst/>
              <a:rect l="l" t="t" r="r" b="b"/>
              <a:pathLst>
                <a:path w="3525" h="1536" extrusionOk="0">
                  <a:moveTo>
                    <a:pt x="0" y="0"/>
                  </a:moveTo>
                  <a:lnTo>
                    <a:pt x="0" y="322"/>
                  </a:lnTo>
                  <a:cubicBezTo>
                    <a:pt x="0" y="381"/>
                    <a:pt x="36" y="441"/>
                    <a:pt x="119" y="488"/>
                  </a:cubicBezTo>
                  <a:lnTo>
                    <a:pt x="1822" y="1465"/>
                  </a:lnTo>
                  <a:cubicBezTo>
                    <a:pt x="1905" y="1512"/>
                    <a:pt x="2010" y="1536"/>
                    <a:pt x="2114" y="1536"/>
                  </a:cubicBezTo>
                  <a:cubicBezTo>
                    <a:pt x="2218" y="1536"/>
                    <a:pt x="2322" y="1512"/>
                    <a:pt x="2405" y="1465"/>
                  </a:cubicBezTo>
                  <a:lnTo>
                    <a:pt x="3406" y="893"/>
                  </a:lnTo>
                  <a:cubicBezTo>
                    <a:pt x="3477" y="845"/>
                    <a:pt x="3525" y="786"/>
                    <a:pt x="3525" y="726"/>
                  </a:cubicBezTo>
                  <a:lnTo>
                    <a:pt x="3525" y="393"/>
                  </a:lnTo>
                  <a:cubicBezTo>
                    <a:pt x="3525" y="453"/>
                    <a:pt x="3477" y="512"/>
                    <a:pt x="3406" y="560"/>
                  </a:cubicBezTo>
                  <a:lnTo>
                    <a:pt x="2405" y="1143"/>
                  </a:lnTo>
                  <a:cubicBezTo>
                    <a:pt x="2322" y="1185"/>
                    <a:pt x="2218" y="1206"/>
                    <a:pt x="2114" y="1206"/>
                  </a:cubicBezTo>
                  <a:cubicBezTo>
                    <a:pt x="2010" y="1206"/>
                    <a:pt x="1905" y="1185"/>
                    <a:pt x="1822" y="1143"/>
                  </a:cubicBezTo>
                  <a:lnTo>
                    <a:pt x="119" y="155"/>
                  </a:lnTo>
                  <a:cubicBezTo>
                    <a:pt x="36" y="95"/>
                    <a:pt x="0" y="3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4"/>
            <p:cNvSpPr/>
            <p:nvPr/>
          </p:nvSpPr>
          <p:spPr>
            <a:xfrm>
              <a:off x="3767725" y="3376150"/>
              <a:ext cx="88125" cy="39000"/>
            </a:xfrm>
            <a:custGeom>
              <a:avLst/>
              <a:gdLst/>
              <a:ahLst/>
              <a:cxnLst/>
              <a:rect l="l" t="t" r="r" b="b"/>
              <a:pathLst>
                <a:path w="3525" h="1560" fill="none" extrusionOk="0">
                  <a:moveTo>
                    <a:pt x="119" y="155"/>
                  </a:moveTo>
                  <a:lnTo>
                    <a:pt x="1822" y="1143"/>
                  </a:lnTo>
                  <a:cubicBezTo>
                    <a:pt x="1989" y="1226"/>
                    <a:pt x="2239" y="1226"/>
                    <a:pt x="2405" y="1143"/>
                  </a:cubicBezTo>
                  <a:lnTo>
                    <a:pt x="3406" y="560"/>
                  </a:lnTo>
                  <a:cubicBezTo>
                    <a:pt x="3477" y="512"/>
                    <a:pt x="3525" y="453"/>
                    <a:pt x="3525" y="393"/>
                  </a:cubicBezTo>
                  <a:lnTo>
                    <a:pt x="3525" y="726"/>
                  </a:lnTo>
                  <a:cubicBezTo>
                    <a:pt x="3525" y="786"/>
                    <a:pt x="3477" y="845"/>
                    <a:pt x="3406" y="893"/>
                  </a:cubicBezTo>
                  <a:lnTo>
                    <a:pt x="2405" y="1465"/>
                  </a:lnTo>
                  <a:cubicBezTo>
                    <a:pt x="2239" y="1560"/>
                    <a:pt x="1989" y="1560"/>
                    <a:pt x="1822" y="1465"/>
                  </a:cubicBezTo>
                  <a:lnTo>
                    <a:pt x="119" y="488"/>
                  </a:lnTo>
                  <a:cubicBezTo>
                    <a:pt x="36" y="441"/>
                    <a:pt x="0" y="381"/>
                    <a:pt x="0" y="322"/>
                  </a:cubicBezTo>
                  <a:lnTo>
                    <a:pt x="0" y="0"/>
                  </a:lnTo>
                  <a:cubicBezTo>
                    <a:pt x="0" y="36"/>
                    <a:pt x="36" y="95"/>
                    <a:pt x="119" y="15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4"/>
            <p:cNvSpPr/>
            <p:nvPr/>
          </p:nvSpPr>
          <p:spPr>
            <a:xfrm>
              <a:off x="3398925" y="3417225"/>
              <a:ext cx="105700" cy="38700"/>
            </a:xfrm>
            <a:custGeom>
              <a:avLst/>
              <a:gdLst/>
              <a:ahLst/>
              <a:cxnLst/>
              <a:rect l="l" t="t" r="r" b="b"/>
              <a:pathLst>
                <a:path w="4228" h="1548" extrusionOk="0">
                  <a:moveTo>
                    <a:pt x="0" y="0"/>
                  </a:moveTo>
                  <a:lnTo>
                    <a:pt x="0" y="334"/>
                  </a:lnTo>
                  <a:cubicBezTo>
                    <a:pt x="0" y="393"/>
                    <a:pt x="48" y="453"/>
                    <a:pt x="120" y="500"/>
                  </a:cubicBezTo>
                  <a:lnTo>
                    <a:pt x="1834" y="1477"/>
                  </a:lnTo>
                  <a:cubicBezTo>
                    <a:pt x="1911" y="1524"/>
                    <a:pt x="2016" y="1548"/>
                    <a:pt x="2120" y="1548"/>
                  </a:cubicBezTo>
                  <a:cubicBezTo>
                    <a:pt x="2224" y="1548"/>
                    <a:pt x="2328" y="1524"/>
                    <a:pt x="2406" y="1477"/>
                  </a:cubicBezTo>
                  <a:lnTo>
                    <a:pt x="4108" y="500"/>
                  </a:lnTo>
                  <a:cubicBezTo>
                    <a:pt x="4180" y="453"/>
                    <a:pt x="4227" y="393"/>
                    <a:pt x="4227" y="334"/>
                  </a:cubicBezTo>
                  <a:lnTo>
                    <a:pt x="4227" y="0"/>
                  </a:lnTo>
                  <a:cubicBezTo>
                    <a:pt x="4227" y="60"/>
                    <a:pt x="4180" y="119"/>
                    <a:pt x="4108" y="167"/>
                  </a:cubicBezTo>
                  <a:lnTo>
                    <a:pt x="2406" y="1155"/>
                  </a:lnTo>
                  <a:cubicBezTo>
                    <a:pt x="2334" y="1197"/>
                    <a:pt x="2230" y="1218"/>
                    <a:pt x="2124" y="1218"/>
                  </a:cubicBezTo>
                  <a:cubicBezTo>
                    <a:pt x="2019" y="1218"/>
                    <a:pt x="1911" y="1197"/>
                    <a:pt x="1834" y="1155"/>
                  </a:cubicBezTo>
                  <a:lnTo>
                    <a:pt x="120"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4"/>
            <p:cNvSpPr/>
            <p:nvPr/>
          </p:nvSpPr>
          <p:spPr>
            <a:xfrm>
              <a:off x="3398925" y="3417225"/>
              <a:ext cx="105700" cy="39300"/>
            </a:xfrm>
            <a:custGeom>
              <a:avLst/>
              <a:gdLst/>
              <a:ahLst/>
              <a:cxnLst/>
              <a:rect l="l" t="t" r="r" b="b"/>
              <a:pathLst>
                <a:path w="4228" h="1572" fill="none" extrusionOk="0">
                  <a:moveTo>
                    <a:pt x="2406" y="1155"/>
                  </a:moveTo>
                  <a:lnTo>
                    <a:pt x="4108" y="167"/>
                  </a:lnTo>
                  <a:cubicBezTo>
                    <a:pt x="4180" y="119"/>
                    <a:pt x="4227" y="60"/>
                    <a:pt x="4227" y="0"/>
                  </a:cubicBezTo>
                  <a:lnTo>
                    <a:pt x="4227" y="334"/>
                  </a:lnTo>
                  <a:cubicBezTo>
                    <a:pt x="4227" y="393"/>
                    <a:pt x="4180" y="453"/>
                    <a:pt x="4108" y="500"/>
                  </a:cubicBezTo>
                  <a:lnTo>
                    <a:pt x="2406" y="1477"/>
                  </a:lnTo>
                  <a:cubicBezTo>
                    <a:pt x="2251" y="1572"/>
                    <a:pt x="1989" y="1572"/>
                    <a:pt x="1834" y="1477"/>
                  </a:cubicBezTo>
                  <a:lnTo>
                    <a:pt x="120" y="500"/>
                  </a:lnTo>
                  <a:cubicBezTo>
                    <a:pt x="48" y="453"/>
                    <a:pt x="0" y="393"/>
                    <a:pt x="0" y="334"/>
                  </a:cubicBezTo>
                  <a:lnTo>
                    <a:pt x="0" y="0"/>
                  </a:lnTo>
                  <a:cubicBezTo>
                    <a:pt x="0" y="60"/>
                    <a:pt x="48" y="119"/>
                    <a:pt x="120" y="167"/>
                  </a:cubicBezTo>
                  <a:lnTo>
                    <a:pt x="1834" y="1155"/>
                  </a:lnTo>
                  <a:cubicBezTo>
                    <a:pt x="1989" y="1238"/>
                    <a:pt x="2263" y="1238"/>
                    <a:pt x="2406" y="115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4"/>
            <p:cNvSpPr/>
            <p:nvPr/>
          </p:nvSpPr>
          <p:spPr>
            <a:xfrm>
              <a:off x="3883800" y="3773225"/>
              <a:ext cx="105400" cy="38700"/>
            </a:xfrm>
            <a:custGeom>
              <a:avLst/>
              <a:gdLst/>
              <a:ahLst/>
              <a:cxnLst/>
              <a:rect l="l" t="t" r="r" b="b"/>
              <a:pathLst>
                <a:path w="4216" h="1548" extrusionOk="0">
                  <a:moveTo>
                    <a:pt x="1" y="0"/>
                  </a:moveTo>
                  <a:lnTo>
                    <a:pt x="1" y="333"/>
                  </a:lnTo>
                  <a:cubicBezTo>
                    <a:pt x="1" y="393"/>
                    <a:pt x="25" y="452"/>
                    <a:pt x="108" y="500"/>
                  </a:cubicBezTo>
                  <a:lnTo>
                    <a:pt x="1822" y="1476"/>
                  </a:lnTo>
                  <a:cubicBezTo>
                    <a:pt x="1906" y="1524"/>
                    <a:pt x="2010" y="1548"/>
                    <a:pt x="2114" y="1548"/>
                  </a:cubicBezTo>
                  <a:cubicBezTo>
                    <a:pt x="2218" y="1548"/>
                    <a:pt x="2322" y="1524"/>
                    <a:pt x="2406" y="1476"/>
                  </a:cubicBezTo>
                  <a:lnTo>
                    <a:pt x="4097" y="500"/>
                  </a:lnTo>
                  <a:cubicBezTo>
                    <a:pt x="4180" y="452"/>
                    <a:pt x="4216" y="393"/>
                    <a:pt x="4216" y="333"/>
                  </a:cubicBezTo>
                  <a:lnTo>
                    <a:pt x="4216" y="0"/>
                  </a:lnTo>
                  <a:cubicBezTo>
                    <a:pt x="4216" y="60"/>
                    <a:pt x="4180" y="131"/>
                    <a:pt x="4097" y="167"/>
                  </a:cubicBezTo>
                  <a:lnTo>
                    <a:pt x="2406" y="1155"/>
                  </a:lnTo>
                  <a:cubicBezTo>
                    <a:pt x="2322" y="1197"/>
                    <a:pt x="2218" y="1217"/>
                    <a:pt x="2114" y="1217"/>
                  </a:cubicBezTo>
                  <a:cubicBezTo>
                    <a:pt x="2010" y="1217"/>
                    <a:pt x="1906" y="1197"/>
                    <a:pt x="1822" y="1155"/>
                  </a:cubicBezTo>
                  <a:lnTo>
                    <a:pt x="108" y="167"/>
                  </a:lnTo>
                  <a:cubicBezTo>
                    <a:pt x="36"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4"/>
            <p:cNvSpPr/>
            <p:nvPr/>
          </p:nvSpPr>
          <p:spPr>
            <a:xfrm>
              <a:off x="3883800" y="3773225"/>
              <a:ext cx="105400" cy="39300"/>
            </a:xfrm>
            <a:custGeom>
              <a:avLst/>
              <a:gdLst/>
              <a:ahLst/>
              <a:cxnLst/>
              <a:rect l="l" t="t" r="r" b="b"/>
              <a:pathLst>
                <a:path w="4216" h="1572" fill="none" extrusionOk="0">
                  <a:moveTo>
                    <a:pt x="1" y="333"/>
                  </a:moveTo>
                  <a:lnTo>
                    <a:pt x="1" y="0"/>
                  </a:lnTo>
                  <a:cubicBezTo>
                    <a:pt x="1" y="60"/>
                    <a:pt x="36" y="119"/>
                    <a:pt x="108" y="167"/>
                  </a:cubicBezTo>
                  <a:lnTo>
                    <a:pt x="1822" y="1155"/>
                  </a:lnTo>
                  <a:cubicBezTo>
                    <a:pt x="1989" y="1238"/>
                    <a:pt x="2239" y="1238"/>
                    <a:pt x="2406" y="1155"/>
                  </a:cubicBezTo>
                  <a:lnTo>
                    <a:pt x="4097" y="167"/>
                  </a:lnTo>
                  <a:cubicBezTo>
                    <a:pt x="4180" y="131"/>
                    <a:pt x="4216" y="60"/>
                    <a:pt x="4216" y="0"/>
                  </a:cubicBezTo>
                  <a:lnTo>
                    <a:pt x="4216" y="333"/>
                  </a:lnTo>
                  <a:cubicBezTo>
                    <a:pt x="4216" y="393"/>
                    <a:pt x="4180" y="452"/>
                    <a:pt x="4097" y="500"/>
                  </a:cubicBezTo>
                  <a:lnTo>
                    <a:pt x="2406" y="1476"/>
                  </a:lnTo>
                  <a:cubicBezTo>
                    <a:pt x="2239" y="1572"/>
                    <a:pt x="1989" y="1572"/>
                    <a:pt x="1822" y="1476"/>
                  </a:cubicBezTo>
                  <a:lnTo>
                    <a:pt x="108" y="500"/>
                  </a:lnTo>
                  <a:cubicBezTo>
                    <a:pt x="25" y="452"/>
                    <a:pt x="1" y="393"/>
                    <a:pt x="1" y="33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4"/>
            <p:cNvSpPr/>
            <p:nvPr/>
          </p:nvSpPr>
          <p:spPr>
            <a:xfrm>
              <a:off x="3220925" y="3391025"/>
              <a:ext cx="172675" cy="77475"/>
            </a:xfrm>
            <a:custGeom>
              <a:avLst/>
              <a:gdLst/>
              <a:ahLst/>
              <a:cxnLst/>
              <a:rect l="l" t="t" r="r" b="b"/>
              <a:pathLst>
                <a:path w="6907" h="3099" extrusionOk="0">
                  <a:moveTo>
                    <a:pt x="1" y="0"/>
                  </a:moveTo>
                  <a:lnTo>
                    <a:pt x="1" y="322"/>
                  </a:lnTo>
                  <a:cubicBezTo>
                    <a:pt x="1" y="381"/>
                    <a:pt x="48" y="441"/>
                    <a:pt x="120" y="489"/>
                  </a:cubicBezTo>
                  <a:lnTo>
                    <a:pt x="4513" y="3037"/>
                  </a:lnTo>
                  <a:cubicBezTo>
                    <a:pt x="4596" y="3078"/>
                    <a:pt x="4701" y="3099"/>
                    <a:pt x="4805" y="3099"/>
                  </a:cubicBezTo>
                  <a:cubicBezTo>
                    <a:pt x="4909" y="3099"/>
                    <a:pt x="5013" y="3078"/>
                    <a:pt x="5096" y="3037"/>
                  </a:cubicBezTo>
                  <a:lnTo>
                    <a:pt x="6787" y="2048"/>
                  </a:lnTo>
                  <a:cubicBezTo>
                    <a:pt x="6870" y="2001"/>
                    <a:pt x="6906" y="1941"/>
                    <a:pt x="6906" y="1882"/>
                  </a:cubicBezTo>
                  <a:lnTo>
                    <a:pt x="6906" y="1560"/>
                  </a:lnTo>
                  <a:cubicBezTo>
                    <a:pt x="6906" y="1620"/>
                    <a:pt x="6870" y="1679"/>
                    <a:pt x="6787" y="1727"/>
                  </a:cubicBezTo>
                  <a:lnTo>
                    <a:pt x="5096" y="2703"/>
                  </a:lnTo>
                  <a:cubicBezTo>
                    <a:pt x="5013" y="2751"/>
                    <a:pt x="4909" y="2775"/>
                    <a:pt x="4805" y="2775"/>
                  </a:cubicBezTo>
                  <a:cubicBezTo>
                    <a:pt x="4701" y="2775"/>
                    <a:pt x="4596" y="2751"/>
                    <a:pt x="4513" y="2703"/>
                  </a:cubicBezTo>
                  <a:lnTo>
                    <a:pt x="120" y="155"/>
                  </a:lnTo>
                  <a:cubicBezTo>
                    <a:pt x="48" y="108"/>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4"/>
            <p:cNvSpPr/>
            <p:nvPr/>
          </p:nvSpPr>
          <p:spPr>
            <a:xfrm>
              <a:off x="3220925" y="3391025"/>
              <a:ext cx="172675" cy="78000"/>
            </a:xfrm>
            <a:custGeom>
              <a:avLst/>
              <a:gdLst/>
              <a:ahLst/>
              <a:cxnLst/>
              <a:rect l="l" t="t" r="r" b="b"/>
              <a:pathLst>
                <a:path w="6907" h="3120" fill="none" extrusionOk="0">
                  <a:moveTo>
                    <a:pt x="1" y="322"/>
                  </a:moveTo>
                  <a:lnTo>
                    <a:pt x="1" y="0"/>
                  </a:lnTo>
                  <a:cubicBezTo>
                    <a:pt x="1" y="60"/>
                    <a:pt x="48" y="108"/>
                    <a:pt x="120" y="155"/>
                  </a:cubicBezTo>
                  <a:lnTo>
                    <a:pt x="4513" y="2703"/>
                  </a:lnTo>
                  <a:cubicBezTo>
                    <a:pt x="4680" y="2798"/>
                    <a:pt x="4930" y="2798"/>
                    <a:pt x="5096" y="2703"/>
                  </a:cubicBezTo>
                  <a:lnTo>
                    <a:pt x="6787" y="1727"/>
                  </a:lnTo>
                  <a:cubicBezTo>
                    <a:pt x="6870" y="1679"/>
                    <a:pt x="6906" y="1620"/>
                    <a:pt x="6906" y="1560"/>
                  </a:cubicBezTo>
                  <a:lnTo>
                    <a:pt x="6906" y="1882"/>
                  </a:lnTo>
                  <a:cubicBezTo>
                    <a:pt x="6906" y="1941"/>
                    <a:pt x="6870" y="2001"/>
                    <a:pt x="6787" y="2048"/>
                  </a:cubicBezTo>
                  <a:lnTo>
                    <a:pt x="5096" y="3037"/>
                  </a:lnTo>
                  <a:cubicBezTo>
                    <a:pt x="4930" y="3120"/>
                    <a:pt x="4680" y="3120"/>
                    <a:pt x="4513" y="3037"/>
                  </a:cubicBezTo>
                  <a:lnTo>
                    <a:pt x="120" y="489"/>
                  </a:lnTo>
                  <a:cubicBezTo>
                    <a:pt x="48" y="441"/>
                    <a:pt x="1" y="381"/>
                    <a:pt x="1"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4"/>
            <p:cNvSpPr/>
            <p:nvPr/>
          </p:nvSpPr>
          <p:spPr>
            <a:xfrm>
              <a:off x="3223000" y="3468700"/>
              <a:ext cx="105400" cy="38500"/>
            </a:xfrm>
            <a:custGeom>
              <a:avLst/>
              <a:gdLst/>
              <a:ahLst/>
              <a:cxnLst/>
              <a:rect l="l" t="t" r="r" b="b"/>
              <a:pathLst>
                <a:path w="4216" h="1540" extrusionOk="0">
                  <a:moveTo>
                    <a:pt x="1" y="1"/>
                  </a:moveTo>
                  <a:lnTo>
                    <a:pt x="1" y="322"/>
                  </a:lnTo>
                  <a:cubicBezTo>
                    <a:pt x="1" y="382"/>
                    <a:pt x="37" y="441"/>
                    <a:pt x="120" y="489"/>
                  </a:cubicBezTo>
                  <a:lnTo>
                    <a:pt x="1811" y="1477"/>
                  </a:lnTo>
                  <a:cubicBezTo>
                    <a:pt x="1894" y="1519"/>
                    <a:pt x="1998" y="1540"/>
                    <a:pt x="2102" y="1540"/>
                  </a:cubicBezTo>
                  <a:cubicBezTo>
                    <a:pt x="2207" y="1540"/>
                    <a:pt x="2311" y="1519"/>
                    <a:pt x="2394" y="1477"/>
                  </a:cubicBezTo>
                  <a:lnTo>
                    <a:pt x="4085" y="489"/>
                  </a:lnTo>
                  <a:cubicBezTo>
                    <a:pt x="4180" y="441"/>
                    <a:pt x="4204" y="382"/>
                    <a:pt x="4216" y="322"/>
                  </a:cubicBezTo>
                  <a:lnTo>
                    <a:pt x="4216" y="1"/>
                  </a:lnTo>
                  <a:cubicBezTo>
                    <a:pt x="4216" y="60"/>
                    <a:pt x="4180" y="120"/>
                    <a:pt x="4109" y="168"/>
                  </a:cubicBezTo>
                  <a:lnTo>
                    <a:pt x="2406" y="1144"/>
                  </a:lnTo>
                  <a:cubicBezTo>
                    <a:pt x="2323" y="1192"/>
                    <a:pt x="2218" y="1215"/>
                    <a:pt x="2114" y="1215"/>
                  </a:cubicBezTo>
                  <a:cubicBezTo>
                    <a:pt x="2010" y="1215"/>
                    <a:pt x="1906" y="1192"/>
                    <a:pt x="1823" y="1144"/>
                  </a:cubicBezTo>
                  <a:lnTo>
                    <a:pt x="120" y="168"/>
                  </a:lnTo>
                  <a:cubicBezTo>
                    <a:pt x="37"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4"/>
            <p:cNvSpPr/>
            <p:nvPr/>
          </p:nvSpPr>
          <p:spPr>
            <a:xfrm>
              <a:off x="3223000" y="3468700"/>
              <a:ext cx="105400" cy="39025"/>
            </a:xfrm>
            <a:custGeom>
              <a:avLst/>
              <a:gdLst/>
              <a:ahLst/>
              <a:cxnLst/>
              <a:rect l="l" t="t" r="r" b="b"/>
              <a:pathLst>
                <a:path w="4216" h="1561" fill="none" extrusionOk="0">
                  <a:moveTo>
                    <a:pt x="4085" y="489"/>
                  </a:moveTo>
                  <a:lnTo>
                    <a:pt x="2394" y="1477"/>
                  </a:lnTo>
                  <a:cubicBezTo>
                    <a:pt x="2227" y="1561"/>
                    <a:pt x="1977" y="1561"/>
                    <a:pt x="1811" y="1477"/>
                  </a:cubicBezTo>
                  <a:lnTo>
                    <a:pt x="120" y="489"/>
                  </a:lnTo>
                  <a:cubicBezTo>
                    <a:pt x="37" y="441"/>
                    <a:pt x="1" y="382"/>
                    <a:pt x="1" y="322"/>
                  </a:cubicBezTo>
                  <a:lnTo>
                    <a:pt x="1" y="1"/>
                  </a:lnTo>
                  <a:cubicBezTo>
                    <a:pt x="1" y="60"/>
                    <a:pt x="37" y="120"/>
                    <a:pt x="120" y="168"/>
                  </a:cubicBezTo>
                  <a:lnTo>
                    <a:pt x="1823" y="1144"/>
                  </a:lnTo>
                  <a:cubicBezTo>
                    <a:pt x="1989" y="1239"/>
                    <a:pt x="2239" y="1239"/>
                    <a:pt x="2406" y="1144"/>
                  </a:cubicBezTo>
                  <a:lnTo>
                    <a:pt x="4109" y="168"/>
                  </a:lnTo>
                  <a:cubicBezTo>
                    <a:pt x="4180" y="120"/>
                    <a:pt x="4216" y="60"/>
                    <a:pt x="4216" y="1"/>
                  </a:cubicBezTo>
                  <a:lnTo>
                    <a:pt x="4216" y="322"/>
                  </a:lnTo>
                  <a:cubicBezTo>
                    <a:pt x="4204" y="382"/>
                    <a:pt x="4180" y="441"/>
                    <a:pt x="4085" y="489"/>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4"/>
            <p:cNvSpPr/>
            <p:nvPr/>
          </p:nvSpPr>
          <p:spPr>
            <a:xfrm>
              <a:off x="3287900" y="3506225"/>
              <a:ext cx="105700" cy="38475"/>
            </a:xfrm>
            <a:custGeom>
              <a:avLst/>
              <a:gdLst/>
              <a:ahLst/>
              <a:cxnLst/>
              <a:rect l="l" t="t" r="r" b="b"/>
              <a:pathLst>
                <a:path w="4228" h="1539" extrusionOk="0">
                  <a:moveTo>
                    <a:pt x="0" y="0"/>
                  </a:moveTo>
                  <a:lnTo>
                    <a:pt x="0" y="333"/>
                  </a:lnTo>
                  <a:cubicBezTo>
                    <a:pt x="0" y="393"/>
                    <a:pt x="48" y="453"/>
                    <a:pt x="120" y="488"/>
                  </a:cubicBezTo>
                  <a:lnTo>
                    <a:pt x="1834" y="1476"/>
                  </a:lnTo>
                  <a:cubicBezTo>
                    <a:pt x="1917" y="1518"/>
                    <a:pt x="2022" y="1539"/>
                    <a:pt x="2126" y="1539"/>
                  </a:cubicBezTo>
                  <a:cubicBezTo>
                    <a:pt x="2230" y="1539"/>
                    <a:pt x="2334" y="1518"/>
                    <a:pt x="2417" y="1476"/>
                  </a:cubicBezTo>
                  <a:lnTo>
                    <a:pt x="4108" y="488"/>
                  </a:lnTo>
                  <a:cubicBezTo>
                    <a:pt x="4191" y="453"/>
                    <a:pt x="4227" y="393"/>
                    <a:pt x="4227" y="333"/>
                  </a:cubicBezTo>
                  <a:lnTo>
                    <a:pt x="4227" y="0"/>
                  </a:lnTo>
                  <a:cubicBezTo>
                    <a:pt x="4227" y="60"/>
                    <a:pt x="4191" y="119"/>
                    <a:pt x="4108" y="167"/>
                  </a:cubicBezTo>
                  <a:lnTo>
                    <a:pt x="2417" y="1143"/>
                  </a:lnTo>
                  <a:cubicBezTo>
                    <a:pt x="2334" y="1191"/>
                    <a:pt x="2230" y="1215"/>
                    <a:pt x="2126" y="1215"/>
                  </a:cubicBezTo>
                  <a:cubicBezTo>
                    <a:pt x="2022" y="1215"/>
                    <a:pt x="1917" y="1191"/>
                    <a:pt x="1834" y="1143"/>
                  </a:cubicBezTo>
                  <a:lnTo>
                    <a:pt x="120"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4"/>
            <p:cNvSpPr/>
            <p:nvPr/>
          </p:nvSpPr>
          <p:spPr>
            <a:xfrm>
              <a:off x="3287900" y="3506225"/>
              <a:ext cx="105700" cy="39000"/>
            </a:xfrm>
            <a:custGeom>
              <a:avLst/>
              <a:gdLst/>
              <a:ahLst/>
              <a:cxnLst/>
              <a:rect l="l" t="t" r="r" b="b"/>
              <a:pathLst>
                <a:path w="4228" h="1560" fill="none" extrusionOk="0">
                  <a:moveTo>
                    <a:pt x="4108" y="488"/>
                  </a:moveTo>
                  <a:lnTo>
                    <a:pt x="2417" y="1476"/>
                  </a:lnTo>
                  <a:cubicBezTo>
                    <a:pt x="2251" y="1560"/>
                    <a:pt x="2001" y="1560"/>
                    <a:pt x="1834" y="1476"/>
                  </a:cubicBezTo>
                  <a:lnTo>
                    <a:pt x="120" y="488"/>
                  </a:lnTo>
                  <a:cubicBezTo>
                    <a:pt x="48" y="453"/>
                    <a:pt x="0" y="393"/>
                    <a:pt x="0" y="333"/>
                  </a:cubicBezTo>
                  <a:lnTo>
                    <a:pt x="0" y="0"/>
                  </a:lnTo>
                  <a:cubicBezTo>
                    <a:pt x="0" y="60"/>
                    <a:pt x="48" y="119"/>
                    <a:pt x="120" y="167"/>
                  </a:cubicBezTo>
                  <a:lnTo>
                    <a:pt x="1834" y="1143"/>
                  </a:lnTo>
                  <a:cubicBezTo>
                    <a:pt x="2001" y="1238"/>
                    <a:pt x="2251" y="1238"/>
                    <a:pt x="2417" y="1143"/>
                  </a:cubicBezTo>
                  <a:lnTo>
                    <a:pt x="4108" y="167"/>
                  </a:lnTo>
                  <a:cubicBezTo>
                    <a:pt x="4191" y="119"/>
                    <a:pt x="4227" y="60"/>
                    <a:pt x="4227" y="0"/>
                  </a:cubicBezTo>
                  <a:lnTo>
                    <a:pt x="4227" y="333"/>
                  </a:lnTo>
                  <a:cubicBezTo>
                    <a:pt x="4227" y="393"/>
                    <a:pt x="4191" y="453"/>
                    <a:pt x="4108" y="48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4"/>
            <p:cNvSpPr/>
            <p:nvPr/>
          </p:nvSpPr>
          <p:spPr>
            <a:xfrm>
              <a:off x="3560850" y="3345475"/>
              <a:ext cx="105400" cy="38500"/>
            </a:xfrm>
            <a:custGeom>
              <a:avLst/>
              <a:gdLst/>
              <a:ahLst/>
              <a:cxnLst/>
              <a:rect l="l" t="t" r="r" b="b"/>
              <a:pathLst>
                <a:path w="4216" h="1540" extrusionOk="0">
                  <a:moveTo>
                    <a:pt x="0" y="1"/>
                  </a:moveTo>
                  <a:lnTo>
                    <a:pt x="0" y="334"/>
                  </a:lnTo>
                  <a:cubicBezTo>
                    <a:pt x="0" y="394"/>
                    <a:pt x="36" y="453"/>
                    <a:pt x="120" y="489"/>
                  </a:cubicBezTo>
                  <a:lnTo>
                    <a:pt x="1822" y="1477"/>
                  </a:lnTo>
                  <a:cubicBezTo>
                    <a:pt x="1905" y="1519"/>
                    <a:pt x="2010" y="1540"/>
                    <a:pt x="2114" y="1540"/>
                  </a:cubicBezTo>
                  <a:cubicBezTo>
                    <a:pt x="2218" y="1540"/>
                    <a:pt x="2322" y="1519"/>
                    <a:pt x="2406" y="1477"/>
                  </a:cubicBezTo>
                  <a:lnTo>
                    <a:pt x="4096" y="489"/>
                  </a:lnTo>
                  <a:cubicBezTo>
                    <a:pt x="4180" y="453"/>
                    <a:pt x="4215" y="394"/>
                    <a:pt x="4215" y="334"/>
                  </a:cubicBezTo>
                  <a:lnTo>
                    <a:pt x="4215" y="1"/>
                  </a:lnTo>
                  <a:cubicBezTo>
                    <a:pt x="4215" y="60"/>
                    <a:pt x="4180" y="120"/>
                    <a:pt x="4096" y="167"/>
                  </a:cubicBezTo>
                  <a:lnTo>
                    <a:pt x="2406" y="1144"/>
                  </a:lnTo>
                  <a:cubicBezTo>
                    <a:pt x="2322" y="1191"/>
                    <a:pt x="2218" y="1215"/>
                    <a:pt x="2114" y="1215"/>
                  </a:cubicBezTo>
                  <a:cubicBezTo>
                    <a:pt x="2010" y="1215"/>
                    <a:pt x="1905" y="1191"/>
                    <a:pt x="1822" y="1144"/>
                  </a:cubicBezTo>
                  <a:lnTo>
                    <a:pt x="120" y="167"/>
                  </a:lnTo>
                  <a:cubicBezTo>
                    <a:pt x="24"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4"/>
            <p:cNvSpPr/>
            <p:nvPr/>
          </p:nvSpPr>
          <p:spPr>
            <a:xfrm>
              <a:off x="3560850" y="3345475"/>
              <a:ext cx="105400" cy="39025"/>
            </a:xfrm>
            <a:custGeom>
              <a:avLst/>
              <a:gdLst/>
              <a:ahLst/>
              <a:cxnLst/>
              <a:rect l="l" t="t" r="r" b="b"/>
              <a:pathLst>
                <a:path w="4216" h="1561" fill="none" extrusionOk="0">
                  <a:moveTo>
                    <a:pt x="120" y="167"/>
                  </a:moveTo>
                  <a:lnTo>
                    <a:pt x="1822" y="1144"/>
                  </a:lnTo>
                  <a:cubicBezTo>
                    <a:pt x="1989" y="1239"/>
                    <a:pt x="2239" y="1239"/>
                    <a:pt x="2406" y="1144"/>
                  </a:cubicBezTo>
                  <a:lnTo>
                    <a:pt x="4096" y="167"/>
                  </a:lnTo>
                  <a:cubicBezTo>
                    <a:pt x="4180" y="120"/>
                    <a:pt x="4215" y="60"/>
                    <a:pt x="4215" y="1"/>
                  </a:cubicBezTo>
                  <a:lnTo>
                    <a:pt x="4215" y="334"/>
                  </a:lnTo>
                  <a:cubicBezTo>
                    <a:pt x="4215" y="394"/>
                    <a:pt x="4180" y="453"/>
                    <a:pt x="4096" y="489"/>
                  </a:cubicBezTo>
                  <a:lnTo>
                    <a:pt x="2406" y="1477"/>
                  </a:lnTo>
                  <a:cubicBezTo>
                    <a:pt x="2239" y="1560"/>
                    <a:pt x="1989" y="1560"/>
                    <a:pt x="1822" y="1477"/>
                  </a:cubicBezTo>
                  <a:lnTo>
                    <a:pt x="120" y="489"/>
                  </a:lnTo>
                  <a:cubicBezTo>
                    <a:pt x="36" y="453"/>
                    <a:pt x="0" y="394"/>
                    <a:pt x="0" y="334"/>
                  </a:cubicBezTo>
                  <a:lnTo>
                    <a:pt x="0" y="1"/>
                  </a:lnTo>
                  <a:cubicBezTo>
                    <a:pt x="0" y="60"/>
                    <a:pt x="24" y="120"/>
                    <a:pt x="120"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4"/>
            <p:cNvSpPr/>
            <p:nvPr/>
          </p:nvSpPr>
          <p:spPr>
            <a:xfrm>
              <a:off x="3596575" y="3448475"/>
              <a:ext cx="105675" cy="38725"/>
            </a:xfrm>
            <a:custGeom>
              <a:avLst/>
              <a:gdLst/>
              <a:ahLst/>
              <a:cxnLst/>
              <a:rect l="l" t="t" r="r" b="b"/>
              <a:pathLst>
                <a:path w="4227" h="1549" extrusionOk="0">
                  <a:moveTo>
                    <a:pt x="0" y="0"/>
                  </a:moveTo>
                  <a:lnTo>
                    <a:pt x="0" y="334"/>
                  </a:lnTo>
                  <a:cubicBezTo>
                    <a:pt x="0" y="393"/>
                    <a:pt x="36" y="453"/>
                    <a:pt x="119" y="500"/>
                  </a:cubicBezTo>
                  <a:lnTo>
                    <a:pt x="1822" y="1477"/>
                  </a:lnTo>
                  <a:cubicBezTo>
                    <a:pt x="1905" y="1524"/>
                    <a:pt x="2009" y="1548"/>
                    <a:pt x="2114" y="1548"/>
                  </a:cubicBezTo>
                  <a:cubicBezTo>
                    <a:pt x="2218" y="1548"/>
                    <a:pt x="2322" y="1524"/>
                    <a:pt x="2405" y="1477"/>
                  </a:cubicBezTo>
                  <a:lnTo>
                    <a:pt x="4108" y="500"/>
                  </a:lnTo>
                  <a:cubicBezTo>
                    <a:pt x="4179" y="453"/>
                    <a:pt x="4227" y="393"/>
                    <a:pt x="4227" y="334"/>
                  </a:cubicBezTo>
                  <a:lnTo>
                    <a:pt x="4227" y="0"/>
                  </a:lnTo>
                  <a:cubicBezTo>
                    <a:pt x="4227" y="60"/>
                    <a:pt x="4179" y="119"/>
                    <a:pt x="4108" y="167"/>
                  </a:cubicBezTo>
                  <a:lnTo>
                    <a:pt x="2405" y="1155"/>
                  </a:lnTo>
                  <a:cubicBezTo>
                    <a:pt x="2322" y="1197"/>
                    <a:pt x="2218" y="1218"/>
                    <a:pt x="2114" y="1218"/>
                  </a:cubicBezTo>
                  <a:cubicBezTo>
                    <a:pt x="2009" y="1218"/>
                    <a:pt x="1905" y="1197"/>
                    <a:pt x="1822" y="1155"/>
                  </a:cubicBezTo>
                  <a:lnTo>
                    <a:pt x="119" y="167"/>
                  </a:lnTo>
                  <a:cubicBezTo>
                    <a:pt x="36"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4"/>
            <p:cNvSpPr/>
            <p:nvPr/>
          </p:nvSpPr>
          <p:spPr>
            <a:xfrm>
              <a:off x="3596575" y="3448475"/>
              <a:ext cx="105675" cy="39300"/>
            </a:xfrm>
            <a:custGeom>
              <a:avLst/>
              <a:gdLst/>
              <a:ahLst/>
              <a:cxnLst/>
              <a:rect l="l" t="t" r="r" b="b"/>
              <a:pathLst>
                <a:path w="4227" h="1572" fill="none" extrusionOk="0">
                  <a:moveTo>
                    <a:pt x="4227" y="0"/>
                  </a:moveTo>
                  <a:lnTo>
                    <a:pt x="4227" y="334"/>
                  </a:lnTo>
                  <a:cubicBezTo>
                    <a:pt x="4227" y="393"/>
                    <a:pt x="4179" y="453"/>
                    <a:pt x="4108" y="500"/>
                  </a:cubicBezTo>
                  <a:lnTo>
                    <a:pt x="2405" y="1477"/>
                  </a:lnTo>
                  <a:cubicBezTo>
                    <a:pt x="2239" y="1572"/>
                    <a:pt x="1989" y="1572"/>
                    <a:pt x="1822" y="1477"/>
                  </a:cubicBezTo>
                  <a:lnTo>
                    <a:pt x="119" y="500"/>
                  </a:lnTo>
                  <a:cubicBezTo>
                    <a:pt x="36" y="453"/>
                    <a:pt x="0" y="393"/>
                    <a:pt x="0" y="334"/>
                  </a:cubicBezTo>
                  <a:lnTo>
                    <a:pt x="0" y="0"/>
                  </a:lnTo>
                  <a:cubicBezTo>
                    <a:pt x="0" y="60"/>
                    <a:pt x="36" y="119"/>
                    <a:pt x="119" y="167"/>
                  </a:cubicBezTo>
                  <a:lnTo>
                    <a:pt x="1822" y="1155"/>
                  </a:lnTo>
                  <a:cubicBezTo>
                    <a:pt x="1989" y="1239"/>
                    <a:pt x="2239" y="1239"/>
                    <a:pt x="2405" y="1155"/>
                  </a:cubicBezTo>
                  <a:lnTo>
                    <a:pt x="4108" y="167"/>
                  </a:lnTo>
                  <a:cubicBezTo>
                    <a:pt x="4179" y="119"/>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4"/>
            <p:cNvSpPr/>
            <p:nvPr/>
          </p:nvSpPr>
          <p:spPr>
            <a:xfrm>
              <a:off x="3353975" y="3544625"/>
              <a:ext cx="567650" cy="305175"/>
            </a:xfrm>
            <a:custGeom>
              <a:avLst/>
              <a:gdLst/>
              <a:ahLst/>
              <a:cxnLst/>
              <a:rect l="l" t="t" r="r" b="b"/>
              <a:pathLst>
                <a:path w="22706" h="12207" extrusionOk="0">
                  <a:moveTo>
                    <a:pt x="1" y="0"/>
                  </a:moveTo>
                  <a:lnTo>
                    <a:pt x="1" y="321"/>
                  </a:lnTo>
                  <a:cubicBezTo>
                    <a:pt x="1" y="381"/>
                    <a:pt x="36" y="441"/>
                    <a:pt x="120" y="488"/>
                  </a:cubicBezTo>
                  <a:lnTo>
                    <a:pt x="20313" y="12144"/>
                  </a:lnTo>
                  <a:cubicBezTo>
                    <a:pt x="20396" y="12186"/>
                    <a:pt x="20500" y="12207"/>
                    <a:pt x="20604" y="12207"/>
                  </a:cubicBezTo>
                  <a:cubicBezTo>
                    <a:pt x="20709" y="12207"/>
                    <a:pt x="20813" y="12186"/>
                    <a:pt x="20896" y="12144"/>
                  </a:cubicBezTo>
                  <a:lnTo>
                    <a:pt x="22587" y="11156"/>
                  </a:lnTo>
                  <a:cubicBezTo>
                    <a:pt x="22658" y="11120"/>
                    <a:pt x="22706" y="11061"/>
                    <a:pt x="22706" y="11001"/>
                  </a:cubicBezTo>
                  <a:lnTo>
                    <a:pt x="22706" y="10668"/>
                  </a:lnTo>
                  <a:cubicBezTo>
                    <a:pt x="22706" y="10728"/>
                    <a:pt x="22658" y="10787"/>
                    <a:pt x="22587" y="10835"/>
                  </a:cubicBezTo>
                  <a:lnTo>
                    <a:pt x="20896" y="11811"/>
                  </a:lnTo>
                  <a:cubicBezTo>
                    <a:pt x="20813" y="11859"/>
                    <a:pt x="20709" y="11882"/>
                    <a:pt x="20604" y="11882"/>
                  </a:cubicBezTo>
                  <a:cubicBezTo>
                    <a:pt x="20500" y="11882"/>
                    <a:pt x="20396" y="11859"/>
                    <a:pt x="20313" y="11811"/>
                  </a:cubicBezTo>
                  <a:lnTo>
                    <a:pt x="120" y="167"/>
                  </a:lnTo>
                  <a:cubicBezTo>
                    <a:pt x="36"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4"/>
            <p:cNvSpPr/>
            <p:nvPr/>
          </p:nvSpPr>
          <p:spPr>
            <a:xfrm>
              <a:off x="3353975" y="3544625"/>
              <a:ext cx="567650" cy="305700"/>
            </a:xfrm>
            <a:custGeom>
              <a:avLst/>
              <a:gdLst/>
              <a:ahLst/>
              <a:cxnLst/>
              <a:rect l="l" t="t" r="r" b="b"/>
              <a:pathLst>
                <a:path w="22706" h="12228" fill="none" extrusionOk="0">
                  <a:moveTo>
                    <a:pt x="22587" y="11156"/>
                  </a:moveTo>
                  <a:lnTo>
                    <a:pt x="20896" y="12144"/>
                  </a:lnTo>
                  <a:cubicBezTo>
                    <a:pt x="20729" y="12228"/>
                    <a:pt x="20479" y="12228"/>
                    <a:pt x="20313" y="12144"/>
                  </a:cubicBezTo>
                  <a:lnTo>
                    <a:pt x="120" y="488"/>
                  </a:lnTo>
                  <a:cubicBezTo>
                    <a:pt x="36" y="441"/>
                    <a:pt x="1" y="381"/>
                    <a:pt x="1" y="321"/>
                  </a:cubicBezTo>
                  <a:lnTo>
                    <a:pt x="1" y="0"/>
                  </a:lnTo>
                  <a:cubicBezTo>
                    <a:pt x="1" y="60"/>
                    <a:pt x="36" y="119"/>
                    <a:pt x="120" y="167"/>
                  </a:cubicBezTo>
                  <a:lnTo>
                    <a:pt x="20313" y="11811"/>
                  </a:lnTo>
                  <a:cubicBezTo>
                    <a:pt x="20479" y="11906"/>
                    <a:pt x="20729" y="11906"/>
                    <a:pt x="20896" y="11811"/>
                  </a:cubicBezTo>
                  <a:lnTo>
                    <a:pt x="22587" y="10835"/>
                  </a:lnTo>
                  <a:cubicBezTo>
                    <a:pt x="22658" y="10787"/>
                    <a:pt x="22706" y="10728"/>
                    <a:pt x="22706" y="10668"/>
                  </a:cubicBezTo>
                  <a:lnTo>
                    <a:pt x="22706" y="11001"/>
                  </a:lnTo>
                  <a:cubicBezTo>
                    <a:pt x="22706" y="11061"/>
                    <a:pt x="22658" y="11120"/>
                    <a:pt x="22587" y="1115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4"/>
            <p:cNvSpPr/>
            <p:nvPr/>
          </p:nvSpPr>
          <p:spPr>
            <a:xfrm>
              <a:off x="3863875" y="3685100"/>
              <a:ext cx="105675" cy="38725"/>
            </a:xfrm>
            <a:custGeom>
              <a:avLst/>
              <a:gdLst/>
              <a:ahLst/>
              <a:cxnLst/>
              <a:rect l="l" t="t" r="r" b="b"/>
              <a:pathLst>
                <a:path w="4227" h="1549" extrusionOk="0">
                  <a:moveTo>
                    <a:pt x="0" y="1"/>
                  </a:moveTo>
                  <a:lnTo>
                    <a:pt x="0" y="334"/>
                  </a:lnTo>
                  <a:cubicBezTo>
                    <a:pt x="0" y="406"/>
                    <a:pt x="48" y="465"/>
                    <a:pt x="119" y="501"/>
                  </a:cubicBezTo>
                  <a:lnTo>
                    <a:pt x="1834" y="1477"/>
                  </a:lnTo>
                  <a:cubicBezTo>
                    <a:pt x="1917" y="1525"/>
                    <a:pt x="2021" y="1549"/>
                    <a:pt x="2125" y="1549"/>
                  </a:cubicBezTo>
                  <a:cubicBezTo>
                    <a:pt x="2229" y="1549"/>
                    <a:pt x="2334" y="1525"/>
                    <a:pt x="2417" y="1477"/>
                  </a:cubicBezTo>
                  <a:lnTo>
                    <a:pt x="4108" y="501"/>
                  </a:lnTo>
                  <a:cubicBezTo>
                    <a:pt x="4179" y="453"/>
                    <a:pt x="4227" y="394"/>
                    <a:pt x="4227" y="334"/>
                  </a:cubicBezTo>
                  <a:lnTo>
                    <a:pt x="4227" y="1"/>
                  </a:lnTo>
                  <a:cubicBezTo>
                    <a:pt x="4227" y="60"/>
                    <a:pt x="4179" y="120"/>
                    <a:pt x="4108" y="167"/>
                  </a:cubicBezTo>
                  <a:lnTo>
                    <a:pt x="2417" y="1156"/>
                  </a:lnTo>
                  <a:cubicBezTo>
                    <a:pt x="2334" y="1197"/>
                    <a:pt x="2229" y="1218"/>
                    <a:pt x="2125" y="1218"/>
                  </a:cubicBezTo>
                  <a:cubicBezTo>
                    <a:pt x="2021" y="1218"/>
                    <a:pt x="1917" y="1197"/>
                    <a:pt x="1834" y="1156"/>
                  </a:cubicBezTo>
                  <a:lnTo>
                    <a:pt x="119" y="167"/>
                  </a:lnTo>
                  <a:cubicBezTo>
                    <a:pt x="48"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4"/>
            <p:cNvSpPr/>
            <p:nvPr/>
          </p:nvSpPr>
          <p:spPr>
            <a:xfrm>
              <a:off x="3863875" y="3685100"/>
              <a:ext cx="105675" cy="39325"/>
            </a:xfrm>
            <a:custGeom>
              <a:avLst/>
              <a:gdLst/>
              <a:ahLst/>
              <a:cxnLst/>
              <a:rect l="l" t="t" r="r" b="b"/>
              <a:pathLst>
                <a:path w="4227" h="1573" fill="none" extrusionOk="0">
                  <a:moveTo>
                    <a:pt x="0" y="334"/>
                  </a:moveTo>
                  <a:lnTo>
                    <a:pt x="0" y="1"/>
                  </a:lnTo>
                  <a:cubicBezTo>
                    <a:pt x="0" y="60"/>
                    <a:pt x="48" y="120"/>
                    <a:pt x="119" y="167"/>
                  </a:cubicBezTo>
                  <a:lnTo>
                    <a:pt x="1834" y="1156"/>
                  </a:lnTo>
                  <a:cubicBezTo>
                    <a:pt x="2000" y="1239"/>
                    <a:pt x="2250" y="1239"/>
                    <a:pt x="2417" y="1156"/>
                  </a:cubicBezTo>
                  <a:lnTo>
                    <a:pt x="4108" y="167"/>
                  </a:lnTo>
                  <a:cubicBezTo>
                    <a:pt x="4179" y="120"/>
                    <a:pt x="4227" y="60"/>
                    <a:pt x="4227" y="1"/>
                  </a:cubicBezTo>
                  <a:lnTo>
                    <a:pt x="4227" y="334"/>
                  </a:lnTo>
                  <a:cubicBezTo>
                    <a:pt x="4227" y="394"/>
                    <a:pt x="4179" y="453"/>
                    <a:pt x="4108" y="501"/>
                  </a:cubicBezTo>
                  <a:lnTo>
                    <a:pt x="2417" y="1477"/>
                  </a:lnTo>
                  <a:cubicBezTo>
                    <a:pt x="2250" y="1572"/>
                    <a:pt x="2000" y="1572"/>
                    <a:pt x="1834" y="1477"/>
                  </a:cubicBezTo>
                  <a:lnTo>
                    <a:pt x="119" y="501"/>
                  </a:lnTo>
                  <a:cubicBezTo>
                    <a:pt x="48" y="465"/>
                    <a:pt x="0" y="406"/>
                    <a:pt x="0"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4"/>
            <p:cNvSpPr/>
            <p:nvPr/>
          </p:nvSpPr>
          <p:spPr>
            <a:xfrm>
              <a:off x="3929050" y="3723200"/>
              <a:ext cx="105700" cy="38500"/>
            </a:xfrm>
            <a:custGeom>
              <a:avLst/>
              <a:gdLst/>
              <a:ahLst/>
              <a:cxnLst/>
              <a:rect l="l" t="t" r="r" b="b"/>
              <a:pathLst>
                <a:path w="4228" h="1540" extrusionOk="0">
                  <a:moveTo>
                    <a:pt x="1" y="1"/>
                  </a:moveTo>
                  <a:lnTo>
                    <a:pt x="1" y="322"/>
                  </a:lnTo>
                  <a:cubicBezTo>
                    <a:pt x="1" y="382"/>
                    <a:pt x="48" y="441"/>
                    <a:pt x="120" y="489"/>
                  </a:cubicBezTo>
                  <a:lnTo>
                    <a:pt x="1834" y="1477"/>
                  </a:lnTo>
                  <a:cubicBezTo>
                    <a:pt x="1917" y="1519"/>
                    <a:pt x="2022" y="1540"/>
                    <a:pt x="2126" y="1540"/>
                  </a:cubicBezTo>
                  <a:cubicBezTo>
                    <a:pt x="2230" y="1540"/>
                    <a:pt x="2334" y="1519"/>
                    <a:pt x="2417" y="1477"/>
                  </a:cubicBezTo>
                  <a:lnTo>
                    <a:pt x="4108" y="489"/>
                  </a:lnTo>
                  <a:cubicBezTo>
                    <a:pt x="4180" y="441"/>
                    <a:pt x="4227" y="382"/>
                    <a:pt x="4227" y="322"/>
                  </a:cubicBezTo>
                  <a:lnTo>
                    <a:pt x="4227" y="1"/>
                  </a:lnTo>
                  <a:cubicBezTo>
                    <a:pt x="4227" y="60"/>
                    <a:pt x="4180" y="120"/>
                    <a:pt x="4108" y="167"/>
                  </a:cubicBezTo>
                  <a:lnTo>
                    <a:pt x="2417" y="1144"/>
                  </a:lnTo>
                  <a:cubicBezTo>
                    <a:pt x="2334" y="1191"/>
                    <a:pt x="2230" y="1215"/>
                    <a:pt x="2126" y="1215"/>
                  </a:cubicBezTo>
                  <a:cubicBezTo>
                    <a:pt x="2022" y="1215"/>
                    <a:pt x="1917" y="1191"/>
                    <a:pt x="1834" y="1144"/>
                  </a:cubicBezTo>
                  <a:lnTo>
                    <a:pt x="120" y="167"/>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4"/>
            <p:cNvSpPr/>
            <p:nvPr/>
          </p:nvSpPr>
          <p:spPr>
            <a:xfrm>
              <a:off x="3929050" y="3723200"/>
              <a:ext cx="105700" cy="39025"/>
            </a:xfrm>
            <a:custGeom>
              <a:avLst/>
              <a:gdLst/>
              <a:ahLst/>
              <a:cxnLst/>
              <a:rect l="l" t="t" r="r" b="b"/>
              <a:pathLst>
                <a:path w="4228" h="1561" fill="none" extrusionOk="0">
                  <a:moveTo>
                    <a:pt x="1" y="322"/>
                  </a:moveTo>
                  <a:lnTo>
                    <a:pt x="1" y="1"/>
                  </a:lnTo>
                  <a:cubicBezTo>
                    <a:pt x="1" y="60"/>
                    <a:pt x="48" y="120"/>
                    <a:pt x="120" y="167"/>
                  </a:cubicBezTo>
                  <a:lnTo>
                    <a:pt x="1834" y="1144"/>
                  </a:lnTo>
                  <a:cubicBezTo>
                    <a:pt x="2001" y="1239"/>
                    <a:pt x="2251" y="1239"/>
                    <a:pt x="2417" y="1144"/>
                  </a:cubicBezTo>
                  <a:lnTo>
                    <a:pt x="4108" y="167"/>
                  </a:lnTo>
                  <a:cubicBezTo>
                    <a:pt x="4180" y="120"/>
                    <a:pt x="4227" y="60"/>
                    <a:pt x="4227" y="1"/>
                  </a:cubicBezTo>
                  <a:lnTo>
                    <a:pt x="4227" y="322"/>
                  </a:lnTo>
                  <a:cubicBezTo>
                    <a:pt x="4227" y="382"/>
                    <a:pt x="4180" y="441"/>
                    <a:pt x="4108" y="489"/>
                  </a:cubicBezTo>
                  <a:lnTo>
                    <a:pt x="2417" y="1477"/>
                  </a:lnTo>
                  <a:cubicBezTo>
                    <a:pt x="2251" y="1560"/>
                    <a:pt x="2001" y="1560"/>
                    <a:pt x="1834" y="1477"/>
                  </a:cubicBezTo>
                  <a:lnTo>
                    <a:pt x="120" y="489"/>
                  </a:lnTo>
                  <a:cubicBezTo>
                    <a:pt x="48" y="441"/>
                    <a:pt x="1" y="382"/>
                    <a:pt x="1"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4"/>
            <p:cNvSpPr/>
            <p:nvPr/>
          </p:nvSpPr>
          <p:spPr>
            <a:xfrm>
              <a:off x="3955250" y="3484200"/>
              <a:ext cx="88125" cy="38700"/>
            </a:xfrm>
            <a:custGeom>
              <a:avLst/>
              <a:gdLst/>
              <a:ahLst/>
              <a:cxnLst/>
              <a:rect l="l" t="t" r="r" b="b"/>
              <a:pathLst>
                <a:path w="3525" h="1548" extrusionOk="0">
                  <a:moveTo>
                    <a:pt x="0" y="0"/>
                  </a:moveTo>
                  <a:lnTo>
                    <a:pt x="0" y="333"/>
                  </a:lnTo>
                  <a:cubicBezTo>
                    <a:pt x="0" y="393"/>
                    <a:pt x="36" y="453"/>
                    <a:pt x="119" y="500"/>
                  </a:cubicBezTo>
                  <a:lnTo>
                    <a:pt x="1822" y="1476"/>
                  </a:lnTo>
                  <a:cubicBezTo>
                    <a:pt x="1905" y="1524"/>
                    <a:pt x="2009" y="1548"/>
                    <a:pt x="2114" y="1548"/>
                  </a:cubicBezTo>
                  <a:cubicBezTo>
                    <a:pt x="2218" y="1548"/>
                    <a:pt x="2322" y="1524"/>
                    <a:pt x="2405" y="1476"/>
                  </a:cubicBezTo>
                  <a:lnTo>
                    <a:pt x="3405" y="893"/>
                  </a:lnTo>
                  <a:cubicBezTo>
                    <a:pt x="3477" y="857"/>
                    <a:pt x="3525" y="798"/>
                    <a:pt x="3525" y="738"/>
                  </a:cubicBezTo>
                  <a:lnTo>
                    <a:pt x="3525" y="405"/>
                  </a:lnTo>
                  <a:cubicBezTo>
                    <a:pt x="3525" y="464"/>
                    <a:pt x="3477" y="524"/>
                    <a:pt x="3405" y="572"/>
                  </a:cubicBezTo>
                  <a:lnTo>
                    <a:pt x="2405" y="1155"/>
                  </a:lnTo>
                  <a:cubicBezTo>
                    <a:pt x="2322" y="1197"/>
                    <a:pt x="2218" y="1217"/>
                    <a:pt x="2114" y="1217"/>
                  </a:cubicBezTo>
                  <a:cubicBezTo>
                    <a:pt x="2009" y="1217"/>
                    <a:pt x="1905" y="1197"/>
                    <a:pt x="1822" y="1155"/>
                  </a:cubicBezTo>
                  <a:lnTo>
                    <a:pt x="119" y="167"/>
                  </a:lnTo>
                  <a:cubicBezTo>
                    <a:pt x="36"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4"/>
            <p:cNvSpPr/>
            <p:nvPr/>
          </p:nvSpPr>
          <p:spPr>
            <a:xfrm>
              <a:off x="3955250" y="3484200"/>
              <a:ext cx="88125" cy="39300"/>
            </a:xfrm>
            <a:custGeom>
              <a:avLst/>
              <a:gdLst/>
              <a:ahLst/>
              <a:cxnLst/>
              <a:rect l="l" t="t" r="r" b="b"/>
              <a:pathLst>
                <a:path w="3525" h="1572" fill="none" extrusionOk="0">
                  <a:moveTo>
                    <a:pt x="0" y="333"/>
                  </a:moveTo>
                  <a:lnTo>
                    <a:pt x="0" y="0"/>
                  </a:lnTo>
                  <a:cubicBezTo>
                    <a:pt x="0" y="60"/>
                    <a:pt x="36" y="119"/>
                    <a:pt x="119" y="167"/>
                  </a:cubicBezTo>
                  <a:lnTo>
                    <a:pt x="1822" y="1155"/>
                  </a:lnTo>
                  <a:cubicBezTo>
                    <a:pt x="1989" y="1238"/>
                    <a:pt x="2239" y="1238"/>
                    <a:pt x="2405" y="1155"/>
                  </a:cubicBezTo>
                  <a:lnTo>
                    <a:pt x="3405" y="572"/>
                  </a:lnTo>
                  <a:cubicBezTo>
                    <a:pt x="3477" y="524"/>
                    <a:pt x="3525" y="464"/>
                    <a:pt x="3525" y="405"/>
                  </a:cubicBezTo>
                  <a:lnTo>
                    <a:pt x="3525" y="738"/>
                  </a:lnTo>
                  <a:cubicBezTo>
                    <a:pt x="3525" y="798"/>
                    <a:pt x="3477" y="857"/>
                    <a:pt x="3405" y="893"/>
                  </a:cubicBezTo>
                  <a:lnTo>
                    <a:pt x="2405" y="1476"/>
                  </a:lnTo>
                  <a:cubicBezTo>
                    <a:pt x="2239" y="1572"/>
                    <a:pt x="1989" y="1572"/>
                    <a:pt x="1822" y="1476"/>
                  </a:cubicBezTo>
                  <a:lnTo>
                    <a:pt x="119" y="500"/>
                  </a:lnTo>
                  <a:cubicBezTo>
                    <a:pt x="36" y="453"/>
                    <a:pt x="0" y="393"/>
                    <a:pt x="0" y="33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4"/>
            <p:cNvSpPr/>
            <p:nvPr/>
          </p:nvSpPr>
          <p:spPr>
            <a:xfrm>
              <a:off x="3795100" y="3563075"/>
              <a:ext cx="105700" cy="38725"/>
            </a:xfrm>
            <a:custGeom>
              <a:avLst/>
              <a:gdLst/>
              <a:ahLst/>
              <a:cxnLst/>
              <a:rect l="l" t="t" r="r" b="b"/>
              <a:pathLst>
                <a:path w="4228" h="1549" extrusionOk="0">
                  <a:moveTo>
                    <a:pt x="1" y="0"/>
                  </a:moveTo>
                  <a:lnTo>
                    <a:pt x="1" y="334"/>
                  </a:lnTo>
                  <a:cubicBezTo>
                    <a:pt x="1" y="393"/>
                    <a:pt x="48" y="453"/>
                    <a:pt x="120" y="500"/>
                  </a:cubicBezTo>
                  <a:lnTo>
                    <a:pt x="1834" y="1477"/>
                  </a:lnTo>
                  <a:cubicBezTo>
                    <a:pt x="1918" y="1524"/>
                    <a:pt x="2022" y="1548"/>
                    <a:pt x="2126" y="1548"/>
                  </a:cubicBezTo>
                  <a:cubicBezTo>
                    <a:pt x="2230" y="1548"/>
                    <a:pt x="2334" y="1524"/>
                    <a:pt x="2418" y="1477"/>
                  </a:cubicBezTo>
                  <a:lnTo>
                    <a:pt x="4108" y="500"/>
                  </a:lnTo>
                  <a:cubicBezTo>
                    <a:pt x="4180" y="453"/>
                    <a:pt x="4227" y="393"/>
                    <a:pt x="4227" y="334"/>
                  </a:cubicBezTo>
                  <a:lnTo>
                    <a:pt x="4227" y="0"/>
                  </a:lnTo>
                  <a:cubicBezTo>
                    <a:pt x="4227" y="60"/>
                    <a:pt x="4180" y="119"/>
                    <a:pt x="4108" y="167"/>
                  </a:cubicBezTo>
                  <a:lnTo>
                    <a:pt x="2418" y="1155"/>
                  </a:lnTo>
                  <a:cubicBezTo>
                    <a:pt x="2334" y="1197"/>
                    <a:pt x="2230" y="1218"/>
                    <a:pt x="2126" y="1218"/>
                  </a:cubicBezTo>
                  <a:cubicBezTo>
                    <a:pt x="2022" y="1218"/>
                    <a:pt x="1918" y="1197"/>
                    <a:pt x="1834" y="1155"/>
                  </a:cubicBezTo>
                  <a:lnTo>
                    <a:pt x="120" y="167"/>
                  </a:lnTo>
                  <a:cubicBezTo>
                    <a:pt x="48"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4"/>
            <p:cNvSpPr/>
            <p:nvPr/>
          </p:nvSpPr>
          <p:spPr>
            <a:xfrm>
              <a:off x="3795100" y="3563075"/>
              <a:ext cx="105700" cy="39300"/>
            </a:xfrm>
            <a:custGeom>
              <a:avLst/>
              <a:gdLst/>
              <a:ahLst/>
              <a:cxnLst/>
              <a:rect l="l" t="t" r="r" b="b"/>
              <a:pathLst>
                <a:path w="4228" h="1572" fill="none" extrusionOk="0">
                  <a:moveTo>
                    <a:pt x="4227" y="0"/>
                  </a:moveTo>
                  <a:lnTo>
                    <a:pt x="4227" y="334"/>
                  </a:lnTo>
                  <a:cubicBezTo>
                    <a:pt x="4227" y="393"/>
                    <a:pt x="4180" y="453"/>
                    <a:pt x="4108" y="500"/>
                  </a:cubicBezTo>
                  <a:lnTo>
                    <a:pt x="2418" y="1477"/>
                  </a:lnTo>
                  <a:cubicBezTo>
                    <a:pt x="2251" y="1572"/>
                    <a:pt x="2001" y="1572"/>
                    <a:pt x="1834" y="1477"/>
                  </a:cubicBezTo>
                  <a:lnTo>
                    <a:pt x="120" y="500"/>
                  </a:lnTo>
                  <a:cubicBezTo>
                    <a:pt x="48" y="453"/>
                    <a:pt x="1" y="393"/>
                    <a:pt x="1" y="334"/>
                  </a:cubicBezTo>
                  <a:lnTo>
                    <a:pt x="1" y="0"/>
                  </a:lnTo>
                  <a:cubicBezTo>
                    <a:pt x="1" y="60"/>
                    <a:pt x="48" y="119"/>
                    <a:pt x="120" y="167"/>
                  </a:cubicBezTo>
                  <a:lnTo>
                    <a:pt x="1834" y="1155"/>
                  </a:lnTo>
                  <a:cubicBezTo>
                    <a:pt x="2001" y="1238"/>
                    <a:pt x="2251" y="1238"/>
                    <a:pt x="2418" y="1155"/>
                  </a:cubicBezTo>
                  <a:lnTo>
                    <a:pt x="4108" y="167"/>
                  </a:lnTo>
                  <a:cubicBezTo>
                    <a:pt x="4180" y="119"/>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4"/>
            <p:cNvSpPr/>
            <p:nvPr/>
          </p:nvSpPr>
          <p:spPr>
            <a:xfrm>
              <a:off x="3729925" y="3607725"/>
              <a:ext cx="105675" cy="38700"/>
            </a:xfrm>
            <a:custGeom>
              <a:avLst/>
              <a:gdLst/>
              <a:ahLst/>
              <a:cxnLst/>
              <a:rect l="l" t="t" r="r" b="b"/>
              <a:pathLst>
                <a:path w="4227" h="1548" extrusionOk="0">
                  <a:moveTo>
                    <a:pt x="0" y="0"/>
                  </a:moveTo>
                  <a:lnTo>
                    <a:pt x="0" y="334"/>
                  </a:lnTo>
                  <a:cubicBezTo>
                    <a:pt x="0" y="405"/>
                    <a:pt x="36" y="464"/>
                    <a:pt x="119" y="500"/>
                  </a:cubicBezTo>
                  <a:lnTo>
                    <a:pt x="1834" y="1477"/>
                  </a:lnTo>
                  <a:cubicBezTo>
                    <a:pt x="1917" y="1524"/>
                    <a:pt x="2021" y="1548"/>
                    <a:pt x="2125" y="1548"/>
                  </a:cubicBezTo>
                  <a:cubicBezTo>
                    <a:pt x="2230" y="1548"/>
                    <a:pt x="2334" y="1524"/>
                    <a:pt x="2417" y="1477"/>
                  </a:cubicBezTo>
                  <a:lnTo>
                    <a:pt x="4108" y="500"/>
                  </a:lnTo>
                  <a:cubicBezTo>
                    <a:pt x="4179" y="453"/>
                    <a:pt x="4227" y="393"/>
                    <a:pt x="4227" y="334"/>
                  </a:cubicBezTo>
                  <a:lnTo>
                    <a:pt x="4227" y="0"/>
                  </a:lnTo>
                  <a:cubicBezTo>
                    <a:pt x="4227" y="60"/>
                    <a:pt x="4179" y="119"/>
                    <a:pt x="4108" y="167"/>
                  </a:cubicBezTo>
                  <a:lnTo>
                    <a:pt x="2417" y="1155"/>
                  </a:lnTo>
                  <a:cubicBezTo>
                    <a:pt x="2334" y="1197"/>
                    <a:pt x="2230" y="1218"/>
                    <a:pt x="2125" y="1218"/>
                  </a:cubicBezTo>
                  <a:cubicBezTo>
                    <a:pt x="2021" y="1218"/>
                    <a:pt x="1917" y="1197"/>
                    <a:pt x="1834" y="1155"/>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4"/>
            <p:cNvSpPr/>
            <p:nvPr/>
          </p:nvSpPr>
          <p:spPr>
            <a:xfrm>
              <a:off x="3729925" y="3607725"/>
              <a:ext cx="105675" cy="39300"/>
            </a:xfrm>
            <a:custGeom>
              <a:avLst/>
              <a:gdLst/>
              <a:ahLst/>
              <a:cxnLst/>
              <a:rect l="l" t="t" r="r" b="b"/>
              <a:pathLst>
                <a:path w="4227" h="1572" fill="none" extrusionOk="0">
                  <a:moveTo>
                    <a:pt x="0" y="334"/>
                  </a:moveTo>
                  <a:lnTo>
                    <a:pt x="0" y="0"/>
                  </a:lnTo>
                  <a:cubicBezTo>
                    <a:pt x="0" y="60"/>
                    <a:pt x="48" y="119"/>
                    <a:pt x="119" y="167"/>
                  </a:cubicBezTo>
                  <a:lnTo>
                    <a:pt x="1834" y="1155"/>
                  </a:lnTo>
                  <a:cubicBezTo>
                    <a:pt x="2000" y="1238"/>
                    <a:pt x="2251" y="1238"/>
                    <a:pt x="2417" y="1155"/>
                  </a:cubicBezTo>
                  <a:lnTo>
                    <a:pt x="4108" y="167"/>
                  </a:lnTo>
                  <a:cubicBezTo>
                    <a:pt x="4179" y="119"/>
                    <a:pt x="4227" y="60"/>
                    <a:pt x="4227" y="0"/>
                  </a:cubicBezTo>
                  <a:lnTo>
                    <a:pt x="4227" y="334"/>
                  </a:lnTo>
                  <a:cubicBezTo>
                    <a:pt x="4227" y="393"/>
                    <a:pt x="4179" y="453"/>
                    <a:pt x="4108" y="500"/>
                  </a:cubicBezTo>
                  <a:lnTo>
                    <a:pt x="2417" y="1477"/>
                  </a:lnTo>
                  <a:cubicBezTo>
                    <a:pt x="2251" y="1572"/>
                    <a:pt x="2000" y="1572"/>
                    <a:pt x="1834" y="1477"/>
                  </a:cubicBezTo>
                  <a:lnTo>
                    <a:pt x="119" y="500"/>
                  </a:lnTo>
                  <a:cubicBezTo>
                    <a:pt x="36" y="464"/>
                    <a:pt x="0" y="405"/>
                    <a:pt x="0"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4"/>
            <p:cNvSpPr/>
            <p:nvPr/>
          </p:nvSpPr>
          <p:spPr>
            <a:xfrm>
              <a:off x="3759675" y="3460675"/>
              <a:ext cx="105700" cy="38725"/>
            </a:xfrm>
            <a:custGeom>
              <a:avLst/>
              <a:gdLst/>
              <a:ahLst/>
              <a:cxnLst/>
              <a:rect l="l" t="t" r="r" b="b"/>
              <a:pathLst>
                <a:path w="4228" h="1549" extrusionOk="0">
                  <a:moveTo>
                    <a:pt x="1" y="0"/>
                  </a:moveTo>
                  <a:lnTo>
                    <a:pt x="1" y="334"/>
                  </a:lnTo>
                  <a:cubicBezTo>
                    <a:pt x="1" y="393"/>
                    <a:pt x="48" y="453"/>
                    <a:pt x="120" y="501"/>
                  </a:cubicBezTo>
                  <a:lnTo>
                    <a:pt x="1834" y="1477"/>
                  </a:lnTo>
                  <a:cubicBezTo>
                    <a:pt x="1918" y="1524"/>
                    <a:pt x="2022" y="1548"/>
                    <a:pt x="2126" y="1548"/>
                  </a:cubicBezTo>
                  <a:cubicBezTo>
                    <a:pt x="2230" y="1548"/>
                    <a:pt x="2334" y="1524"/>
                    <a:pt x="2418" y="1477"/>
                  </a:cubicBezTo>
                  <a:lnTo>
                    <a:pt x="4109" y="501"/>
                  </a:lnTo>
                  <a:cubicBezTo>
                    <a:pt x="4204" y="453"/>
                    <a:pt x="4228" y="393"/>
                    <a:pt x="4228" y="334"/>
                  </a:cubicBezTo>
                  <a:lnTo>
                    <a:pt x="4228" y="0"/>
                  </a:lnTo>
                  <a:cubicBezTo>
                    <a:pt x="4228" y="60"/>
                    <a:pt x="4192" y="131"/>
                    <a:pt x="4109" y="167"/>
                  </a:cubicBezTo>
                  <a:lnTo>
                    <a:pt x="2418" y="1155"/>
                  </a:lnTo>
                  <a:cubicBezTo>
                    <a:pt x="2334" y="1197"/>
                    <a:pt x="2230" y="1218"/>
                    <a:pt x="2126" y="1218"/>
                  </a:cubicBezTo>
                  <a:cubicBezTo>
                    <a:pt x="2022" y="1218"/>
                    <a:pt x="1918" y="1197"/>
                    <a:pt x="1834" y="1155"/>
                  </a:cubicBezTo>
                  <a:lnTo>
                    <a:pt x="120" y="167"/>
                  </a:lnTo>
                  <a:cubicBezTo>
                    <a:pt x="48" y="120"/>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4"/>
            <p:cNvSpPr/>
            <p:nvPr/>
          </p:nvSpPr>
          <p:spPr>
            <a:xfrm>
              <a:off x="3759675" y="3460675"/>
              <a:ext cx="105700" cy="39325"/>
            </a:xfrm>
            <a:custGeom>
              <a:avLst/>
              <a:gdLst/>
              <a:ahLst/>
              <a:cxnLst/>
              <a:rect l="l" t="t" r="r" b="b"/>
              <a:pathLst>
                <a:path w="4228" h="1573" fill="none" extrusionOk="0">
                  <a:moveTo>
                    <a:pt x="4109" y="501"/>
                  </a:moveTo>
                  <a:lnTo>
                    <a:pt x="2418" y="1477"/>
                  </a:lnTo>
                  <a:cubicBezTo>
                    <a:pt x="2251" y="1572"/>
                    <a:pt x="2001" y="1572"/>
                    <a:pt x="1834" y="1477"/>
                  </a:cubicBezTo>
                  <a:lnTo>
                    <a:pt x="120" y="501"/>
                  </a:lnTo>
                  <a:cubicBezTo>
                    <a:pt x="48" y="453"/>
                    <a:pt x="1" y="393"/>
                    <a:pt x="1" y="334"/>
                  </a:cubicBezTo>
                  <a:lnTo>
                    <a:pt x="1" y="0"/>
                  </a:lnTo>
                  <a:cubicBezTo>
                    <a:pt x="1" y="60"/>
                    <a:pt x="48" y="120"/>
                    <a:pt x="120" y="167"/>
                  </a:cubicBezTo>
                  <a:lnTo>
                    <a:pt x="1834" y="1155"/>
                  </a:lnTo>
                  <a:cubicBezTo>
                    <a:pt x="2001" y="1239"/>
                    <a:pt x="2251" y="1239"/>
                    <a:pt x="2418" y="1155"/>
                  </a:cubicBezTo>
                  <a:lnTo>
                    <a:pt x="4109" y="167"/>
                  </a:lnTo>
                  <a:cubicBezTo>
                    <a:pt x="4192" y="131"/>
                    <a:pt x="4228" y="60"/>
                    <a:pt x="4228" y="0"/>
                  </a:cubicBezTo>
                  <a:lnTo>
                    <a:pt x="4228" y="334"/>
                  </a:lnTo>
                  <a:cubicBezTo>
                    <a:pt x="4228" y="393"/>
                    <a:pt x="4204" y="453"/>
                    <a:pt x="4109" y="50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4"/>
            <p:cNvSpPr/>
            <p:nvPr/>
          </p:nvSpPr>
          <p:spPr>
            <a:xfrm>
              <a:off x="3664125" y="3487750"/>
              <a:ext cx="105700" cy="38425"/>
            </a:xfrm>
            <a:custGeom>
              <a:avLst/>
              <a:gdLst/>
              <a:ahLst/>
              <a:cxnLst/>
              <a:rect l="l" t="t" r="r" b="b"/>
              <a:pathLst>
                <a:path w="4228" h="1537" extrusionOk="0">
                  <a:moveTo>
                    <a:pt x="1" y="1"/>
                  </a:moveTo>
                  <a:lnTo>
                    <a:pt x="1" y="322"/>
                  </a:lnTo>
                  <a:cubicBezTo>
                    <a:pt x="1" y="382"/>
                    <a:pt x="49" y="441"/>
                    <a:pt x="120" y="489"/>
                  </a:cubicBezTo>
                  <a:lnTo>
                    <a:pt x="1835" y="1465"/>
                  </a:lnTo>
                  <a:cubicBezTo>
                    <a:pt x="1918" y="1513"/>
                    <a:pt x="2022" y="1537"/>
                    <a:pt x="2126" y="1537"/>
                  </a:cubicBezTo>
                  <a:cubicBezTo>
                    <a:pt x="2230" y="1537"/>
                    <a:pt x="2335" y="1513"/>
                    <a:pt x="2418" y="1465"/>
                  </a:cubicBezTo>
                  <a:lnTo>
                    <a:pt x="4109" y="489"/>
                  </a:lnTo>
                  <a:cubicBezTo>
                    <a:pt x="4180" y="441"/>
                    <a:pt x="4228" y="382"/>
                    <a:pt x="4228" y="322"/>
                  </a:cubicBezTo>
                  <a:lnTo>
                    <a:pt x="4228" y="1"/>
                  </a:lnTo>
                  <a:cubicBezTo>
                    <a:pt x="4228" y="60"/>
                    <a:pt x="4180" y="120"/>
                    <a:pt x="4109" y="156"/>
                  </a:cubicBezTo>
                  <a:lnTo>
                    <a:pt x="2418" y="1144"/>
                  </a:lnTo>
                  <a:cubicBezTo>
                    <a:pt x="2335" y="1186"/>
                    <a:pt x="2230" y="1206"/>
                    <a:pt x="2126" y="1206"/>
                  </a:cubicBezTo>
                  <a:cubicBezTo>
                    <a:pt x="2022" y="1206"/>
                    <a:pt x="1918" y="1186"/>
                    <a:pt x="1835" y="1144"/>
                  </a:cubicBezTo>
                  <a:lnTo>
                    <a:pt x="120" y="156"/>
                  </a:lnTo>
                  <a:cubicBezTo>
                    <a:pt x="37"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4"/>
            <p:cNvSpPr/>
            <p:nvPr/>
          </p:nvSpPr>
          <p:spPr>
            <a:xfrm>
              <a:off x="3664125" y="3487750"/>
              <a:ext cx="105700" cy="39025"/>
            </a:xfrm>
            <a:custGeom>
              <a:avLst/>
              <a:gdLst/>
              <a:ahLst/>
              <a:cxnLst/>
              <a:rect l="l" t="t" r="r" b="b"/>
              <a:pathLst>
                <a:path w="4228" h="1561" fill="none" extrusionOk="0">
                  <a:moveTo>
                    <a:pt x="120" y="156"/>
                  </a:moveTo>
                  <a:lnTo>
                    <a:pt x="1835" y="1144"/>
                  </a:lnTo>
                  <a:cubicBezTo>
                    <a:pt x="2001" y="1227"/>
                    <a:pt x="2251" y="1227"/>
                    <a:pt x="2418" y="1144"/>
                  </a:cubicBezTo>
                  <a:lnTo>
                    <a:pt x="4109" y="156"/>
                  </a:lnTo>
                  <a:cubicBezTo>
                    <a:pt x="4180" y="120"/>
                    <a:pt x="4228" y="60"/>
                    <a:pt x="4228" y="1"/>
                  </a:cubicBezTo>
                  <a:lnTo>
                    <a:pt x="4228" y="322"/>
                  </a:lnTo>
                  <a:cubicBezTo>
                    <a:pt x="4228" y="382"/>
                    <a:pt x="4180" y="441"/>
                    <a:pt x="4109" y="489"/>
                  </a:cubicBezTo>
                  <a:lnTo>
                    <a:pt x="2418" y="1465"/>
                  </a:lnTo>
                  <a:cubicBezTo>
                    <a:pt x="2251" y="1561"/>
                    <a:pt x="2001" y="1561"/>
                    <a:pt x="1835" y="1465"/>
                  </a:cubicBezTo>
                  <a:lnTo>
                    <a:pt x="120" y="489"/>
                  </a:lnTo>
                  <a:cubicBezTo>
                    <a:pt x="49" y="441"/>
                    <a:pt x="1" y="382"/>
                    <a:pt x="1" y="322"/>
                  </a:cubicBezTo>
                  <a:lnTo>
                    <a:pt x="1" y="1"/>
                  </a:lnTo>
                  <a:cubicBezTo>
                    <a:pt x="1" y="60"/>
                    <a:pt x="37" y="120"/>
                    <a:pt x="120" y="15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4"/>
            <p:cNvSpPr/>
            <p:nvPr/>
          </p:nvSpPr>
          <p:spPr>
            <a:xfrm>
              <a:off x="3634075" y="3298750"/>
              <a:ext cx="88125" cy="38425"/>
            </a:xfrm>
            <a:custGeom>
              <a:avLst/>
              <a:gdLst/>
              <a:ahLst/>
              <a:cxnLst/>
              <a:rect l="l" t="t" r="r" b="b"/>
              <a:pathLst>
                <a:path w="3525" h="1537" extrusionOk="0">
                  <a:moveTo>
                    <a:pt x="0" y="0"/>
                  </a:moveTo>
                  <a:lnTo>
                    <a:pt x="0" y="322"/>
                  </a:lnTo>
                  <a:cubicBezTo>
                    <a:pt x="0" y="393"/>
                    <a:pt x="48" y="453"/>
                    <a:pt x="119" y="489"/>
                  </a:cubicBezTo>
                  <a:lnTo>
                    <a:pt x="1834" y="1465"/>
                  </a:lnTo>
                  <a:cubicBezTo>
                    <a:pt x="1911" y="1513"/>
                    <a:pt x="2016" y="1536"/>
                    <a:pt x="2120" y="1536"/>
                  </a:cubicBezTo>
                  <a:cubicBezTo>
                    <a:pt x="2224" y="1536"/>
                    <a:pt x="2328" y="1513"/>
                    <a:pt x="2405" y="1465"/>
                  </a:cubicBezTo>
                  <a:lnTo>
                    <a:pt x="3406" y="893"/>
                  </a:lnTo>
                  <a:cubicBezTo>
                    <a:pt x="3477" y="846"/>
                    <a:pt x="3525" y="786"/>
                    <a:pt x="3525" y="727"/>
                  </a:cubicBezTo>
                  <a:lnTo>
                    <a:pt x="3525" y="393"/>
                  </a:lnTo>
                  <a:cubicBezTo>
                    <a:pt x="3525" y="453"/>
                    <a:pt x="3477" y="512"/>
                    <a:pt x="3406" y="560"/>
                  </a:cubicBezTo>
                  <a:lnTo>
                    <a:pt x="2405" y="1143"/>
                  </a:lnTo>
                  <a:cubicBezTo>
                    <a:pt x="2328" y="1185"/>
                    <a:pt x="2224" y="1206"/>
                    <a:pt x="2120" y="1206"/>
                  </a:cubicBezTo>
                  <a:cubicBezTo>
                    <a:pt x="2016" y="1206"/>
                    <a:pt x="1911" y="1185"/>
                    <a:pt x="1834" y="1143"/>
                  </a:cubicBezTo>
                  <a:lnTo>
                    <a:pt x="119" y="155"/>
                  </a:lnTo>
                  <a:cubicBezTo>
                    <a:pt x="48" y="120"/>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4"/>
            <p:cNvSpPr/>
            <p:nvPr/>
          </p:nvSpPr>
          <p:spPr>
            <a:xfrm>
              <a:off x="3634075" y="3298750"/>
              <a:ext cx="88125" cy="39025"/>
            </a:xfrm>
            <a:custGeom>
              <a:avLst/>
              <a:gdLst/>
              <a:ahLst/>
              <a:cxnLst/>
              <a:rect l="l" t="t" r="r" b="b"/>
              <a:pathLst>
                <a:path w="3525" h="1561" fill="none" extrusionOk="0">
                  <a:moveTo>
                    <a:pt x="0" y="322"/>
                  </a:moveTo>
                  <a:lnTo>
                    <a:pt x="0" y="0"/>
                  </a:lnTo>
                  <a:cubicBezTo>
                    <a:pt x="0" y="60"/>
                    <a:pt x="48" y="120"/>
                    <a:pt x="119" y="155"/>
                  </a:cubicBezTo>
                  <a:lnTo>
                    <a:pt x="1834" y="1143"/>
                  </a:lnTo>
                  <a:cubicBezTo>
                    <a:pt x="1989" y="1227"/>
                    <a:pt x="2251" y="1227"/>
                    <a:pt x="2405" y="1143"/>
                  </a:cubicBezTo>
                  <a:lnTo>
                    <a:pt x="3406" y="560"/>
                  </a:lnTo>
                  <a:cubicBezTo>
                    <a:pt x="3477" y="512"/>
                    <a:pt x="3525" y="453"/>
                    <a:pt x="3525" y="393"/>
                  </a:cubicBezTo>
                  <a:lnTo>
                    <a:pt x="3525" y="727"/>
                  </a:lnTo>
                  <a:cubicBezTo>
                    <a:pt x="3525" y="786"/>
                    <a:pt x="3477" y="846"/>
                    <a:pt x="3406" y="893"/>
                  </a:cubicBezTo>
                  <a:lnTo>
                    <a:pt x="2405" y="1465"/>
                  </a:lnTo>
                  <a:cubicBezTo>
                    <a:pt x="2251" y="1560"/>
                    <a:pt x="1989" y="1560"/>
                    <a:pt x="1834" y="1465"/>
                  </a:cubicBezTo>
                  <a:lnTo>
                    <a:pt x="119" y="489"/>
                  </a:lnTo>
                  <a:cubicBezTo>
                    <a:pt x="48" y="453"/>
                    <a:pt x="0" y="393"/>
                    <a:pt x="0"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4"/>
            <p:cNvSpPr/>
            <p:nvPr/>
          </p:nvSpPr>
          <p:spPr>
            <a:xfrm>
              <a:off x="3419750" y="3505325"/>
              <a:ext cx="105700" cy="38725"/>
            </a:xfrm>
            <a:custGeom>
              <a:avLst/>
              <a:gdLst/>
              <a:ahLst/>
              <a:cxnLst/>
              <a:rect l="l" t="t" r="r" b="b"/>
              <a:pathLst>
                <a:path w="4228" h="1549" extrusionOk="0">
                  <a:moveTo>
                    <a:pt x="1" y="0"/>
                  </a:moveTo>
                  <a:lnTo>
                    <a:pt x="1" y="334"/>
                  </a:lnTo>
                  <a:cubicBezTo>
                    <a:pt x="1" y="393"/>
                    <a:pt x="25" y="453"/>
                    <a:pt x="120" y="500"/>
                  </a:cubicBezTo>
                  <a:lnTo>
                    <a:pt x="1834" y="1477"/>
                  </a:lnTo>
                  <a:cubicBezTo>
                    <a:pt x="1912" y="1524"/>
                    <a:pt x="2016" y="1548"/>
                    <a:pt x="2120" y="1548"/>
                  </a:cubicBezTo>
                  <a:cubicBezTo>
                    <a:pt x="2224" y="1548"/>
                    <a:pt x="2329" y="1524"/>
                    <a:pt x="2406" y="1477"/>
                  </a:cubicBezTo>
                  <a:lnTo>
                    <a:pt x="4109" y="500"/>
                  </a:lnTo>
                  <a:cubicBezTo>
                    <a:pt x="4180" y="453"/>
                    <a:pt x="4228" y="393"/>
                    <a:pt x="4228" y="334"/>
                  </a:cubicBezTo>
                  <a:lnTo>
                    <a:pt x="4228" y="0"/>
                  </a:lnTo>
                  <a:cubicBezTo>
                    <a:pt x="4228" y="60"/>
                    <a:pt x="4180" y="131"/>
                    <a:pt x="4109" y="167"/>
                  </a:cubicBezTo>
                  <a:lnTo>
                    <a:pt x="2406" y="1155"/>
                  </a:lnTo>
                  <a:cubicBezTo>
                    <a:pt x="2329" y="1197"/>
                    <a:pt x="2224" y="1218"/>
                    <a:pt x="2120" y="1218"/>
                  </a:cubicBezTo>
                  <a:cubicBezTo>
                    <a:pt x="2016" y="1218"/>
                    <a:pt x="1912" y="1197"/>
                    <a:pt x="1834" y="1155"/>
                  </a:cubicBezTo>
                  <a:lnTo>
                    <a:pt x="120" y="167"/>
                  </a:lnTo>
                  <a:cubicBezTo>
                    <a:pt x="49"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4"/>
            <p:cNvSpPr/>
            <p:nvPr/>
          </p:nvSpPr>
          <p:spPr>
            <a:xfrm>
              <a:off x="3419750" y="3505325"/>
              <a:ext cx="105700" cy="39325"/>
            </a:xfrm>
            <a:custGeom>
              <a:avLst/>
              <a:gdLst/>
              <a:ahLst/>
              <a:cxnLst/>
              <a:rect l="l" t="t" r="r" b="b"/>
              <a:pathLst>
                <a:path w="4228" h="1573" fill="none" extrusionOk="0">
                  <a:moveTo>
                    <a:pt x="1" y="334"/>
                  </a:moveTo>
                  <a:lnTo>
                    <a:pt x="1" y="0"/>
                  </a:lnTo>
                  <a:cubicBezTo>
                    <a:pt x="1" y="60"/>
                    <a:pt x="49" y="119"/>
                    <a:pt x="120" y="167"/>
                  </a:cubicBezTo>
                  <a:lnTo>
                    <a:pt x="1834" y="1155"/>
                  </a:lnTo>
                  <a:cubicBezTo>
                    <a:pt x="1989" y="1239"/>
                    <a:pt x="2251" y="1239"/>
                    <a:pt x="2406" y="1155"/>
                  </a:cubicBezTo>
                  <a:lnTo>
                    <a:pt x="4109" y="167"/>
                  </a:lnTo>
                  <a:cubicBezTo>
                    <a:pt x="4180" y="131"/>
                    <a:pt x="4228" y="60"/>
                    <a:pt x="4228" y="0"/>
                  </a:cubicBezTo>
                  <a:lnTo>
                    <a:pt x="4228" y="334"/>
                  </a:lnTo>
                  <a:cubicBezTo>
                    <a:pt x="4228" y="393"/>
                    <a:pt x="4180" y="453"/>
                    <a:pt x="4109" y="500"/>
                  </a:cubicBezTo>
                  <a:lnTo>
                    <a:pt x="2406" y="1477"/>
                  </a:lnTo>
                  <a:cubicBezTo>
                    <a:pt x="2251" y="1572"/>
                    <a:pt x="1989" y="1572"/>
                    <a:pt x="1834" y="1477"/>
                  </a:cubicBezTo>
                  <a:lnTo>
                    <a:pt x="120" y="500"/>
                  </a:lnTo>
                  <a:cubicBezTo>
                    <a:pt x="25" y="453"/>
                    <a:pt x="1" y="393"/>
                    <a:pt x="1"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4"/>
            <p:cNvSpPr/>
            <p:nvPr/>
          </p:nvSpPr>
          <p:spPr>
            <a:xfrm>
              <a:off x="3552825" y="3582425"/>
              <a:ext cx="105675" cy="38700"/>
            </a:xfrm>
            <a:custGeom>
              <a:avLst/>
              <a:gdLst/>
              <a:ahLst/>
              <a:cxnLst/>
              <a:rect l="l" t="t" r="r" b="b"/>
              <a:pathLst>
                <a:path w="4227" h="1548" extrusionOk="0">
                  <a:moveTo>
                    <a:pt x="0" y="0"/>
                  </a:moveTo>
                  <a:lnTo>
                    <a:pt x="0" y="333"/>
                  </a:lnTo>
                  <a:cubicBezTo>
                    <a:pt x="0" y="393"/>
                    <a:pt x="48" y="453"/>
                    <a:pt x="119" y="500"/>
                  </a:cubicBezTo>
                  <a:lnTo>
                    <a:pt x="1834" y="1476"/>
                  </a:lnTo>
                  <a:cubicBezTo>
                    <a:pt x="1917" y="1524"/>
                    <a:pt x="2021" y="1548"/>
                    <a:pt x="2125" y="1548"/>
                  </a:cubicBezTo>
                  <a:cubicBezTo>
                    <a:pt x="2229" y="1548"/>
                    <a:pt x="2334" y="1524"/>
                    <a:pt x="2417" y="1476"/>
                  </a:cubicBezTo>
                  <a:lnTo>
                    <a:pt x="4108" y="500"/>
                  </a:lnTo>
                  <a:cubicBezTo>
                    <a:pt x="4179" y="453"/>
                    <a:pt x="4227" y="393"/>
                    <a:pt x="4227" y="333"/>
                  </a:cubicBezTo>
                  <a:lnTo>
                    <a:pt x="4227" y="0"/>
                  </a:lnTo>
                  <a:cubicBezTo>
                    <a:pt x="4227" y="60"/>
                    <a:pt x="4179" y="119"/>
                    <a:pt x="4108" y="167"/>
                  </a:cubicBezTo>
                  <a:lnTo>
                    <a:pt x="2417" y="1155"/>
                  </a:lnTo>
                  <a:cubicBezTo>
                    <a:pt x="2334" y="1197"/>
                    <a:pt x="2229" y="1218"/>
                    <a:pt x="2125" y="1218"/>
                  </a:cubicBezTo>
                  <a:cubicBezTo>
                    <a:pt x="2021" y="1218"/>
                    <a:pt x="1917" y="1197"/>
                    <a:pt x="1834" y="1155"/>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4"/>
            <p:cNvSpPr/>
            <p:nvPr/>
          </p:nvSpPr>
          <p:spPr>
            <a:xfrm>
              <a:off x="3552825" y="3582425"/>
              <a:ext cx="105675" cy="39300"/>
            </a:xfrm>
            <a:custGeom>
              <a:avLst/>
              <a:gdLst/>
              <a:ahLst/>
              <a:cxnLst/>
              <a:rect l="l" t="t" r="r" b="b"/>
              <a:pathLst>
                <a:path w="4227" h="1572" fill="none" extrusionOk="0">
                  <a:moveTo>
                    <a:pt x="0" y="333"/>
                  </a:moveTo>
                  <a:lnTo>
                    <a:pt x="0" y="0"/>
                  </a:lnTo>
                  <a:cubicBezTo>
                    <a:pt x="0" y="60"/>
                    <a:pt x="48" y="119"/>
                    <a:pt x="119" y="167"/>
                  </a:cubicBezTo>
                  <a:lnTo>
                    <a:pt x="1834" y="1155"/>
                  </a:lnTo>
                  <a:cubicBezTo>
                    <a:pt x="2000" y="1238"/>
                    <a:pt x="2250" y="1238"/>
                    <a:pt x="2417" y="1155"/>
                  </a:cubicBezTo>
                  <a:lnTo>
                    <a:pt x="4108" y="167"/>
                  </a:lnTo>
                  <a:cubicBezTo>
                    <a:pt x="4179" y="119"/>
                    <a:pt x="4227" y="60"/>
                    <a:pt x="4227" y="0"/>
                  </a:cubicBezTo>
                  <a:lnTo>
                    <a:pt x="4227" y="333"/>
                  </a:lnTo>
                  <a:cubicBezTo>
                    <a:pt x="4227" y="393"/>
                    <a:pt x="4179" y="453"/>
                    <a:pt x="4108" y="500"/>
                  </a:cubicBezTo>
                  <a:lnTo>
                    <a:pt x="2417" y="1476"/>
                  </a:lnTo>
                  <a:cubicBezTo>
                    <a:pt x="2250" y="1572"/>
                    <a:pt x="2000" y="1572"/>
                    <a:pt x="1834" y="1476"/>
                  </a:cubicBezTo>
                  <a:lnTo>
                    <a:pt x="119" y="500"/>
                  </a:lnTo>
                  <a:cubicBezTo>
                    <a:pt x="48" y="453"/>
                    <a:pt x="0" y="393"/>
                    <a:pt x="0" y="33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4"/>
            <p:cNvSpPr/>
            <p:nvPr/>
          </p:nvSpPr>
          <p:spPr>
            <a:xfrm>
              <a:off x="3929050" y="3640450"/>
              <a:ext cx="105700" cy="38725"/>
            </a:xfrm>
            <a:custGeom>
              <a:avLst/>
              <a:gdLst/>
              <a:ahLst/>
              <a:cxnLst/>
              <a:rect l="l" t="t" r="r" b="b"/>
              <a:pathLst>
                <a:path w="4228" h="1549" extrusionOk="0">
                  <a:moveTo>
                    <a:pt x="1" y="1"/>
                  </a:moveTo>
                  <a:lnTo>
                    <a:pt x="1" y="334"/>
                  </a:lnTo>
                  <a:cubicBezTo>
                    <a:pt x="1" y="394"/>
                    <a:pt x="48" y="453"/>
                    <a:pt x="120" y="501"/>
                  </a:cubicBezTo>
                  <a:lnTo>
                    <a:pt x="1834" y="1477"/>
                  </a:lnTo>
                  <a:cubicBezTo>
                    <a:pt x="1917" y="1525"/>
                    <a:pt x="2022" y="1549"/>
                    <a:pt x="2126" y="1549"/>
                  </a:cubicBezTo>
                  <a:cubicBezTo>
                    <a:pt x="2230" y="1549"/>
                    <a:pt x="2334" y="1525"/>
                    <a:pt x="2417" y="1477"/>
                  </a:cubicBezTo>
                  <a:lnTo>
                    <a:pt x="4108" y="501"/>
                  </a:lnTo>
                  <a:cubicBezTo>
                    <a:pt x="4180" y="453"/>
                    <a:pt x="4227" y="394"/>
                    <a:pt x="4227" y="334"/>
                  </a:cubicBezTo>
                  <a:lnTo>
                    <a:pt x="4227" y="1"/>
                  </a:lnTo>
                  <a:cubicBezTo>
                    <a:pt x="4227" y="84"/>
                    <a:pt x="4180" y="144"/>
                    <a:pt x="4108" y="168"/>
                  </a:cubicBezTo>
                  <a:lnTo>
                    <a:pt x="2417" y="1156"/>
                  </a:lnTo>
                  <a:cubicBezTo>
                    <a:pt x="2334" y="1197"/>
                    <a:pt x="2230" y="1218"/>
                    <a:pt x="2126" y="1218"/>
                  </a:cubicBezTo>
                  <a:cubicBezTo>
                    <a:pt x="2022" y="1218"/>
                    <a:pt x="1917" y="1197"/>
                    <a:pt x="1834" y="1156"/>
                  </a:cubicBezTo>
                  <a:lnTo>
                    <a:pt x="120" y="168"/>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4"/>
            <p:cNvSpPr/>
            <p:nvPr/>
          </p:nvSpPr>
          <p:spPr>
            <a:xfrm>
              <a:off x="3929050" y="3640450"/>
              <a:ext cx="105700" cy="39325"/>
            </a:xfrm>
            <a:custGeom>
              <a:avLst/>
              <a:gdLst/>
              <a:ahLst/>
              <a:cxnLst/>
              <a:rect l="l" t="t" r="r" b="b"/>
              <a:pathLst>
                <a:path w="4228" h="1573" fill="none" extrusionOk="0">
                  <a:moveTo>
                    <a:pt x="4227" y="1"/>
                  </a:moveTo>
                  <a:lnTo>
                    <a:pt x="4227" y="334"/>
                  </a:lnTo>
                  <a:cubicBezTo>
                    <a:pt x="4227" y="394"/>
                    <a:pt x="4180" y="453"/>
                    <a:pt x="4108" y="501"/>
                  </a:cubicBezTo>
                  <a:lnTo>
                    <a:pt x="2417" y="1477"/>
                  </a:lnTo>
                  <a:cubicBezTo>
                    <a:pt x="2251" y="1572"/>
                    <a:pt x="2001" y="1572"/>
                    <a:pt x="1834" y="1477"/>
                  </a:cubicBezTo>
                  <a:lnTo>
                    <a:pt x="120" y="501"/>
                  </a:lnTo>
                  <a:cubicBezTo>
                    <a:pt x="48" y="453"/>
                    <a:pt x="1" y="394"/>
                    <a:pt x="1" y="334"/>
                  </a:cubicBezTo>
                  <a:lnTo>
                    <a:pt x="1" y="1"/>
                  </a:lnTo>
                  <a:cubicBezTo>
                    <a:pt x="1" y="60"/>
                    <a:pt x="48" y="120"/>
                    <a:pt x="120" y="168"/>
                  </a:cubicBezTo>
                  <a:lnTo>
                    <a:pt x="1834" y="1156"/>
                  </a:lnTo>
                  <a:cubicBezTo>
                    <a:pt x="2001" y="1239"/>
                    <a:pt x="2251" y="1239"/>
                    <a:pt x="2417" y="1156"/>
                  </a:cubicBezTo>
                  <a:lnTo>
                    <a:pt x="4108" y="168"/>
                  </a:lnTo>
                  <a:cubicBezTo>
                    <a:pt x="4180" y="144"/>
                    <a:pt x="4227" y="84"/>
                    <a:pt x="4227" y="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4"/>
            <p:cNvSpPr/>
            <p:nvPr/>
          </p:nvSpPr>
          <p:spPr>
            <a:xfrm>
              <a:off x="3949600" y="3811325"/>
              <a:ext cx="105675" cy="38475"/>
            </a:xfrm>
            <a:custGeom>
              <a:avLst/>
              <a:gdLst/>
              <a:ahLst/>
              <a:cxnLst/>
              <a:rect l="l" t="t" r="r" b="b"/>
              <a:pathLst>
                <a:path w="4227" h="1539" extrusionOk="0">
                  <a:moveTo>
                    <a:pt x="0" y="0"/>
                  </a:moveTo>
                  <a:lnTo>
                    <a:pt x="0" y="333"/>
                  </a:lnTo>
                  <a:cubicBezTo>
                    <a:pt x="0" y="393"/>
                    <a:pt x="48" y="464"/>
                    <a:pt x="119" y="488"/>
                  </a:cubicBezTo>
                  <a:lnTo>
                    <a:pt x="1834" y="1476"/>
                  </a:lnTo>
                  <a:cubicBezTo>
                    <a:pt x="1911" y="1518"/>
                    <a:pt x="2012" y="1539"/>
                    <a:pt x="2115" y="1539"/>
                  </a:cubicBezTo>
                  <a:cubicBezTo>
                    <a:pt x="2218" y="1539"/>
                    <a:pt x="2322" y="1518"/>
                    <a:pt x="2405" y="1476"/>
                  </a:cubicBezTo>
                  <a:lnTo>
                    <a:pt x="4108" y="488"/>
                  </a:lnTo>
                  <a:cubicBezTo>
                    <a:pt x="4179" y="452"/>
                    <a:pt x="4227" y="393"/>
                    <a:pt x="4227" y="333"/>
                  </a:cubicBezTo>
                  <a:lnTo>
                    <a:pt x="4227" y="0"/>
                  </a:lnTo>
                  <a:cubicBezTo>
                    <a:pt x="4227" y="60"/>
                    <a:pt x="4179" y="119"/>
                    <a:pt x="4108" y="167"/>
                  </a:cubicBezTo>
                  <a:lnTo>
                    <a:pt x="2405" y="1143"/>
                  </a:lnTo>
                  <a:cubicBezTo>
                    <a:pt x="2322" y="1191"/>
                    <a:pt x="2218" y="1214"/>
                    <a:pt x="2115" y="1214"/>
                  </a:cubicBezTo>
                  <a:cubicBezTo>
                    <a:pt x="2012" y="1214"/>
                    <a:pt x="1911" y="1191"/>
                    <a:pt x="1834" y="1143"/>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4"/>
            <p:cNvSpPr/>
            <p:nvPr/>
          </p:nvSpPr>
          <p:spPr>
            <a:xfrm>
              <a:off x="3949600" y="3811325"/>
              <a:ext cx="105675" cy="39000"/>
            </a:xfrm>
            <a:custGeom>
              <a:avLst/>
              <a:gdLst/>
              <a:ahLst/>
              <a:cxnLst/>
              <a:rect l="l" t="t" r="r" b="b"/>
              <a:pathLst>
                <a:path w="4227" h="1560" fill="none" extrusionOk="0">
                  <a:moveTo>
                    <a:pt x="0" y="333"/>
                  </a:moveTo>
                  <a:lnTo>
                    <a:pt x="0" y="0"/>
                  </a:lnTo>
                  <a:cubicBezTo>
                    <a:pt x="0" y="60"/>
                    <a:pt x="48" y="119"/>
                    <a:pt x="119" y="167"/>
                  </a:cubicBezTo>
                  <a:lnTo>
                    <a:pt x="1834" y="1143"/>
                  </a:lnTo>
                  <a:cubicBezTo>
                    <a:pt x="1988" y="1238"/>
                    <a:pt x="2238" y="1238"/>
                    <a:pt x="2405" y="1143"/>
                  </a:cubicBezTo>
                  <a:lnTo>
                    <a:pt x="4108" y="167"/>
                  </a:lnTo>
                  <a:cubicBezTo>
                    <a:pt x="4179" y="119"/>
                    <a:pt x="4227" y="60"/>
                    <a:pt x="4227" y="0"/>
                  </a:cubicBezTo>
                  <a:lnTo>
                    <a:pt x="4227" y="333"/>
                  </a:lnTo>
                  <a:cubicBezTo>
                    <a:pt x="4227" y="393"/>
                    <a:pt x="4179" y="452"/>
                    <a:pt x="4108" y="488"/>
                  </a:cubicBezTo>
                  <a:lnTo>
                    <a:pt x="2405" y="1476"/>
                  </a:lnTo>
                  <a:cubicBezTo>
                    <a:pt x="2238" y="1560"/>
                    <a:pt x="1988" y="1560"/>
                    <a:pt x="1834" y="1476"/>
                  </a:cubicBezTo>
                  <a:lnTo>
                    <a:pt x="119" y="488"/>
                  </a:lnTo>
                  <a:cubicBezTo>
                    <a:pt x="48" y="464"/>
                    <a:pt x="0" y="393"/>
                    <a:pt x="0" y="333"/>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4"/>
            <p:cNvSpPr/>
            <p:nvPr/>
          </p:nvSpPr>
          <p:spPr>
            <a:xfrm>
              <a:off x="3287300" y="3352625"/>
              <a:ext cx="152125" cy="65575"/>
            </a:xfrm>
            <a:custGeom>
              <a:avLst/>
              <a:gdLst/>
              <a:ahLst/>
              <a:cxnLst/>
              <a:rect l="l" t="t" r="r" b="b"/>
              <a:pathLst>
                <a:path w="6085" h="2623" extrusionOk="0">
                  <a:moveTo>
                    <a:pt x="1" y="1"/>
                  </a:moveTo>
                  <a:lnTo>
                    <a:pt x="1" y="322"/>
                  </a:lnTo>
                  <a:cubicBezTo>
                    <a:pt x="1" y="382"/>
                    <a:pt x="48" y="441"/>
                    <a:pt x="120" y="489"/>
                  </a:cubicBezTo>
                  <a:lnTo>
                    <a:pt x="3692" y="2560"/>
                  </a:lnTo>
                  <a:cubicBezTo>
                    <a:pt x="3775" y="2602"/>
                    <a:pt x="3879" y="2623"/>
                    <a:pt x="3983" y="2623"/>
                  </a:cubicBezTo>
                  <a:cubicBezTo>
                    <a:pt x="4087" y="2623"/>
                    <a:pt x="4192" y="2602"/>
                    <a:pt x="4275" y="2560"/>
                  </a:cubicBezTo>
                  <a:lnTo>
                    <a:pt x="5966" y="1572"/>
                  </a:lnTo>
                  <a:cubicBezTo>
                    <a:pt x="6037" y="1536"/>
                    <a:pt x="6085" y="1477"/>
                    <a:pt x="6085" y="1417"/>
                  </a:cubicBezTo>
                  <a:lnTo>
                    <a:pt x="6085" y="1084"/>
                  </a:lnTo>
                  <a:cubicBezTo>
                    <a:pt x="6085" y="1144"/>
                    <a:pt x="6037" y="1203"/>
                    <a:pt x="5966" y="1251"/>
                  </a:cubicBezTo>
                  <a:lnTo>
                    <a:pt x="4275" y="2227"/>
                  </a:lnTo>
                  <a:cubicBezTo>
                    <a:pt x="4192" y="2275"/>
                    <a:pt x="4087" y="2298"/>
                    <a:pt x="3983" y="2298"/>
                  </a:cubicBezTo>
                  <a:cubicBezTo>
                    <a:pt x="3879" y="2298"/>
                    <a:pt x="3775" y="2275"/>
                    <a:pt x="3692" y="2227"/>
                  </a:cubicBezTo>
                  <a:lnTo>
                    <a:pt x="120" y="167"/>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4"/>
            <p:cNvSpPr/>
            <p:nvPr/>
          </p:nvSpPr>
          <p:spPr>
            <a:xfrm>
              <a:off x="3287300" y="3352625"/>
              <a:ext cx="152125" cy="66100"/>
            </a:xfrm>
            <a:custGeom>
              <a:avLst/>
              <a:gdLst/>
              <a:ahLst/>
              <a:cxnLst/>
              <a:rect l="l" t="t" r="r" b="b"/>
              <a:pathLst>
                <a:path w="6085" h="2644" fill="none" extrusionOk="0">
                  <a:moveTo>
                    <a:pt x="1" y="322"/>
                  </a:moveTo>
                  <a:lnTo>
                    <a:pt x="1" y="1"/>
                  </a:lnTo>
                  <a:cubicBezTo>
                    <a:pt x="1" y="60"/>
                    <a:pt x="48" y="120"/>
                    <a:pt x="120" y="167"/>
                  </a:cubicBezTo>
                  <a:lnTo>
                    <a:pt x="3692" y="2227"/>
                  </a:lnTo>
                  <a:cubicBezTo>
                    <a:pt x="3858" y="2322"/>
                    <a:pt x="4108" y="2322"/>
                    <a:pt x="4275" y="2227"/>
                  </a:cubicBezTo>
                  <a:lnTo>
                    <a:pt x="5966" y="1251"/>
                  </a:lnTo>
                  <a:cubicBezTo>
                    <a:pt x="6037" y="1203"/>
                    <a:pt x="6085" y="1144"/>
                    <a:pt x="6085" y="1084"/>
                  </a:cubicBezTo>
                  <a:lnTo>
                    <a:pt x="6085" y="1417"/>
                  </a:lnTo>
                  <a:cubicBezTo>
                    <a:pt x="6085" y="1477"/>
                    <a:pt x="6037" y="1536"/>
                    <a:pt x="5966" y="1572"/>
                  </a:cubicBezTo>
                  <a:lnTo>
                    <a:pt x="4275" y="2560"/>
                  </a:lnTo>
                  <a:cubicBezTo>
                    <a:pt x="4108" y="2644"/>
                    <a:pt x="3858" y="2644"/>
                    <a:pt x="3692" y="2560"/>
                  </a:cubicBezTo>
                  <a:lnTo>
                    <a:pt x="120" y="489"/>
                  </a:lnTo>
                  <a:cubicBezTo>
                    <a:pt x="48" y="441"/>
                    <a:pt x="1" y="382"/>
                    <a:pt x="1" y="32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4"/>
            <p:cNvSpPr/>
            <p:nvPr/>
          </p:nvSpPr>
          <p:spPr>
            <a:xfrm>
              <a:off x="3353375" y="3467525"/>
              <a:ext cx="105700" cy="38500"/>
            </a:xfrm>
            <a:custGeom>
              <a:avLst/>
              <a:gdLst/>
              <a:ahLst/>
              <a:cxnLst/>
              <a:rect l="l" t="t" r="r" b="b"/>
              <a:pathLst>
                <a:path w="4228" h="1540" extrusionOk="0">
                  <a:moveTo>
                    <a:pt x="1" y="0"/>
                  </a:moveTo>
                  <a:lnTo>
                    <a:pt x="1" y="334"/>
                  </a:lnTo>
                  <a:cubicBezTo>
                    <a:pt x="1" y="393"/>
                    <a:pt x="48" y="453"/>
                    <a:pt x="120" y="488"/>
                  </a:cubicBezTo>
                  <a:lnTo>
                    <a:pt x="1834" y="1477"/>
                  </a:lnTo>
                  <a:cubicBezTo>
                    <a:pt x="1918" y="1518"/>
                    <a:pt x="2022" y="1539"/>
                    <a:pt x="2126" y="1539"/>
                  </a:cubicBezTo>
                  <a:cubicBezTo>
                    <a:pt x="2230" y="1539"/>
                    <a:pt x="2334" y="1518"/>
                    <a:pt x="2418" y="1477"/>
                  </a:cubicBezTo>
                  <a:lnTo>
                    <a:pt x="4108" y="488"/>
                  </a:lnTo>
                  <a:cubicBezTo>
                    <a:pt x="4192" y="453"/>
                    <a:pt x="4228" y="393"/>
                    <a:pt x="4228" y="334"/>
                  </a:cubicBezTo>
                  <a:lnTo>
                    <a:pt x="4228" y="0"/>
                  </a:lnTo>
                  <a:cubicBezTo>
                    <a:pt x="4228" y="60"/>
                    <a:pt x="4192" y="119"/>
                    <a:pt x="4108" y="167"/>
                  </a:cubicBezTo>
                  <a:lnTo>
                    <a:pt x="2418" y="1143"/>
                  </a:lnTo>
                  <a:cubicBezTo>
                    <a:pt x="2334" y="1191"/>
                    <a:pt x="2230" y="1215"/>
                    <a:pt x="2126" y="1215"/>
                  </a:cubicBezTo>
                  <a:cubicBezTo>
                    <a:pt x="2022" y="1215"/>
                    <a:pt x="1918" y="1191"/>
                    <a:pt x="1834" y="1143"/>
                  </a:cubicBezTo>
                  <a:lnTo>
                    <a:pt x="120" y="167"/>
                  </a:lnTo>
                  <a:cubicBezTo>
                    <a:pt x="48" y="119"/>
                    <a:pt x="1" y="48"/>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4"/>
            <p:cNvSpPr/>
            <p:nvPr/>
          </p:nvSpPr>
          <p:spPr>
            <a:xfrm>
              <a:off x="3353375" y="3467525"/>
              <a:ext cx="105700" cy="39025"/>
            </a:xfrm>
            <a:custGeom>
              <a:avLst/>
              <a:gdLst/>
              <a:ahLst/>
              <a:cxnLst/>
              <a:rect l="l" t="t" r="r" b="b"/>
              <a:pathLst>
                <a:path w="4228" h="1561" fill="none" extrusionOk="0">
                  <a:moveTo>
                    <a:pt x="120" y="167"/>
                  </a:moveTo>
                  <a:lnTo>
                    <a:pt x="1834" y="1143"/>
                  </a:lnTo>
                  <a:cubicBezTo>
                    <a:pt x="2001" y="1239"/>
                    <a:pt x="2251" y="1239"/>
                    <a:pt x="2418" y="1143"/>
                  </a:cubicBezTo>
                  <a:lnTo>
                    <a:pt x="4108" y="167"/>
                  </a:lnTo>
                  <a:cubicBezTo>
                    <a:pt x="4192" y="119"/>
                    <a:pt x="4228" y="60"/>
                    <a:pt x="4228" y="0"/>
                  </a:cubicBezTo>
                  <a:lnTo>
                    <a:pt x="4228" y="334"/>
                  </a:lnTo>
                  <a:cubicBezTo>
                    <a:pt x="4228" y="393"/>
                    <a:pt x="4192" y="453"/>
                    <a:pt x="4108" y="488"/>
                  </a:cubicBezTo>
                  <a:lnTo>
                    <a:pt x="2418" y="1477"/>
                  </a:lnTo>
                  <a:cubicBezTo>
                    <a:pt x="2251" y="1560"/>
                    <a:pt x="2001" y="1560"/>
                    <a:pt x="1834" y="1477"/>
                  </a:cubicBezTo>
                  <a:lnTo>
                    <a:pt x="120" y="488"/>
                  </a:lnTo>
                  <a:cubicBezTo>
                    <a:pt x="48" y="453"/>
                    <a:pt x="1" y="393"/>
                    <a:pt x="1" y="334"/>
                  </a:cubicBezTo>
                  <a:lnTo>
                    <a:pt x="1" y="0"/>
                  </a:lnTo>
                  <a:cubicBezTo>
                    <a:pt x="1" y="48"/>
                    <a:pt x="48" y="119"/>
                    <a:pt x="120"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4"/>
            <p:cNvSpPr/>
            <p:nvPr/>
          </p:nvSpPr>
          <p:spPr>
            <a:xfrm>
              <a:off x="3995425" y="3678850"/>
              <a:ext cx="105700" cy="38500"/>
            </a:xfrm>
            <a:custGeom>
              <a:avLst/>
              <a:gdLst/>
              <a:ahLst/>
              <a:cxnLst/>
              <a:rect l="l" t="t" r="r" b="b"/>
              <a:pathLst>
                <a:path w="4228" h="1540" extrusionOk="0">
                  <a:moveTo>
                    <a:pt x="1" y="1"/>
                  </a:moveTo>
                  <a:lnTo>
                    <a:pt x="1" y="334"/>
                  </a:lnTo>
                  <a:cubicBezTo>
                    <a:pt x="1" y="394"/>
                    <a:pt x="36" y="453"/>
                    <a:pt x="120" y="489"/>
                  </a:cubicBezTo>
                  <a:lnTo>
                    <a:pt x="1822" y="1477"/>
                  </a:lnTo>
                  <a:cubicBezTo>
                    <a:pt x="1906" y="1519"/>
                    <a:pt x="2010" y="1540"/>
                    <a:pt x="2114" y="1540"/>
                  </a:cubicBezTo>
                  <a:cubicBezTo>
                    <a:pt x="2218" y="1540"/>
                    <a:pt x="2322" y="1519"/>
                    <a:pt x="2406" y="1477"/>
                  </a:cubicBezTo>
                  <a:lnTo>
                    <a:pt x="4108" y="489"/>
                  </a:lnTo>
                  <a:cubicBezTo>
                    <a:pt x="4180" y="453"/>
                    <a:pt x="4227" y="394"/>
                    <a:pt x="4227" y="334"/>
                  </a:cubicBezTo>
                  <a:lnTo>
                    <a:pt x="4227" y="1"/>
                  </a:lnTo>
                  <a:cubicBezTo>
                    <a:pt x="4227" y="60"/>
                    <a:pt x="4180" y="120"/>
                    <a:pt x="4108" y="167"/>
                  </a:cubicBezTo>
                  <a:lnTo>
                    <a:pt x="2406" y="1144"/>
                  </a:lnTo>
                  <a:cubicBezTo>
                    <a:pt x="2322" y="1191"/>
                    <a:pt x="2218" y="1215"/>
                    <a:pt x="2114" y="1215"/>
                  </a:cubicBezTo>
                  <a:cubicBezTo>
                    <a:pt x="2010" y="1215"/>
                    <a:pt x="1906" y="1191"/>
                    <a:pt x="1822" y="1144"/>
                  </a:cubicBezTo>
                  <a:lnTo>
                    <a:pt x="120" y="167"/>
                  </a:lnTo>
                  <a:cubicBezTo>
                    <a:pt x="36"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4"/>
            <p:cNvSpPr/>
            <p:nvPr/>
          </p:nvSpPr>
          <p:spPr>
            <a:xfrm>
              <a:off x="3995425" y="3678850"/>
              <a:ext cx="105700" cy="39025"/>
            </a:xfrm>
            <a:custGeom>
              <a:avLst/>
              <a:gdLst/>
              <a:ahLst/>
              <a:cxnLst/>
              <a:rect l="l" t="t" r="r" b="b"/>
              <a:pathLst>
                <a:path w="4228" h="1561" fill="none" extrusionOk="0">
                  <a:moveTo>
                    <a:pt x="120" y="167"/>
                  </a:moveTo>
                  <a:lnTo>
                    <a:pt x="1822" y="1144"/>
                  </a:lnTo>
                  <a:cubicBezTo>
                    <a:pt x="1989" y="1239"/>
                    <a:pt x="2239" y="1239"/>
                    <a:pt x="2406" y="1144"/>
                  </a:cubicBezTo>
                  <a:lnTo>
                    <a:pt x="4108" y="167"/>
                  </a:lnTo>
                  <a:cubicBezTo>
                    <a:pt x="4180" y="120"/>
                    <a:pt x="4227" y="60"/>
                    <a:pt x="4227" y="1"/>
                  </a:cubicBezTo>
                  <a:lnTo>
                    <a:pt x="4227" y="334"/>
                  </a:lnTo>
                  <a:cubicBezTo>
                    <a:pt x="4227" y="394"/>
                    <a:pt x="4180" y="453"/>
                    <a:pt x="4108" y="489"/>
                  </a:cubicBezTo>
                  <a:lnTo>
                    <a:pt x="2406" y="1477"/>
                  </a:lnTo>
                  <a:cubicBezTo>
                    <a:pt x="2239" y="1560"/>
                    <a:pt x="1989" y="1560"/>
                    <a:pt x="1822" y="1477"/>
                  </a:cubicBezTo>
                  <a:lnTo>
                    <a:pt x="120" y="489"/>
                  </a:lnTo>
                  <a:cubicBezTo>
                    <a:pt x="36" y="453"/>
                    <a:pt x="1" y="394"/>
                    <a:pt x="1" y="334"/>
                  </a:cubicBezTo>
                  <a:lnTo>
                    <a:pt x="1" y="1"/>
                  </a:lnTo>
                  <a:cubicBezTo>
                    <a:pt x="1" y="60"/>
                    <a:pt x="36" y="120"/>
                    <a:pt x="120"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4"/>
            <p:cNvSpPr/>
            <p:nvPr/>
          </p:nvSpPr>
          <p:spPr>
            <a:xfrm>
              <a:off x="4016850" y="3850300"/>
              <a:ext cx="105700" cy="38725"/>
            </a:xfrm>
            <a:custGeom>
              <a:avLst/>
              <a:gdLst/>
              <a:ahLst/>
              <a:cxnLst/>
              <a:rect l="l" t="t" r="r" b="b"/>
              <a:pathLst>
                <a:path w="4228" h="1549" extrusionOk="0">
                  <a:moveTo>
                    <a:pt x="1" y="1"/>
                  </a:moveTo>
                  <a:lnTo>
                    <a:pt x="1" y="334"/>
                  </a:lnTo>
                  <a:cubicBezTo>
                    <a:pt x="1" y="394"/>
                    <a:pt x="48" y="453"/>
                    <a:pt x="120" y="501"/>
                  </a:cubicBezTo>
                  <a:lnTo>
                    <a:pt x="1834" y="1477"/>
                  </a:lnTo>
                  <a:cubicBezTo>
                    <a:pt x="1918" y="1525"/>
                    <a:pt x="2022" y="1549"/>
                    <a:pt x="2126" y="1549"/>
                  </a:cubicBezTo>
                  <a:cubicBezTo>
                    <a:pt x="2230" y="1549"/>
                    <a:pt x="2334" y="1525"/>
                    <a:pt x="2418" y="1477"/>
                  </a:cubicBezTo>
                  <a:lnTo>
                    <a:pt x="4109" y="501"/>
                  </a:lnTo>
                  <a:cubicBezTo>
                    <a:pt x="4180" y="453"/>
                    <a:pt x="4228" y="394"/>
                    <a:pt x="4228" y="334"/>
                  </a:cubicBezTo>
                  <a:lnTo>
                    <a:pt x="4228" y="1"/>
                  </a:lnTo>
                  <a:cubicBezTo>
                    <a:pt x="4228" y="60"/>
                    <a:pt x="4180" y="120"/>
                    <a:pt x="4109" y="167"/>
                  </a:cubicBezTo>
                  <a:lnTo>
                    <a:pt x="2418" y="1156"/>
                  </a:lnTo>
                  <a:cubicBezTo>
                    <a:pt x="2334" y="1197"/>
                    <a:pt x="2230" y="1218"/>
                    <a:pt x="2126" y="1218"/>
                  </a:cubicBezTo>
                  <a:cubicBezTo>
                    <a:pt x="2022" y="1218"/>
                    <a:pt x="1918" y="1197"/>
                    <a:pt x="1834" y="1156"/>
                  </a:cubicBezTo>
                  <a:lnTo>
                    <a:pt x="120" y="167"/>
                  </a:lnTo>
                  <a:cubicBezTo>
                    <a:pt x="48"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4"/>
            <p:cNvSpPr/>
            <p:nvPr/>
          </p:nvSpPr>
          <p:spPr>
            <a:xfrm>
              <a:off x="4016850" y="3850300"/>
              <a:ext cx="105700" cy="39325"/>
            </a:xfrm>
            <a:custGeom>
              <a:avLst/>
              <a:gdLst/>
              <a:ahLst/>
              <a:cxnLst/>
              <a:rect l="l" t="t" r="r" b="b"/>
              <a:pathLst>
                <a:path w="4228" h="1573" fill="none" extrusionOk="0">
                  <a:moveTo>
                    <a:pt x="1" y="334"/>
                  </a:moveTo>
                  <a:lnTo>
                    <a:pt x="1" y="1"/>
                  </a:lnTo>
                  <a:cubicBezTo>
                    <a:pt x="1" y="60"/>
                    <a:pt x="48" y="120"/>
                    <a:pt x="120" y="167"/>
                  </a:cubicBezTo>
                  <a:lnTo>
                    <a:pt x="1834" y="1156"/>
                  </a:lnTo>
                  <a:cubicBezTo>
                    <a:pt x="2001" y="1239"/>
                    <a:pt x="2251" y="1239"/>
                    <a:pt x="2418" y="1156"/>
                  </a:cubicBezTo>
                  <a:lnTo>
                    <a:pt x="4109" y="167"/>
                  </a:lnTo>
                  <a:cubicBezTo>
                    <a:pt x="4180" y="120"/>
                    <a:pt x="4228" y="60"/>
                    <a:pt x="4228" y="1"/>
                  </a:cubicBezTo>
                  <a:lnTo>
                    <a:pt x="4228" y="334"/>
                  </a:lnTo>
                  <a:cubicBezTo>
                    <a:pt x="4228" y="394"/>
                    <a:pt x="4180" y="453"/>
                    <a:pt x="4109" y="501"/>
                  </a:cubicBezTo>
                  <a:lnTo>
                    <a:pt x="2418" y="1477"/>
                  </a:lnTo>
                  <a:cubicBezTo>
                    <a:pt x="2251" y="1572"/>
                    <a:pt x="2001" y="1572"/>
                    <a:pt x="1834" y="1477"/>
                  </a:cubicBezTo>
                  <a:lnTo>
                    <a:pt x="120" y="501"/>
                  </a:lnTo>
                  <a:cubicBezTo>
                    <a:pt x="48" y="453"/>
                    <a:pt x="1" y="394"/>
                    <a:pt x="1"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4"/>
            <p:cNvSpPr/>
            <p:nvPr/>
          </p:nvSpPr>
          <p:spPr>
            <a:xfrm>
              <a:off x="3995425" y="3761000"/>
              <a:ext cx="105700" cy="38725"/>
            </a:xfrm>
            <a:custGeom>
              <a:avLst/>
              <a:gdLst/>
              <a:ahLst/>
              <a:cxnLst/>
              <a:rect l="l" t="t" r="r" b="b"/>
              <a:pathLst>
                <a:path w="4228" h="1549" extrusionOk="0">
                  <a:moveTo>
                    <a:pt x="1" y="1"/>
                  </a:moveTo>
                  <a:lnTo>
                    <a:pt x="1" y="334"/>
                  </a:lnTo>
                  <a:cubicBezTo>
                    <a:pt x="1" y="394"/>
                    <a:pt x="24" y="453"/>
                    <a:pt x="120" y="501"/>
                  </a:cubicBezTo>
                  <a:lnTo>
                    <a:pt x="1822" y="1477"/>
                  </a:lnTo>
                  <a:cubicBezTo>
                    <a:pt x="1906" y="1525"/>
                    <a:pt x="2010" y="1549"/>
                    <a:pt x="2114" y="1549"/>
                  </a:cubicBezTo>
                  <a:cubicBezTo>
                    <a:pt x="2218" y="1549"/>
                    <a:pt x="2322" y="1525"/>
                    <a:pt x="2406" y="1477"/>
                  </a:cubicBezTo>
                  <a:lnTo>
                    <a:pt x="4108" y="501"/>
                  </a:lnTo>
                  <a:cubicBezTo>
                    <a:pt x="4180" y="453"/>
                    <a:pt x="4227" y="394"/>
                    <a:pt x="4227" y="334"/>
                  </a:cubicBezTo>
                  <a:lnTo>
                    <a:pt x="4227" y="1"/>
                  </a:lnTo>
                  <a:cubicBezTo>
                    <a:pt x="4227" y="60"/>
                    <a:pt x="4180" y="120"/>
                    <a:pt x="4108" y="168"/>
                  </a:cubicBezTo>
                  <a:lnTo>
                    <a:pt x="2406" y="1156"/>
                  </a:lnTo>
                  <a:cubicBezTo>
                    <a:pt x="2322" y="1197"/>
                    <a:pt x="2218" y="1218"/>
                    <a:pt x="2114" y="1218"/>
                  </a:cubicBezTo>
                  <a:cubicBezTo>
                    <a:pt x="2010" y="1218"/>
                    <a:pt x="1906" y="1197"/>
                    <a:pt x="1822" y="1156"/>
                  </a:cubicBezTo>
                  <a:lnTo>
                    <a:pt x="108" y="168"/>
                  </a:lnTo>
                  <a:cubicBezTo>
                    <a:pt x="36"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4"/>
            <p:cNvSpPr/>
            <p:nvPr/>
          </p:nvSpPr>
          <p:spPr>
            <a:xfrm>
              <a:off x="3995425" y="3761000"/>
              <a:ext cx="105700" cy="39325"/>
            </a:xfrm>
            <a:custGeom>
              <a:avLst/>
              <a:gdLst/>
              <a:ahLst/>
              <a:cxnLst/>
              <a:rect l="l" t="t" r="r" b="b"/>
              <a:pathLst>
                <a:path w="4228" h="1573" fill="none" extrusionOk="0">
                  <a:moveTo>
                    <a:pt x="1" y="334"/>
                  </a:moveTo>
                  <a:lnTo>
                    <a:pt x="1" y="1"/>
                  </a:lnTo>
                  <a:cubicBezTo>
                    <a:pt x="1" y="60"/>
                    <a:pt x="36" y="120"/>
                    <a:pt x="108" y="168"/>
                  </a:cubicBezTo>
                  <a:lnTo>
                    <a:pt x="1822" y="1156"/>
                  </a:lnTo>
                  <a:cubicBezTo>
                    <a:pt x="1989" y="1239"/>
                    <a:pt x="2239" y="1239"/>
                    <a:pt x="2406" y="1156"/>
                  </a:cubicBezTo>
                  <a:lnTo>
                    <a:pt x="4108" y="168"/>
                  </a:lnTo>
                  <a:cubicBezTo>
                    <a:pt x="4180" y="120"/>
                    <a:pt x="4227" y="60"/>
                    <a:pt x="4227" y="1"/>
                  </a:cubicBezTo>
                  <a:lnTo>
                    <a:pt x="4227" y="334"/>
                  </a:lnTo>
                  <a:cubicBezTo>
                    <a:pt x="4227" y="394"/>
                    <a:pt x="4180" y="453"/>
                    <a:pt x="4108" y="501"/>
                  </a:cubicBezTo>
                  <a:lnTo>
                    <a:pt x="2406" y="1477"/>
                  </a:lnTo>
                  <a:cubicBezTo>
                    <a:pt x="2239" y="1572"/>
                    <a:pt x="1989" y="1572"/>
                    <a:pt x="1822" y="1477"/>
                  </a:cubicBezTo>
                  <a:lnTo>
                    <a:pt x="120" y="501"/>
                  </a:lnTo>
                  <a:cubicBezTo>
                    <a:pt x="24" y="453"/>
                    <a:pt x="1" y="394"/>
                    <a:pt x="1" y="33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4"/>
            <p:cNvSpPr/>
            <p:nvPr/>
          </p:nvSpPr>
          <p:spPr>
            <a:xfrm>
              <a:off x="4017150" y="3927400"/>
              <a:ext cx="105700" cy="38500"/>
            </a:xfrm>
            <a:custGeom>
              <a:avLst/>
              <a:gdLst/>
              <a:ahLst/>
              <a:cxnLst/>
              <a:rect l="l" t="t" r="r" b="b"/>
              <a:pathLst>
                <a:path w="4228" h="1540" extrusionOk="0">
                  <a:moveTo>
                    <a:pt x="1" y="0"/>
                  </a:moveTo>
                  <a:lnTo>
                    <a:pt x="1" y="334"/>
                  </a:lnTo>
                  <a:cubicBezTo>
                    <a:pt x="1" y="381"/>
                    <a:pt x="48" y="453"/>
                    <a:pt x="120" y="489"/>
                  </a:cubicBezTo>
                  <a:lnTo>
                    <a:pt x="1834" y="1477"/>
                  </a:lnTo>
                  <a:cubicBezTo>
                    <a:pt x="1918" y="1518"/>
                    <a:pt x="2022" y="1539"/>
                    <a:pt x="2126" y="1539"/>
                  </a:cubicBezTo>
                  <a:cubicBezTo>
                    <a:pt x="2230" y="1539"/>
                    <a:pt x="2334" y="1518"/>
                    <a:pt x="2418" y="1477"/>
                  </a:cubicBezTo>
                  <a:lnTo>
                    <a:pt x="4108" y="489"/>
                  </a:lnTo>
                  <a:cubicBezTo>
                    <a:pt x="4192" y="453"/>
                    <a:pt x="4227" y="393"/>
                    <a:pt x="4227" y="334"/>
                  </a:cubicBezTo>
                  <a:lnTo>
                    <a:pt x="4227" y="0"/>
                  </a:lnTo>
                  <a:cubicBezTo>
                    <a:pt x="4227" y="60"/>
                    <a:pt x="4192" y="119"/>
                    <a:pt x="4108" y="167"/>
                  </a:cubicBezTo>
                  <a:lnTo>
                    <a:pt x="2418" y="1143"/>
                  </a:lnTo>
                  <a:cubicBezTo>
                    <a:pt x="2334" y="1191"/>
                    <a:pt x="2230" y="1215"/>
                    <a:pt x="2126" y="1215"/>
                  </a:cubicBezTo>
                  <a:cubicBezTo>
                    <a:pt x="2022" y="1215"/>
                    <a:pt x="1918" y="1191"/>
                    <a:pt x="1834" y="1143"/>
                  </a:cubicBezTo>
                  <a:lnTo>
                    <a:pt x="120" y="167"/>
                  </a:lnTo>
                  <a:cubicBezTo>
                    <a:pt x="48" y="119"/>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4"/>
            <p:cNvSpPr/>
            <p:nvPr/>
          </p:nvSpPr>
          <p:spPr>
            <a:xfrm>
              <a:off x="4017150" y="3927400"/>
              <a:ext cx="105700" cy="39025"/>
            </a:xfrm>
            <a:custGeom>
              <a:avLst/>
              <a:gdLst/>
              <a:ahLst/>
              <a:cxnLst/>
              <a:rect l="l" t="t" r="r" b="b"/>
              <a:pathLst>
                <a:path w="4228" h="1561" fill="none" extrusionOk="0">
                  <a:moveTo>
                    <a:pt x="4108" y="489"/>
                  </a:moveTo>
                  <a:lnTo>
                    <a:pt x="2418" y="1477"/>
                  </a:lnTo>
                  <a:cubicBezTo>
                    <a:pt x="2251" y="1560"/>
                    <a:pt x="2001" y="1560"/>
                    <a:pt x="1834" y="1477"/>
                  </a:cubicBezTo>
                  <a:lnTo>
                    <a:pt x="120" y="489"/>
                  </a:lnTo>
                  <a:cubicBezTo>
                    <a:pt x="48" y="453"/>
                    <a:pt x="1" y="381"/>
                    <a:pt x="1" y="334"/>
                  </a:cubicBezTo>
                  <a:lnTo>
                    <a:pt x="1" y="0"/>
                  </a:lnTo>
                  <a:cubicBezTo>
                    <a:pt x="1" y="60"/>
                    <a:pt x="48" y="119"/>
                    <a:pt x="120" y="167"/>
                  </a:cubicBezTo>
                  <a:lnTo>
                    <a:pt x="1834" y="1143"/>
                  </a:lnTo>
                  <a:cubicBezTo>
                    <a:pt x="2001" y="1239"/>
                    <a:pt x="2251" y="1239"/>
                    <a:pt x="2418" y="1143"/>
                  </a:cubicBezTo>
                  <a:lnTo>
                    <a:pt x="4108" y="167"/>
                  </a:lnTo>
                  <a:cubicBezTo>
                    <a:pt x="4192" y="119"/>
                    <a:pt x="4227" y="60"/>
                    <a:pt x="4227" y="0"/>
                  </a:cubicBezTo>
                  <a:lnTo>
                    <a:pt x="4227" y="334"/>
                  </a:lnTo>
                  <a:cubicBezTo>
                    <a:pt x="4227" y="393"/>
                    <a:pt x="4192" y="453"/>
                    <a:pt x="4108" y="489"/>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4"/>
            <p:cNvSpPr/>
            <p:nvPr/>
          </p:nvSpPr>
          <p:spPr>
            <a:xfrm>
              <a:off x="4025200" y="3613675"/>
              <a:ext cx="105675" cy="38725"/>
            </a:xfrm>
            <a:custGeom>
              <a:avLst/>
              <a:gdLst/>
              <a:ahLst/>
              <a:cxnLst/>
              <a:rect l="l" t="t" r="r" b="b"/>
              <a:pathLst>
                <a:path w="4227" h="1549" extrusionOk="0">
                  <a:moveTo>
                    <a:pt x="0" y="0"/>
                  </a:moveTo>
                  <a:lnTo>
                    <a:pt x="0" y="334"/>
                  </a:lnTo>
                  <a:cubicBezTo>
                    <a:pt x="0" y="393"/>
                    <a:pt x="36" y="453"/>
                    <a:pt x="107" y="500"/>
                  </a:cubicBezTo>
                  <a:lnTo>
                    <a:pt x="1822" y="1477"/>
                  </a:lnTo>
                  <a:cubicBezTo>
                    <a:pt x="1905" y="1524"/>
                    <a:pt x="2009" y="1548"/>
                    <a:pt x="2114" y="1548"/>
                  </a:cubicBezTo>
                  <a:cubicBezTo>
                    <a:pt x="2218" y="1548"/>
                    <a:pt x="2322" y="1524"/>
                    <a:pt x="2405" y="1477"/>
                  </a:cubicBezTo>
                  <a:lnTo>
                    <a:pt x="4108" y="500"/>
                  </a:lnTo>
                  <a:cubicBezTo>
                    <a:pt x="4179" y="453"/>
                    <a:pt x="4227" y="393"/>
                    <a:pt x="4227" y="334"/>
                  </a:cubicBezTo>
                  <a:lnTo>
                    <a:pt x="4227" y="0"/>
                  </a:lnTo>
                  <a:cubicBezTo>
                    <a:pt x="4227" y="60"/>
                    <a:pt x="4191" y="119"/>
                    <a:pt x="4108" y="167"/>
                  </a:cubicBezTo>
                  <a:lnTo>
                    <a:pt x="2405" y="1155"/>
                  </a:lnTo>
                  <a:cubicBezTo>
                    <a:pt x="2322" y="1197"/>
                    <a:pt x="2218" y="1218"/>
                    <a:pt x="2114" y="1218"/>
                  </a:cubicBezTo>
                  <a:cubicBezTo>
                    <a:pt x="2009" y="1218"/>
                    <a:pt x="1905" y="1197"/>
                    <a:pt x="1822" y="1155"/>
                  </a:cubicBezTo>
                  <a:lnTo>
                    <a:pt x="107" y="167"/>
                  </a:lnTo>
                  <a:cubicBezTo>
                    <a:pt x="36"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4"/>
            <p:cNvSpPr/>
            <p:nvPr/>
          </p:nvSpPr>
          <p:spPr>
            <a:xfrm>
              <a:off x="4025200" y="3613675"/>
              <a:ext cx="105675" cy="39300"/>
            </a:xfrm>
            <a:custGeom>
              <a:avLst/>
              <a:gdLst/>
              <a:ahLst/>
              <a:cxnLst/>
              <a:rect l="l" t="t" r="r" b="b"/>
              <a:pathLst>
                <a:path w="4227" h="1572" fill="none" extrusionOk="0">
                  <a:moveTo>
                    <a:pt x="4227" y="0"/>
                  </a:moveTo>
                  <a:lnTo>
                    <a:pt x="4227" y="334"/>
                  </a:lnTo>
                  <a:cubicBezTo>
                    <a:pt x="4227" y="393"/>
                    <a:pt x="4179" y="453"/>
                    <a:pt x="4108" y="500"/>
                  </a:cubicBezTo>
                  <a:lnTo>
                    <a:pt x="2405" y="1477"/>
                  </a:lnTo>
                  <a:cubicBezTo>
                    <a:pt x="2239" y="1572"/>
                    <a:pt x="1989" y="1572"/>
                    <a:pt x="1822" y="1477"/>
                  </a:cubicBezTo>
                  <a:lnTo>
                    <a:pt x="107" y="500"/>
                  </a:lnTo>
                  <a:cubicBezTo>
                    <a:pt x="36" y="453"/>
                    <a:pt x="0" y="393"/>
                    <a:pt x="0" y="334"/>
                  </a:cubicBezTo>
                  <a:lnTo>
                    <a:pt x="0" y="0"/>
                  </a:lnTo>
                  <a:cubicBezTo>
                    <a:pt x="0" y="60"/>
                    <a:pt x="36" y="119"/>
                    <a:pt x="107" y="167"/>
                  </a:cubicBezTo>
                  <a:lnTo>
                    <a:pt x="1822" y="1155"/>
                  </a:lnTo>
                  <a:cubicBezTo>
                    <a:pt x="1989" y="1239"/>
                    <a:pt x="2239" y="1239"/>
                    <a:pt x="2405" y="1155"/>
                  </a:cubicBezTo>
                  <a:lnTo>
                    <a:pt x="4108" y="167"/>
                  </a:lnTo>
                  <a:cubicBezTo>
                    <a:pt x="4191" y="119"/>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4"/>
            <p:cNvSpPr/>
            <p:nvPr/>
          </p:nvSpPr>
          <p:spPr>
            <a:xfrm>
              <a:off x="4060325" y="3716350"/>
              <a:ext cx="105675" cy="38725"/>
            </a:xfrm>
            <a:custGeom>
              <a:avLst/>
              <a:gdLst/>
              <a:ahLst/>
              <a:cxnLst/>
              <a:rect l="l" t="t" r="r" b="b"/>
              <a:pathLst>
                <a:path w="4227" h="1549" extrusionOk="0">
                  <a:moveTo>
                    <a:pt x="0" y="1"/>
                  </a:moveTo>
                  <a:lnTo>
                    <a:pt x="0" y="334"/>
                  </a:lnTo>
                  <a:cubicBezTo>
                    <a:pt x="0" y="394"/>
                    <a:pt x="48" y="453"/>
                    <a:pt x="119" y="501"/>
                  </a:cubicBezTo>
                  <a:lnTo>
                    <a:pt x="1834" y="1477"/>
                  </a:lnTo>
                  <a:cubicBezTo>
                    <a:pt x="1917" y="1525"/>
                    <a:pt x="2021" y="1549"/>
                    <a:pt x="2125" y="1549"/>
                  </a:cubicBezTo>
                  <a:cubicBezTo>
                    <a:pt x="2230" y="1549"/>
                    <a:pt x="2334" y="1525"/>
                    <a:pt x="2417" y="1477"/>
                  </a:cubicBezTo>
                  <a:lnTo>
                    <a:pt x="4108" y="501"/>
                  </a:lnTo>
                  <a:cubicBezTo>
                    <a:pt x="4191" y="453"/>
                    <a:pt x="4227" y="394"/>
                    <a:pt x="4227" y="334"/>
                  </a:cubicBezTo>
                  <a:lnTo>
                    <a:pt x="4227" y="1"/>
                  </a:lnTo>
                  <a:cubicBezTo>
                    <a:pt x="4227" y="60"/>
                    <a:pt x="4191" y="120"/>
                    <a:pt x="4108" y="168"/>
                  </a:cubicBezTo>
                  <a:lnTo>
                    <a:pt x="2417" y="1156"/>
                  </a:lnTo>
                  <a:cubicBezTo>
                    <a:pt x="2334" y="1197"/>
                    <a:pt x="2230" y="1218"/>
                    <a:pt x="2125" y="1218"/>
                  </a:cubicBezTo>
                  <a:cubicBezTo>
                    <a:pt x="2021" y="1218"/>
                    <a:pt x="1917" y="1197"/>
                    <a:pt x="1834" y="1156"/>
                  </a:cubicBezTo>
                  <a:lnTo>
                    <a:pt x="119" y="168"/>
                  </a:lnTo>
                  <a:cubicBezTo>
                    <a:pt x="48"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4"/>
            <p:cNvSpPr/>
            <p:nvPr/>
          </p:nvSpPr>
          <p:spPr>
            <a:xfrm>
              <a:off x="4060325" y="3716350"/>
              <a:ext cx="105675" cy="39325"/>
            </a:xfrm>
            <a:custGeom>
              <a:avLst/>
              <a:gdLst/>
              <a:ahLst/>
              <a:cxnLst/>
              <a:rect l="l" t="t" r="r" b="b"/>
              <a:pathLst>
                <a:path w="4227" h="1573" fill="none" extrusionOk="0">
                  <a:moveTo>
                    <a:pt x="4227" y="1"/>
                  </a:moveTo>
                  <a:lnTo>
                    <a:pt x="4227" y="334"/>
                  </a:lnTo>
                  <a:cubicBezTo>
                    <a:pt x="4227" y="394"/>
                    <a:pt x="4191" y="453"/>
                    <a:pt x="4108" y="501"/>
                  </a:cubicBezTo>
                  <a:lnTo>
                    <a:pt x="2417" y="1477"/>
                  </a:lnTo>
                  <a:cubicBezTo>
                    <a:pt x="2250" y="1573"/>
                    <a:pt x="2000" y="1573"/>
                    <a:pt x="1834" y="1477"/>
                  </a:cubicBezTo>
                  <a:lnTo>
                    <a:pt x="119" y="501"/>
                  </a:lnTo>
                  <a:cubicBezTo>
                    <a:pt x="48" y="453"/>
                    <a:pt x="0" y="394"/>
                    <a:pt x="0" y="334"/>
                  </a:cubicBezTo>
                  <a:lnTo>
                    <a:pt x="0" y="1"/>
                  </a:lnTo>
                  <a:cubicBezTo>
                    <a:pt x="0" y="60"/>
                    <a:pt x="48" y="120"/>
                    <a:pt x="119" y="168"/>
                  </a:cubicBezTo>
                  <a:lnTo>
                    <a:pt x="1834" y="1156"/>
                  </a:lnTo>
                  <a:cubicBezTo>
                    <a:pt x="2000" y="1239"/>
                    <a:pt x="2250" y="1239"/>
                    <a:pt x="2417" y="1156"/>
                  </a:cubicBezTo>
                  <a:lnTo>
                    <a:pt x="4108" y="168"/>
                  </a:lnTo>
                  <a:cubicBezTo>
                    <a:pt x="4191" y="120"/>
                    <a:pt x="4227" y="60"/>
                    <a:pt x="4227" y="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4"/>
            <p:cNvSpPr/>
            <p:nvPr/>
          </p:nvSpPr>
          <p:spPr>
            <a:xfrm>
              <a:off x="4062400" y="3800300"/>
              <a:ext cx="105700" cy="38425"/>
            </a:xfrm>
            <a:custGeom>
              <a:avLst/>
              <a:gdLst/>
              <a:ahLst/>
              <a:cxnLst/>
              <a:rect l="l" t="t" r="r" b="b"/>
              <a:pathLst>
                <a:path w="4228" h="1537" extrusionOk="0">
                  <a:moveTo>
                    <a:pt x="1" y="0"/>
                  </a:moveTo>
                  <a:lnTo>
                    <a:pt x="1" y="322"/>
                  </a:lnTo>
                  <a:cubicBezTo>
                    <a:pt x="1" y="381"/>
                    <a:pt x="36" y="441"/>
                    <a:pt x="108" y="489"/>
                  </a:cubicBezTo>
                  <a:lnTo>
                    <a:pt x="1822" y="1465"/>
                  </a:lnTo>
                  <a:cubicBezTo>
                    <a:pt x="1906" y="1513"/>
                    <a:pt x="2010" y="1536"/>
                    <a:pt x="2114" y="1536"/>
                  </a:cubicBezTo>
                  <a:cubicBezTo>
                    <a:pt x="2218" y="1536"/>
                    <a:pt x="2322" y="1513"/>
                    <a:pt x="2406" y="1465"/>
                  </a:cubicBezTo>
                  <a:lnTo>
                    <a:pt x="4108" y="489"/>
                  </a:lnTo>
                  <a:cubicBezTo>
                    <a:pt x="4180" y="441"/>
                    <a:pt x="4227" y="381"/>
                    <a:pt x="4227" y="322"/>
                  </a:cubicBezTo>
                  <a:lnTo>
                    <a:pt x="4227" y="0"/>
                  </a:lnTo>
                  <a:cubicBezTo>
                    <a:pt x="4227" y="60"/>
                    <a:pt x="4180" y="120"/>
                    <a:pt x="4108" y="155"/>
                  </a:cubicBezTo>
                  <a:lnTo>
                    <a:pt x="2406" y="1143"/>
                  </a:lnTo>
                  <a:cubicBezTo>
                    <a:pt x="2322" y="1185"/>
                    <a:pt x="2218" y="1206"/>
                    <a:pt x="2114" y="1206"/>
                  </a:cubicBezTo>
                  <a:cubicBezTo>
                    <a:pt x="2010" y="1206"/>
                    <a:pt x="1906" y="1185"/>
                    <a:pt x="1822" y="1143"/>
                  </a:cubicBezTo>
                  <a:lnTo>
                    <a:pt x="108" y="155"/>
                  </a:lnTo>
                  <a:cubicBezTo>
                    <a:pt x="36" y="108"/>
                    <a:pt x="1" y="6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4"/>
            <p:cNvSpPr/>
            <p:nvPr/>
          </p:nvSpPr>
          <p:spPr>
            <a:xfrm>
              <a:off x="4062400" y="3800300"/>
              <a:ext cx="105700" cy="39025"/>
            </a:xfrm>
            <a:custGeom>
              <a:avLst/>
              <a:gdLst/>
              <a:ahLst/>
              <a:cxnLst/>
              <a:rect l="l" t="t" r="r" b="b"/>
              <a:pathLst>
                <a:path w="4228" h="1561" fill="none" extrusionOk="0">
                  <a:moveTo>
                    <a:pt x="2406" y="1465"/>
                  </a:moveTo>
                  <a:cubicBezTo>
                    <a:pt x="2239" y="1560"/>
                    <a:pt x="1989" y="1560"/>
                    <a:pt x="1822" y="1465"/>
                  </a:cubicBezTo>
                  <a:lnTo>
                    <a:pt x="108" y="489"/>
                  </a:lnTo>
                  <a:cubicBezTo>
                    <a:pt x="36" y="441"/>
                    <a:pt x="1" y="381"/>
                    <a:pt x="1" y="322"/>
                  </a:cubicBezTo>
                  <a:lnTo>
                    <a:pt x="1" y="0"/>
                  </a:lnTo>
                  <a:cubicBezTo>
                    <a:pt x="1" y="60"/>
                    <a:pt x="36" y="108"/>
                    <a:pt x="108" y="155"/>
                  </a:cubicBezTo>
                  <a:lnTo>
                    <a:pt x="1822" y="1143"/>
                  </a:lnTo>
                  <a:cubicBezTo>
                    <a:pt x="1989" y="1227"/>
                    <a:pt x="2239" y="1227"/>
                    <a:pt x="2406" y="1143"/>
                  </a:cubicBezTo>
                  <a:lnTo>
                    <a:pt x="4108" y="155"/>
                  </a:lnTo>
                  <a:cubicBezTo>
                    <a:pt x="4180" y="120"/>
                    <a:pt x="4227" y="60"/>
                    <a:pt x="4227" y="0"/>
                  </a:cubicBezTo>
                  <a:lnTo>
                    <a:pt x="4227" y="322"/>
                  </a:lnTo>
                  <a:cubicBezTo>
                    <a:pt x="4227" y="381"/>
                    <a:pt x="4180" y="441"/>
                    <a:pt x="4108" y="489"/>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4"/>
            <p:cNvSpPr/>
            <p:nvPr/>
          </p:nvSpPr>
          <p:spPr>
            <a:xfrm>
              <a:off x="4088600" y="3561275"/>
              <a:ext cx="88425" cy="38500"/>
            </a:xfrm>
            <a:custGeom>
              <a:avLst/>
              <a:gdLst/>
              <a:ahLst/>
              <a:cxnLst/>
              <a:rect l="l" t="t" r="r" b="b"/>
              <a:pathLst>
                <a:path w="3537" h="1540" extrusionOk="0">
                  <a:moveTo>
                    <a:pt x="0" y="1"/>
                  </a:moveTo>
                  <a:lnTo>
                    <a:pt x="0" y="334"/>
                  </a:lnTo>
                  <a:cubicBezTo>
                    <a:pt x="0" y="394"/>
                    <a:pt x="48" y="453"/>
                    <a:pt x="119" y="489"/>
                  </a:cubicBezTo>
                  <a:lnTo>
                    <a:pt x="1834" y="1477"/>
                  </a:lnTo>
                  <a:cubicBezTo>
                    <a:pt x="1917" y="1519"/>
                    <a:pt x="2021" y="1540"/>
                    <a:pt x="2126" y="1540"/>
                  </a:cubicBezTo>
                  <a:cubicBezTo>
                    <a:pt x="2230" y="1540"/>
                    <a:pt x="2334" y="1519"/>
                    <a:pt x="2417" y="1477"/>
                  </a:cubicBezTo>
                  <a:lnTo>
                    <a:pt x="3417" y="894"/>
                  </a:lnTo>
                  <a:cubicBezTo>
                    <a:pt x="3489" y="846"/>
                    <a:pt x="3536" y="787"/>
                    <a:pt x="3536" y="727"/>
                  </a:cubicBezTo>
                  <a:lnTo>
                    <a:pt x="3536" y="406"/>
                  </a:lnTo>
                  <a:cubicBezTo>
                    <a:pt x="3536" y="465"/>
                    <a:pt x="3489" y="525"/>
                    <a:pt x="3417" y="572"/>
                  </a:cubicBezTo>
                  <a:lnTo>
                    <a:pt x="2417" y="1144"/>
                  </a:lnTo>
                  <a:cubicBezTo>
                    <a:pt x="2334" y="1191"/>
                    <a:pt x="2230" y="1215"/>
                    <a:pt x="2126" y="1215"/>
                  </a:cubicBezTo>
                  <a:cubicBezTo>
                    <a:pt x="2021" y="1215"/>
                    <a:pt x="1917" y="1191"/>
                    <a:pt x="1834" y="1144"/>
                  </a:cubicBezTo>
                  <a:lnTo>
                    <a:pt x="119" y="167"/>
                  </a:lnTo>
                  <a:cubicBezTo>
                    <a:pt x="48" y="120"/>
                    <a:pt x="0" y="60"/>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4"/>
            <p:cNvSpPr/>
            <p:nvPr/>
          </p:nvSpPr>
          <p:spPr>
            <a:xfrm>
              <a:off x="4088600" y="3561275"/>
              <a:ext cx="88425" cy="39025"/>
            </a:xfrm>
            <a:custGeom>
              <a:avLst/>
              <a:gdLst/>
              <a:ahLst/>
              <a:cxnLst/>
              <a:rect l="l" t="t" r="r" b="b"/>
              <a:pathLst>
                <a:path w="3537" h="1561" fill="none" extrusionOk="0">
                  <a:moveTo>
                    <a:pt x="119" y="167"/>
                  </a:moveTo>
                  <a:lnTo>
                    <a:pt x="1834" y="1144"/>
                  </a:lnTo>
                  <a:cubicBezTo>
                    <a:pt x="2001" y="1239"/>
                    <a:pt x="2251" y="1239"/>
                    <a:pt x="2417" y="1144"/>
                  </a:cubicBezTo>
                  <a:lnTo>
                    <a:pt x="3417" y="572"/>
                  </a:lnTo>
                  <a:cubicBezTo>
                    <a:pt x="3489" y="525"/>
                    <a:pt x="3536" y="465"/>
                    <a:pt x="3536" y="406"/>
                  </a:cubicBezTo>
                  <a:lnTo>
                    <a:pt x="3536" y="727"/>
                  </a:lnTo>
                  <a:cubicBezTo>
                    <a:pt x="3536" y="787"/>
                    <a:pt x="3489" y="846"/>
                    <a:pt x="3417" y="894"/>
                  </a:cubicBezTo>
                  <a:lnTo>
                    <a:pt x="2417" y="1477"/>
                  </a:lnTo>
                  <a:cubicBezTo>
                    <a:pt x="2251" y="1560"/>
                    <a:pt x="2001" y="1560"/>
                    <a:pt x="1834" y="1477"/>
                  </a:cubicBezTo>
                  <a:lnTo>
                    <a:pt x="119" y="489"/>
                  </a:lnTo>
                  <a:cubicBezTo>
                    <a:pt x="48" y="453"/>
                    <a:pt x="0" y="394"/>
                    <a:pt x="0" y="334"/>
                  </a:cubicBezTo>
                  <a:lnTo>
                    <a:pt x="0" y="1"/>
                  </a:lnTo>
                  <a:cubicBezTo>
                    <a:pt x="0" y="60"/>
                    <a:pt x="48" y="120"/>
                    <a:pt x="119" y="16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4"/>
            <p:cNvSpPr/>
            <p:nvPr/>
          </p:nvSpPr>
          <p:spPr>
            <a:xfrm>
              <a:off x="4022800" y="3522875"/>
              <a:ext cx="88150" cy="38725"/>
            </a:xfrm>
            <a:custGeom>
              <a:avLst/>
              <a:gdLst/>
              <a:ahLst/>
              <a:cxnLst/>
              <a:rect l="l" t="t" r="r" b="b"/>
              <a:pathLst>
                <a:path w="3526" h="1549" extrusionOk="0">
                  <a:moveTo>
                    <a:pt x="1" y="1"/>
                  </a:moveTo>
                  <a:lnTo>
                    <a:pt x="1" y="334"/>
                  </a:lnTo>
                  <a:cubicBezTo>
                    <a:pt x="1" y="394"/>
                    <a:pt x="49" y="453"/>
                    <a:pt x="120" y="501"/>
                  </a:cubicBezTo>
                  <a:lnTo>
                    <a:pt x="1835" y="1477"/>
                  </a:lnTo>
                  <a:cubicBezTo>
                    <a:pt x="1918" y="1525"/>
                    <a:pt x="2022" y="1549"/>
                    <a:pt x="2126" y="1549"/>
                  </a:cubicBezTo>
                  <a:cubicBezTo>
                    <a:pt x="2230" y="1549"/>
                    <a:pt x="2335" y="1525"/>
                    <a:pt x="2418" y="1477"/>
                  </a:cubicBezTo>
                  <a:lnTo>
                    <a:pt x="3406" y="894"/>
                  </a:lnTo>
                  <a:cubicBezTo>
                    <a:pt x="3490" y="858"/>
                    <a:pt x="3525" y="799"/>
                    <a:pt x="3525" y="739"/>
                  </a:cubicBezTo>
                  <a:lnTo>
                    <a:pt x="3525" y="406"/>
                  </a:lnTo>
                  <a:cubicBezTo>
                    <a:pt x="3525" y="465"/>
                    <a:pt x="3490" y="525"/>
                    <a:pt x="3406" y="572"/>
                  </a:cubicBezTo>
                  <a:lnTo>
                    <a:pt x="2418" y="1156"/>
                  </a:lnTo>
                  <a:cubicBezTo>
                    <a:pt x="2335" y="1197"/>
                    <a:pt x="2227" y="1218"/>
                    <a:pt x="2122" y="1218"/>
                  </a:cubicBezTo>
                  <a:cubicBezTo>
                    <a:pt x="2016" y="1218"/>
                    <a:pt x="1912" y="1197"/>
                    <a:pt x="1835" y="1156"/>
                  </a:cubicBezTo>
                  <a:lnTo>
                    <a:pt x="120" y="168"/>
                  </a:lnTo>
                  <a:cubicBezTo>
                    <a:pt x="37" y="120"/>
                    <a:pt x="1" y="6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4"/>
            <p:cNvSpPr/>
            <p:nvPr/>
          </p:nvSpPr>
          <p:spPr>
            <a:xfrm>
              <a:off x="4022800" y="3522875"/>
              <a:ext cx="88150" cy="39325"/>
            </a:xfrm>
            <a:custGeom>
              <a:avLst/>
              <a:gdLst/>
              <a:ahLst/>
              <a:cxnLst/>
              <a:rect l="l" t="t" r="r" b="b"/>
              <a:pathLst>
                <a:path w="3526" h="1573" fill="none" extrusionOk="0">
                  <a:moveTo>
                    <a:pt x="120" y="168"/>
                  </a:moveTo>
                  <a:lnTo>
                    <a:pt x="1835" y="1156"/>
                  </a:lnTo>
                  <a:cubicBezTo>
                    <a:pt x="1989" y="1239"/>
                    <a:pt x="2251" y="1239"/>
                    <a:pt x="2418" y="1156"/>
                  </a:cubicBezTo>
                  <a:lnTo>
                    <a:pt x="3406" y="572"/>
                  </a:lnTo>
                  <a:cubicBezTo>
                    <a:pt x="3490" y="525"/>
                    <a:pt x="3525" y="465"/>
                    <a:pt x="3525" y="406"/>
                  </a:cubicBezTo>
                  <a:lnTo>
                    <a:pt x="3525" y="739"/>
                  </a:lnTo>
                  <a:cubicBezTo>
                    <a:pt x="3525" y="799"/>
                    <a:pt x="3490" y="858"/>
                    <a:pt x="3406" y="894"/>
                  </a:cubicBezTo>
                  <a:lnTo>
                    <a:pt x="2418" y="1477"/>
                  </a:lnTo>
                  <a:cubicBezTo>
                    <a:pt x="2251" y="1572"/>
                    <a:pt x="2001" y="1572"/>
                    <a:pt x="1835" y="1477"/>
                  </a:cubicBezTo>
                  <a:lnTo>
                    <a:pt x="120" y="501"/>
                  </a:lnTo>
                  <a:cubicBezTo>
                    <a:pt x="49" y="453"/>
                    <a:pt x="1" y="394"/>
                    <a:pt x="1" y="334"/>
                  </a:cubicBezTo>
                  <a:lnTo>
                    <a:pt x="1" y="1"/>
                  </a:lnTo>
                  <a:cubicBezTo>
                    <a:pt x="1" y="60"/>
                    <a:pt x="37" y="120"/>
                    <a:pt x="120" y="16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4"/>
            <p:cNvSpPr/>
            <p:nvPr/>
          </p:nvSpPr>
          <p:spPr>
            <a:xfrm>
              <a:off x="4082650" y="3965500"/>
              <a:ext cx="105675" cy="38425"/>
            </a:xfrm>
            <a:custGeom>
              <a:avLst/>
              <a:gdLst/>
              <a:ahLst/>
              <a:cxnLst/>
              <a:rect l="l" t="t" r="r" b="b"/>
              <a:pathLst>
                <a:path w="4227" h="1537" extrusionOk="0">
                  <a:moveTo>
                    <a:pt x="0" y="0"/>
                  </a:moveTo>
                  <a:lnTo>
                    <a:pt x="0" y="322"/>
                  </a:lnTo>
                  <a:cubicBezTo>
                    <a:pt x="0" y="381"/>
                    <a:pt x="48" y="441"/>
                    <a:pt x="119" y="489"/>
                  </a:cubicBezTo>
                  <a:lnTo>
                    <a:pt x="1834" y="1465"/>
                  </a:lnTo>
                  <a:cubicBezTo>
                    <a:pt x="1917" y="1513"/>
                    <a:pt x="2021" y="1536"/>
                    <a:pt x="2125" y="1536"/>
                  </a:cubicBezTo>
                  <a:cubicBezTo>
                    <a:pt x="2230" y="1536"/>
                    <a:pt x="2334" y="1513"/>
                    <a:pt x="2417" y="1465"/>
                  </a:cubicBezTo>
                  <a:lnTo>
                    <a:pt x="4108" y="489"/>
                  </a:lnTo>
                  <a:cubicBezTo>
                    <a:pt x="4191" y="441"/>
                    <a:pt x="4215" y="381"/>
                    <a:pt x="4227" y="322"/>
                  </a:cubicBezTo>
                  <a:lnTo>
                    <a:pt x="4227" y="0"/>
                  </a:lnTo>
                  <a:cubicBezTo>
                    <a:pt x="4227" y="48"/>
                    <a:pt x="4191" y="119"/>
                    <a:pt x="4108" y="155"/>
                  </a:cubicBezTo>
                  <a:lnTo>
                    <a:pt x="2417" y="1143"/>
                  </a:lnTo>
                  <a:cubicBezTo>
                    <a:pt x="2334" y="1185"/>
                    <a:pt x="2230" y="1206"/>
                    <a:pt x="2125" y="1206"/>
                  </a:cubicBezTo>
                  <a:cubicBezTo>
                    <a:pt x="2021" y="1206"/>
                    <a:pt x="1917" y="1185"/>
                    <a:pt x="1834" y="1143"/>
                  </a:cubicBezTo>
                  <a:lnTo>
                    <a:pt x="119" y="155"/>
                  </a:lnTo>
                  <a:cubicBezTo>
                    <a:pt x="48" y="108"/>
                    <a:pt x="0" y="48"/>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4"/>
            <p:cNvSpPr/>
            <p:nvPr/>
          </p:nvSpPr>
          <p:spPr>
            <a:xfrm>
              <a:off x="4082650" y="3965500"/>
              <a:ext cx="105675" cy="39025"/>
            </a:xfrm>
            <a:custGeom>
              <a:avLst/>
              <a:gdLst/>
              <a:ahLst/>
              <a:cxnLst/>
              <a:rect l="l" t="t" r="r" b="b"/>
              <a:pathLst>
                <a:path w="4227" h="1561" fill="none" extrusionOk="0">
                  <a:moveTo>
                    <a:pt x="4108" y="489"/>
                  </a:moveTo>
                  <a:lnTo>
                    <a:pt x="2417" y="1465"/>
                  </a:lnTo>
                  <a:cubicBezTo>
                    <a:pt x="2250" y="1560"/>
                    <a:pt x="2000" y="1560"/>
                    <a:pt x="1834" y="1465"/>
                  </a:cubicBezTo>
                  <a:lnTo>
                    <a:pt x="119" y="489"/>
                  </a:lnTo>
                  <a:cubicBezTo>
                    <a:pt x="48" y="441"/>
                    <a:pt x="0" y="381"/>
                    <a:pt x="0" y="322"/>
                  </a:cubicBezTo>
                  <a:lnTo>
                    <a:pt x="0" y="0"/>
                  </a:lnTo>
                  <a:cubicBezTo>
                    <a:pt x="0" y="48"/>
                    <a:pt x="48" y="108"/>
                    <a:pt x="119" y="155"/>
                  </a:cubicBezTo>
                  <a:lnTo>
                    <a:pt x="1834" y="1143"/>
                  </a:lnTo>
                  <a:cubicBezTo>
                    <a:pt x="2000" y="1227"/>
                    <a:pt x="2250" y="1227"/>
                    <a:pt x="2417" y="1143"/>
                  </a:cubicBezTo>
                  <a:lnTo>
                    <a:pt x="4108" y="155"/>
                  </a:lnTo>
                  <a:cubicBezTo>
                    <a:pt x="4191" y="119"/>
                    <a:pt x="4227" y="48"/>
                    <a:pt x="4227" y="0"/>
                  </a:cubicBezTo>
                  <a:lnTo>
                    <a:pt x="4227" y="322"/>
                  </a:lnTo>
                  <a:cubicBezTo>
                    <a:pt x="4215" y="381"/>
                    <a:pt x="4191" y="441"/>
                    <a:pt x="4108" y="489"/>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4"/>
            <p:cNvSpPr/>
            <p:nvPr/>
          </p:nvSpPr>
          <p:spPr>
            <a:xfrm>
              <a:off x="3959125" y="3575875"/>
              <a:ext cx="105675" cy="38500"/>
            </a:xfrm>
            <a:custGeom>
              <a:avLst/>
              <a:gdLst/>
              <a:ahLst/>
              <a:cxnLst/>
              <a:rect l="l" t="t" r="r" b="b"/>
              <a:pathLst>
                <a:path w="4227" h="1540" extrusionOk="0">
                  <a:moveTo>
                    <a:pt x="0" y="0"/>
                  </a:moveTo>
                  <a:lnTo>
                    <a:pt x="0" y="322"/>
                  </a:lnTo>
                  <a:cubicBezTo>
                    <a:pt x="0" y="381"/>
                    <a:pt x="48" y="441"/>
                    <a:pt x="119" y="488"/>
                  </a:cubicBezTo>
                  <a:lnTo>
                    <a:pt x="1834" y="1477"/>
                  </a:lnTo>
                  <a:cubicBezTo>
                    <a:pt x="1917" y="1518"/>
                    <a:pt x="2021" y="1539"/>
                    <a:pt x="2125" y="1539"/>
                  </a:cubicBezTo>
                  <a:cubicBezTo>
                    <a:pt x="2229" y="1539"/>
                    <a:pt x="2334" y="1518"/>
                    <a:pt x="2417" y="1477"/>
                  </a:cubicBezTo>
                  <a:lnTo>
                    <a:pt x="4108" y="488"/>
                  </a:lnTo>
                  <a:cubicBezTo>
                    <a:pt x="4191" y="441"/>
                    <a:pt x="4227" y="381"/>
                    <a:pt x="4227" y="322"/>
                  </a:cubicBezTo>
                  <a:lnTo>
                    <a:pt x="4227" y="0"/>
                  </a:lnTo>
                  <a:cubicBezTo>
                    <a:pt x="4227" y="60"/>
                    <a:pt x="4191" y="119"/>
                    <a:pt x="4108" y="167"/>
                  </a:cubicBezTo>
                  <a:lnTo>
                    <a:pt x="2417" y="1143"/>
                  </a:lnTo>
                  <a:cubicBezTo>
                    <a:pt x="2334" y="1191"/>
                    <a:pt x="2229" y="1215"/>
                    <a:pt x="2125" y="1215"/>
                  </a:cubicBezTo>
                  <a:cubicBezTo>
                    <a:pt x="2021" y="1215"/>
                    <a:pt x="1917" y="1191"/>
                    <a:pt x="1834" y="1143"/>
                  </a:cubicBezTo>
                  <a:lnTo>
                    <a:pt x="119" y="167"/>
                  </a:lnTo>
                  <a:cubicBezTo>
                    <a:pt x="48" y="119"/>
                    <a:pt x="0" y="6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4"/>
            <p:cNvSpPr/>
            <p:nvPr/>
          </p:nvSpPr>
          <p:spPr>
            <a:xfrm>
              <a:off x="3959125" y="3575875"/>
              <a:ext cx="105675" cy="39000"/>
            </a:xfrm>
            <a:custGeom>
              <a:avLst/>
              <a:gdLst/>
              <a:ahLst/>
              <a:cxnLst/>
              <a:rect l="l" t="t" r="r" b="b"/>
              <a:pathLst>
                <a:path w="4227" h="1560" fill="none" extrusionOk="0">
                  <a:moveTo>
                    <a:pt x="4227" y="0"/>
                  </a:moveTo>
                  <a:lnTo>
                    <a:pt x="4227" y="322"/>
                  </a:lnTo>
                  <a:cubicBezTo>
                    <a:pt x="4227" y="381"/>
                    <a:pt x="4191" y="441"/>
                    <a:pt x="4108" y="488"/>
                  </a:cubicBezTo>
                  <a:lnTo>
                    <a:pt x="2417" y="1477"/>
                  </a:lnTo>
                  <a:cubicBezTo>
                    <a:pt x="2250" y="1560"/>
                    <a:pt x="2000" y="1560"/>
                    <a:pt x="1834" y="1477"/>
                  </a:cubicBezTo>
                  <a:lnTo>
                    <a:pt x="119" y="488"/>
                  </a:lnTo>
                  <a:cubicBezTo>
                    <a:pt x="48" y="441"/>
                    <a:pt x="0" y="381"/>
                    <a:pt x="0" y="322"/>
                  </a:cubicBezTo>
                  <a:lnTo>
                    <a:pt x="0" y="0"/>
                  </a:lnTo>
                  <a:cubicBezTo>
                    <a:pt x="0" y="60"/>
                    <a:pt x="48" y="119"/>
                    <a:pt x="119" y="167"/>
                  </a:cubicBezTo>
                  <a:lnTo>
                    <a:pt x="1834" y="1143"/>
                  </a:lnTo>
                  <a:cubicBezTo>
                    <a:pt x="2000" y="1238"/>
                    <a:pt x="2250" y="1238"/>
                    <a:pt x="2417" y="1143"/>
                  </a:cubicBezTo>
                  <a:lnTo>
                    <a:pt x="4108" y="167"/>
                  </a:lnTo>
                  <a:cubicBezTo>
                    <a:pt x="4191" y="119"/>
                    <a:pt x="4227" y="60"/>
                    <a:pt x="4227" y="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4"/>
            <p:cNvSpPr/>
            <p:nvPr/>
          </p:nvSpPr>
          <p:spPr>
            <a:xfrm>
              <a:off x="4147525" y="3972650"/>
              <a:ext cx="107775" cy="60750"/>
            </a:xfrm>
            <a:custGeom>
              <a:avLst/>
              <a:gdLst/>
              <a:ahLst/>
              <a:cxnLst/>
              <a:rect l="l" t="t" r="r" b="b"/>
              <a:pathLst>
                <a:path w="4311" h="2430" extrusionOk="0">
                  <a:moveTo>
                    <a:pt x="2150" y="0"/>
                  </a:moveTo>
                  <a:cubicBezTo>
                    <a:pt x="2046" y="0"/>
                    <a:pt x="1941" y="24"/>
                    <a:pt x="1858" y="72"/>
                  </a:cubicBezTo>
                  <a:lnTo>
                    <a:pt x="155" y="1048"/>
                  </a:lnTo>
                  <a:cubicBezTo>
                    <a:pt x="1" y="1143"/>
                    <a:pt x="1" y="1286"/>
                    <a:pt x="155" y="1381"/>
                  </a:cubicBezTo>
                  <a:lnTo>
                    <a:pt x="1870" y="2358"/>
                  </a:lnTo>
                  <a:cubicBezTo>
                    <a:pt x="1953" y="2405"/>
                    <a:pt x="2058" y="2429"/>
                    <a:pt x="2162" y="2429"/>
                  </a:cubicBezTo>
                  <a:cubicBezTo>
                    <a:pt x="2266" y="2429"/>
                    <a:pt x="2370" y="2405"/>
                    <a:pt x="2453" y="2358"/>
                  </a:cubicBezTo>
                  <a:lnTo>
                    <a:pt x="4144" y="1381"/>
                  </a:lnTo>
                  <a:cubicBezTo>
                    <a:pt x="4311" y="1286"/>
                    <a:pt x="4311" y="1143"/>
                    <a:pt x="4144" y="1048"/>
                  </a:cubicBezTo>
                  <a:lnTo>
                    <a:pt x="2441" y="72"/>
                  </a:lnTo>
                  <a:cubicBezTo>
                    <a:pt x="2358" y="24"/>
                    <a:pt x="2254"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4"/>
            <p:cNvSpPr/>
            <p:nvPr/>
          </p:nvSpPr>
          <p:spPr>
            <a:xfrm>
              <a:off x="4147525" y="3972050"/>
              <a:ext cx="107775" cy="61925"/>
            </a:xfrm>
            <a:custGeom>
              <a:avLst/>
              <a:gdLst/>
              <a:ahLst/>
              <a:cxnLst/>
              <a:rect l="l" t="t" r="r" b="b"/>
              <a:pathLst>
                <a:path w="4311" h="2477" fill="none" extrusionOk="0">
                  <a:moveTo>
                    <a:pt x="4144" y="1072"/>
                  </a:moveTo>
                  <a:cubicBezTo>
                    <a:pt x="4311" y="1167"/>
                    <a:pt x="4311" y="1310"/>
                    <a:pt x="4144" y="1405"/>
                  </a:cubicBezTo>
                  <a:lnTo>
                    <a:pt x="2453" y="2382"/>
                  </a:lnTo>
                  <a:cubicBezTo>
                    <a:pt x="2287" y="2477"/>
                    <a:pt x="2037" y="2477"/>
                    <a:pt x="1870" y="2382"/>
                  </a:cubicBezTo>
                  <a:lnTo>
                    <a:pt x="155" y="1405"/>
                  </a:lnTo>
                  <a:cubicBezTo>
                    <a:pt x="1" y="1310"/>
                    <a:pt x="1" y="1167"/>
                    <a:pt x="155" y="1072"/>
                  </a:cubicBezTo>
                  <a:lnTo>
                    <a:pt x="1858" y="96"/>
                  </a:lnTo>
                  <a:cubicBezTo>
                    <a:pt x="2025" y="0"/>
                    <a:pt x="2275" y="0"/>
                    <a:pt x="2441"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4"/>
            <p:cNvSpPr/>
            <p:nvPr/>
          </p:nvSpPr>
          <p:spPr>
            <a:xfrm>
              <a:off x="3616500" y="2266300"/>
              <a:ext cx="1111775" cy="1497400"/>
            </a:xfrm>
            <a:custGeom>
              <a:avLst/>
              <a:gdLst/>
              <a:ahLst/>
              <a:cxnLst/>
              <a:rect l="l" t="t" r="r" b="b"/>
              <a:pathLst>
                <a:path w="44471" h="59896" extrusionOk="0">
                  <a:moveTo>
                    <a:pt x="66" y="613"/>
                  </a:moveTo>
                  <a:cubicBezTo>
                    <a:pt x="65" y="614"/>
                    <a:pt x="63" y="614"/>
                    <a:pt x="60" y="615"/>
                  </a:cubicBezTo>
                  <a:cubicBezTo>
                    <a:pt x="60" y="616"/>
                    <a:pt x="60" y="616"/>
                    <a:pt x="59" y="617"/>
                  </a:cubicBezTo>
                  <a:lnTo>
                    <a:pt x="59" y="617"/>
                  </a:lnTo>
                  <a:lnTo>
                    <a:pt x="66" y="613"/>
                  </a:lnTo>
                  <a:close/>
                  <a:moveTo>
                    <a:pt x="59" y="617"/>
                  </a:moveTo>
                  <a:lnTo>
                    <a:pt x="13" y="643"/>
                  </a:lnTo>
                  <a:lnTo>
                    <a:pt x="13" y="643"/>
                  </a:lnTo>
                  <a:cubicBezTo>
                    <a:pt x="28" y="638"/>
                    <a:pt x="50" y="633"/>
                    <a:pt x="59" y="617"/>
                  </a:cubicBezTo>
                  <a:close/>
                  <a:moveTo>
                    <a:pt x="13" y="643"/>
                  </a:moveTo>
                  <a:lnTo>
                    <a:pt x="13" y="643"/>
                  </a:lnTo>
                  <a:cubicBezTo>
                    <a:pt x="8" y="645"/>
                    <a:pt x="4" y="648"/>
                    <a:pt x="1" y="651"/>
                  </a:cubicBezTo>
                  <a:lnTo>
                    <a:pt x="13" y="643"/>
                  </a:lnTo>
                  <a:close/>
                  <a:moveTo>
                    <a:pt x="1350" y="0"/>
                  </a:moveTo>
                  <a:cubicBezTo>
                    <a:pt x="1205" y="0"/>
                    <a:pt x="1071" y="36"/>
                    <a:pt x="953" y="103"/>
                  </a:cubicBezTo>
                  <a:lnTo>
                    <a:pt x="66" y="613"/>
                  </a:lnTo>
                  <a:lnTo>
                    <a:pt x="66" y="613"/>
                  </a:lnTo>
                  <a:cubicBezTo>
                    <a:pt x="98" y="603"/>
                    <a:pt x="109" y="602"/>
                    <a:pt x="132" y="591"/>
                  </a:cubicBezTo>
                  <a:cubicBezTo>
                    <a:pt x="156" y="591"/>
                    <a:pt x="180" y="579"/>
                    <a:pt x="215" y="579"/>
                  </a:cubicBezTo>
                  <a:cubicBezTo>
                    <a:pt x="239" y="555"/>
                    <a:pt x="275" y="555"/>
                    <a:pt x="299" y="555"/>
                  </a:cubicBezTo>
                  <a:lnTo>
                    <a:pt x="394" y="555"/>
                  </a:lnTo>
                  <a:cubicBezTo>
                    <a:pt x="465" y="555"/>
                    <a:pt x="537" y="579"/>
                    <a:pt x="608" y="591"/>
                  </a:cubicBezTo>
                  <a:lnTo>
                    <a:pt x="751" y="639"/>
                  </a:lnTo>
                  <a:cubicBezTo>
                    <a:pt x="834" y="674"/>
                    <a:pt x="930" y="710"/>
                    <a:pt x="1013" y="770"/>
                  </a:cubicBezTo>
                  <a:lnTo>
                    <a:pt x="42078" y="24451"/>
                  </a:lnTo>
                  <a:cubicBezTo>
                    <a:pt x="42149" y="24487"/>
                    <a:pt x="42221" y="24535"/>
                    <a:pt x="42304" y="24594"/>
                  </a:cubicBezTo>
                  <a:cubicBezTo>
                    <a:pt x="42328" y="24630"/>
                    <a:pt x="42363" y="24642"/>
                    <a:pt x="42375" y="24654"/>
                  </a:cubicBezTo>
                  <a:cubicBezTo>
                    <a:pt x="42387" y="24654"/>
                    <a:pt x="42399" y="24665"/>
                    <a:pt x="42423" y="24689"/>
                  </a:cubicBezTo>
                  <a:lnTo>
                    <a:pt x="42482" y="24749"/>
                  </a:lnTo>
                  <a:lnTo>
                    <a:pt x="42542" y="24808"/>
                  </a:lnTo>
                  <a:lnTo>
                    <a:pt x="42602" y="24868"/>
                  </a:lnTo>
                  <a:cubicBezTo>
                    <a:pt x="42732" y="24987"/>
                    <a:pt x="42840" y="25118"/>
                    <a:pt x="42935" y="25261"/>
                  </a:cubicBezTo>
                  <a:cubicBezTo>
                    <a:pt x="42959" y="25297"/>
                    <a:pt x="42971" y="25308"/>
                    <a:pt x="42983" y="25344"/>
                  </a:cubicBezTo>
                  <a:cubicBezTo>
                    <a:pt x="43078" y="25463"/>
                    <a:pt x="43149" y="25594"/>
                    <a:pt x="43209" y="25725"/>
                  </a:cubicBezTo>
                  <a:cubicBezTo>
                    <a:pt x="43221" y="25761"/>
                    <a:pt x="43221" y="25785"/>
                    <a:pt x="43233" y="25797"/>
                  </a:cubicBezTo>
                  <a:cubicBezTo>
                    <a:pt x="43387" y="26094"/>
                    <a:pt x="43471" y="26428"/>
                    <a:pt x="43506" y="26725"/>
                  </a:cubicBezTo>
                  <a:cubicBezTo>
                    <a:pt x="43518" y="26797"/>
                    <a:pt x="43518" y="26868"/>
                    <a:pt x="43518" y="26951"/>
                  </a:cubicBezTo>
                  <a:lnTo>
                    <a:pt x="43435" y="57920"/>
                  </a:lnTo>
                  <a:lnTo>
                    <a:pt x="43435" y="58955"/>
                  </a:lnTo>
                  <a:lnTo>
                    <a:pt x="43435" y="59074"/>
                  </a:lnTo>
                  <a:cubicBezTo>
                    <a:pt x="43435" y="59158"/>
                    <a:pt x="43411" y="59229"/>
                    <a:pt x="43399" y="59301"/>
                  </a:cubicBezTo>
                  <a:cubicBezTo>
                    <a:pt x="43387" y="59336"/>
                    <a:pt x="43387" y="59360"/>
                    <a:pt x="43375" y="59396"/>
                  </a:cubicBezTo>
                  <a:cubicBezTo>
                    <a:pt x="43352" y="59420"/>
                    <a:pt x="43352" y="59455"/>
                    <a:pt x="43340" y="59479"/>
                  </a:cubicBezTo>
                  <a:cubicBezTo>
                    <a:pt x="43328" y="59527"/>
                    <a:pt x="43316" y="59551"/>
                    <a:pt x="43292" y="59586"/>
                  </a:cubicBezTo>
                  <a:cubicBezTo>
                    <a:pt x="43280" y="59610"/>
                    <a:pt x="43268" y="59646"/>
                    <a:pt x="43256" y="59658"/>
                  </a:cubicBezTo>
                  <a:cubicBezTo>
                    <a:pt x="43233" y="59670"/>
                    <a:pt x="43221" y="59706"/>
                    <a:pt x="43209" y="59717"/>
                  </a:cubicBezTo>
                  <a:lnTo>
                    <a:pt x="43197" y="59729"/>
                  </a:lnTo>
                  <a:cubicBezTo>
                    <a:pt x="43173" y="59765"/>
                    <a:pt x="43161" y="59777"/>
                    <a:pt x="43149" y="59789"/>
                  </a:cubicBezTo>
                  <a:cubicBezTo>
                    <a:pt x="43137" y="59825"/>
                    <a:pt x="43102" y="59836"/>
                    <a:pt x="43090" y="59848"/>
                  </a:cubicBezTo>
                  <a:cubicBezTo>
                    <a:pt x="43084" y="59859"/>
                    <a:pt x="43077" y="59867"/>
                    <a:pt x="43068" y="59874"/>
                  </a:cubicBezTo>
                  <a:lnTo>
                    <a:pt x="43068" y="59874"/>
                  </a:lnTo>
                  <a:lnTo>
                    <a:pt x="43971" y="59348"/>
                  </a:lnTo>
                  <a:cubicBezTo>
                    <a:pt x="44221" y="59194"/>
                    <a:pt x="44387" y="58884"/>
                    <a:pt x="44387" y="58420"/>
                  </a:cubicBezTo>
                  <a:lnTo>
                    <a:pt x="44471" y="26416"/>
                  </a:lnTo>
                  <a:cubicBezTo>
                    <a:pt x="44471" y="25499"/>
                    <a:pt x="43828" y="24392"/>
                    <a:pt x="43042" y="23915"/>
                  </a:cubicBezTo>
                  <a:lnTo>
                    <a:pt x="1977" y="198"/>
                  </a:lnTo>
                  <a:cubicBezTo>
                    <a:pt x="1754" y="63"/>
                    <a:pt x="1542" y="0"/>
                    <a:pt x="1350" y="0"/>
                  </a:cubicBezTo>
                  <a:close/>
                  <a:moveTo>
                    <a:pt x="43068" y="59874"/>
                  </a:moveTo>
                  <a:lnTo>
                    <a:pt x="43030" y="59896"/>
                  </a:lnTo>
                  <a:cubicBezTo>
                    <a:pt x="43043" y="59889"/>
                    <a:pt x="43057" y="59883"/>
                    <a:pt x="43068" y="5987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4"/>
            <p:cNvSpPr/>
            <p:nvPr/>
          </p:nvSpPr>
          <p:spPr>
            <a:xfrm>
              <a:off x="3616500" y="2265000"/>
              <a:ext cx="1111775" cy="1498700"/>
            </a:xfrm>
            <a:custGeom>
              <a:avLst/>
              <a:gdLst/>
              <a:ahLst/>
              <a:cxnLst/>
              <a:rect l="l" t="t" r="r" b="b"/>
              <a:pathLst>
                <a:path w="44471" h="59948" fill="none" extrusionOk="0">
                  <a:moveTo>
                    <a:pt x="44471" y="26468"/>
                  </a:moveTo>
                  <a:lnTo>
                    <a:pt x="44387" y="58472"/>
                  </a:lnTo>
                  <a:cubicBezTo>
                    <a:pt x="44387" y="58936"/>
                    <a:pt x="44221" y="59246"/>
                    <a:pt x="43971" y="59400"/>
                  </a:cubicBezTo>
                  <a:lnTo>
                    <a:pt x="43030" y="59948"/>
                  </a:lnTo>
                  <a:cubicBezTo>
                    <a:pt x="43054" y="59936"/>
                    <a:pt x="43078" y="59924"/>
                    <a:pt x="43090" y="59900"/>
                  </a:cubicBezTo>
                  <a:cubicBezTo>
                    <a:pt x="43102" y="59888"/>
                    <a:pt x="43137" y="59877"/>
                    <a:pt x="43149" y="59841"/>
                  </a:cubicBezTo>
                  <a:cubicBezTo>
                    <a:pt x="43161" y="59829"/>
                    <a:pt x="43173" y="59817"/>
                    <a:pt x="43197" y="59781"/>
                  </a:cubicBezTo>
                  <a:lnTo>
                    <a:pt x="43209" y="59769"/>
                  </a:lnTo>
                  <a:cubicBezTo>
                    <a:pt x="43221" y="59758"/>
                    <a:pt x="43233" y="59722"/>
                    <a:pt x="43256" y="59710"/>
                  </a:cubicBezTo>
                  <a:lnTo>
                    <a:pt x="43256" y="59710"/>
                  </a:lnTo>
                  <a:cubicBezTo>
                    <a:pt x="43268" y="59698"/>
                    <a:pt x="43280" y="59662"/>
                    <a:pt x="43292" y="59638"/>
                  </a:cubicBezTo>
                  <a:cubicBezTo>
                    <a:pt x="43316" y="59603"/>
                    <a:pt x="43328" y="59579"/>
                    <a:pt x="43340" y="59531"/>
                  </a:cubicBezTo>
                  <a:cubicBezTo>
                    <a:pt x="43352" y="59507"/>
                    <a:pt x="43352" y="59472"/>
                    <a:pt x="43375" y="59448"/>
                  </a:cubicBezTo>
                  <a:cubicBezTo>
                    <a:pt x="43387" y="59412"/>
                    <a:pt x="43387" y="59388"/>
                    <a:pt x="43399" y="59353"/>
                  </a:cubicBezTo>
                  <a:cubicBezTo>
                    <a:pt x="43411" y="59281"/>
                    <a:pt x="43435" y="59210"/>
                    <a:pt x="43435" y="59126"/>
                  </a:cubicBezTo>
                  <a:lnTo>
                    <a:pt x="43435" y="59007"/>
                  </a:lnTo>
                  <a:lnTo>
                    <a:pt x="43435" y="57972"/>
                  </a:lnTo>
                  <a:lnTo>
                    <a:pt x="43518" y="27003"/>
                  </a:lnTo>
                  <a:cubicBezTo>
                    <a:pt x="43518" y="26920"/>
                    <a:pt x="43518" y="26849"/>
                    <a:pt x="43506" y="26777"/>
                  </a:cubicBezTo>
                  <a:cubicBezTo>
                    <a:pt x="43471" y="26480"/>
                    <a:pt x="43387" y="26146"/>
                    <a:pt x="43233" y="25849"/>
                  </a:cubicBezTo>
                  <a:cubicBezTo>
                    <a:pt x="43221" y="25837"/>
                    <a:pt x="43221" y="25813"/>
                    <a:pt x="43209" y="25777"/>
                  </a:cubicBezTo>
                  <a:cubicBezTo>
                    <a:pt x="43149" y="25646"/>
                    <a:pt x="43078" y="25515"/>
                    <a:pt x="42983" y="25396"/>
                  </a:cubicBezTo>
                  <a:cubicBezTo>
                    <a:pt x="42971" y="25360"/>
                    <a:pt x="42959" y="25349"/>
                    <a:pt x="42935" y="25313"/>
                  </a:cubicBezTo>
                  <a:cubicBezTo>
                    <a:pt x="42840" y="25170"/>
                    <a:pt x="42732" y="25039"/>
                    <a:pt x="42602" y="24920"/>
                  </a:cubicBezTo>
                  <a:lnTo>
                    <a:pt x="42542" y="24860"/>
                  </a:lnTo>
                  <a:lnTo>
                    <a:pt x="42482" y="24801"/>
                  </a:lnTo>
                  <a:lnTo>
                    <a:pt x="42423" y="24741"/>
                  </a:lnTo>
                  <a:cubicBezTo>
                    <a:pt x="42399" y="24717"/>
                    <a:pt x="42387" y="24706"/>
                    <a:pt x="42375" y="24706"/>
                  </a:cubicBezTo>
                  <a:cubicBezTo>
                    <a:pt x="42363" y="24694"/>
                    <a:pt x="42328" y="24682"/>
                    <a:pt x="42304" y="24646"/>
                  </a:cubicBezTo>
                  <a:cubicBezTo>
                    <a:pt x="42221" y="24587"/>
                    <a:pt x="42149" y="24539"/>
                    <a:pt x="42078" y="24503"/>
                  </a:cubicBezTo>
                  <a:lnTo>
                    <a:pt x="1013" y="822"/>
                  </a:lnTo>
                  <a:cubicBezTo>
                    <a:pt x="930" y="762"/>
                    <a:pt x="834" y="726"/>
                    <a:pt x="751" y="691"/>
                  </a:cubicBezTo>
                  <a:lnTo>
                    <a:pt x="608" y="643"/>
                  </a:lnTo>
                  <a:cubicBezTo>
                    <a:pt x="537" y="631"/>
                    <a:pt x="465" y="607"/>
                    <a:pt x="394" y="607"/>
                  </a:cubicBezTo>
                  <a:lnTo>
                    <a:pt x="299" y="607"/>
                  </a:lnTo>
                  <a:lnTo>
                    <a:pt x="299" y="607"/>
                  </a:lnTo>
                  <a:cubicBezTo>
                    <a:pt x="275" y="607"/>
                    <a:pt x="239" y="607"/>
                    <a:pt x="215" y="631"/>
                  </a:cubicBezTo>
                  <a:cubicBezTo>
                    <a:pt x="180" y="631"/>
                    <a:pt x="156" y="643"/>
                    <a:pt x="132" y="643"/>
                  </a:cubicBezTo>
                  <a:cubicBezTo>
                    <a:pt x="108" y="655"/>
                    <a:pt x="96" y="655"/>
                    <a:pt x="60" y="667"/>
                  </a:cubicBezTo>
                  <a:cubicBezTo>
                    <a:pt x="49" y="691"/>
                    <a:pt x="13" y="691"/>
                    <a:pt x="1" y="703"/>
                  </a:cubicBezTo>
                  <a:lnTo>
                    <a:pt x="953" y="155"/>
                  </a:lnTo>
                  <a:cubicBezTo>
                    <a:pt x="1227" y="0"/>
                    <a:pt x="1584" y="12"/>
                    <a:pt x="1977" y="250"/>
                  </a:cubicBezTo>
                  <a:lnTo>
                    <a:pt x="43042" y="23967"/>
                  </a:lnTo>
                  <a:cubicBezTo>
                    <a:pt x="43828" y="24444"/>
                    <a:pt x="44471" y="25551"/>
                    <a:pt x="44471" y="2646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4"/>
            <p:cNvSpPr/>
            <p:nvPr/>
          </p:nvSpPr>
          <p:spPr>
            <a:xfrm>
              <a:off x="3603425" y="2281075"/>
              <a:ext cx="1101050" cy="1485750"/>
            </a:xfrm>
            <a:custGeom>
              <a:avLst/>
              <a:gdLst/>
              <a:ahLst/>
              <a:cxnLst/>
              <a:rect l="l" t="t" r="r" b="b"/>
              <a:pathLst>
                <a:path w="44042" h="59430" extrusionOk="0">
                  <a:moveTo>
                    <a:pt x="810" y="0"/>
                  </a:moveTo>
                  <a:cubicBezTo>
                    <a:pt x="774" y="0"/>
                    <a:pt x="750" y="12"/>
                    <a:pt x="714" y="12"/>
                  </a:cubicBezTo>
                  <a:cubicBezTo>
                    <a:pt x="703" y="12"/>
                    <a:pt x="679" y="12"/>
                    <a:pt x="643" y="24"/>
                  </a:cubicBezTo>
                  <a:cubicBezTo>
                    <a:pt x="619" y="36"/>
                    <a:pt x="595" y="36"/>
                    <a:pt x="572" y="60"/>
                  </a:cubicBezTo>
                  <a:cubicBezTo>
                    <a:pt x="274" y="191"/>
                    <a:pt x="95" y="512"/>
                    <a:pt x="95" y="1012"/>
                  </a:cubicBezTo>
                  <a:lnTo>
                    <a:pt x="0" y="33028"/>
                  </a:lnTo>
                  <a:cubicBezTo>
                    <a:pt x="0" y="33933"/>
                    <a:pt x="655" y="35052"/>
                    <a:pt x="1453" y="35504"/>
                  </a:cubicBezTo>
                  <a:lnTo>
                    <a:pt x="42505" y="59234"/>
                  </a:lnTo>
                  <a:cubicBezTo>
                    <a:pt x="42738" y="59367"/>
                    <a:pt x="42953" y="59429"/>
                    <a:pt x="43144" y="59429"/>
                  </a:cubicBezTo>
                  <a:cubicBezTo>
                    <a:pt x="43296" y="59429"/>
                    <a:pt x="43432" y="59390"/>
                    <a:pt x="43553" y="59317"/>
                  </a:cubicBezTo>
                  <a:cubicBezTo>
                    <a:pt x="43565" y="59305"/>
                    <a:pt x="43601" y="59293"/>
                    <a:pt x="43613" y="59281"/>
                  </a:cubicBezTo>
                  <a:lnTo>
                    <a:pt x="43672" y="59222"/>
                  </a:lnTo>
                  <a:cubicBezTo>
                    <a:pt x="43684" y="59186"/>
                    <a:pt x="43696" y="59174"/>
                    <a:pt x="43720" y="59162"/>
                  </a:cubicBezTo>
                  <a:lnTo>
                    <a:pt x="43732" y="59138"/>
                  </a:lnTo>
                  <a:cubicBezTo>
                    <a:pt x="43744" y="59126"/>
                    <a:pt x="43756" y="59103"/>
                    <a:pt x="43779" y="59079"/>
                  </a:cubicBezTo>
                  <a:cubicBezTo>
                    <a:pt x="43791" y="59055"/>
                    <a:pt x="43803" y="59043"/>
                    <a:pt x="43815" y="59007"/>
                  </a:cubicBezTo>
                  <a:cubicBezTo>
                    <a:pt x="43839" y="58984"/>
                    <a:pt x="43851" y="58936"/>
                    <a:pt x="43863" y="58900"/>
                  </a:cubicBezTo>
                  <a:cubicBezTo>
                    <a:pt x="43875" y="58876"/>
                    <a:pt x="43875" y="58841"/>
                    <a:pt x="43898" y="58817"/>
                  </a:cubicBezTo>
                  <a:cubicBezTo>
                    <a:pt x="43910" y="58781"/>
                    <a:pt x="43922" y="58757"/>
                    <a:pt x="43922" y="58722"/>
                  </a:cubicBezTo>
                  <a:cubicBezTo>
                    <a:pt x="43934" y="58662"/>
                    <a:pt x="43958" y="58591"/>
                    <a:pt x="43958" y="58507"/>
                  </a:cubicBezTo>
                  <a:lnTo>
                    <a:pt x="43958" y="58388"/>
                  </a:lnTo>
                  <a:lnTo>
                    <a:pt x="43958" y="57340"/>
                  </a:lnTo>
                  <a:lnTo>
                    <a:pt x="44041" y="26372"/>
                  </a:lnTo>
                  <a:cubicBezTo>
                    <a:pt x="44041" y="26301"/>
                    <a:pt x="44041" y="26230"/>
                    <a:pt x="44029" y="26158"/>
                  </a:cubicBezTo>
                  <a:cubicBezTo>
                    <a:pt x="43994" y="25860"/>
                    <a:pt x="43898" y="25539"/>
                    <a:pt x="43756" y="25241"/>
                  </a:cubicBezTo>
                  <a:cubicBezTo>
                    <a:pt x="43756" y="25206"/>
                    <a:pt x="43744" y="25182"/>
                    <a:pt x="43732" y="25170"/>
                  </a:cubicBezTo>
                  <a:cubicBezTo>
                    <a:pt x="43672" y="25027"/>
                    <a:pt x="43601" y="24896"/>
                    <a:pt x="43506" y="24777"/>
                  </a:cubicBezTo>
                  <a:cubicBezTo>
                    <a:pt x="43494" y="24741"/>
                    <a:pt x="43482" y="24729"/>
                    <a:pt x="43458" y="24706"/>
                  </a:cubicBezTo>
                  <a:cubicBezTo>
                    <a:pt x="43363" y="24551"/>
                    <a:pt x="43244" y="24420"/>
                    <a:pt x="43125" y="24301"/>
                  </a:cubicBezTo>
                  <a:lnTo>
                    <a:pt x="43065" y="24241"/>
                  </a:lnTo>
                  <a:lnTo>
                    <a:pt x="43005" y="24182"/>
                  </a:lnTo>
                  <a:cubicBezTo>
                    <a:pt x="42982" y="24158"/>
                    <a:pt x="42958" y="24134"/>
                    <a:pt x="42946" y="24122"/>
                  </a:cubicBezTo>
                  <a:cubicBezTo>
                    <a:pt x="42922" y="24122"/>
                    <a:pt x="42910" y="24110"/>
                    <a:pt x="42898" y="24098"/>
                  </a:cubicBezTo>
                  <a:cubicBezTo>
                    <a:pt x="42863" y="24063"/>
                    <a:pt x="42851" y="24051"/>
                    <a:pt x="42827" y="24039"/>
                  </a:cubicBezTo>
                  <a:cubicBezTo>
                    <a:pt x="42744" y="23979"/>
                    <a:pt x="42672" y="23932"/>
                    <a:pt x="42601" y="23884"/>
                  </a:cubicBezTo>
                  <a:lnTo>
                    <a:pt x="1536" y="203"/>
                  </a:lnTo>
                  <a:cubicBezTo>
                    <a:pt x="1429" y="143"/>
                    <a:pt x="1345" y="95"/>
                    <a:pt x="1250" y="72"/>
                  </a:cubicBezTo>
                  <a:lnTo>
                    <a:pt x="1119" y="24"/>
                  </a:lnTo>
                  <a:cubicBezTo>
                    <a:pt x="1048" y="12"/>
                    <a:pt x="976" y="0"/>
                    <a:pt x="8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4"/>
            <p:cNvSpPr/>
            <p:nvPr/>
          </p:nvSpPr>
          <p:spPr>
            <a:xfrm>
              <a:off x="3603425" y="2281075"/>
              <a:ext cx="1101050" cy="1487100"/>
            </a:xfrm>
            <a:custGeom>
              <a:avLst/>
              <a:gdLst/>
              <a:ahLst/>
              <a:cxnLst/>
              <a:rect l="l" t="t" r="r" b="b"/>
              <a:pathLst>
                <a:path w="44042" h="59484" fill="none" extrusionOk="0">
                  <a:moveTo>
                    <a:pt x="44041" y="26372"/>
                  </a:moveTo>
                  <a:lnTo>
                    <a:pt x="43958" y="57340"/>
                  </a:lnTo>
                  <a:lnTo>
                    <a:pt x="43958" y="58388"/>
                  </a:lnTo>
                  <a:lnTo>
                    <a:pt x="43958" y="58507"/>
                  </a:lnTo>
                  <a:cubicBezTo>
                    <a:pt x="43958" y="58591"/>
                    <a:pt x="43934" y="58662"/>
                    <a:pt x="43922" y="58722"/>
                  </a:cubicBezTo>
                  <a:cubicBezTo>
                    <a:pt x="43922" y="58757"/>
                    <a:pt x="43910" y="58781"/>
                    <a:pt x="43898" y="58817"/>
                  </a:cubicBezTo>
                  <a:cubicBezTo>
                    <a:pt x="43875" y="58841"/>
                    <a:pt x="43875" y="58876"/>
                    <a:pt x="43863" y="58900"/>
                  </a:cubicBezTo>
                  <a:cubicBezTo>
                    <a:pt x="43851" y="58936"/>
                    <a:pt x="43839" y="58984"/>
                    <a:pt x="43815" y="59007"/>
                  </a:cubicBezTo>
                  <a:cubicBezTo>
                    <a:pt x="43803" y="59043"/>
                    <a:pt x="43791" y="59055"/>
                    <a:pt x="43779" y="59079"/>
                  </a:cubicBezTo>
                  <a:lnTo>
                    <a:pt x="43779" y="59079"/>
                  </a:lnTo>
                  <a:cubicBezTo>
                    <a:pt x="43756" y="59103"/>
                    <a:pt x="43744" y="59126"/>
                    <a:pt x="43732" y="59138"/>
                  </a:cubicBezTo>
                  <a:lnTo>
                    <a:pt x="43720" y="59162"/>
                  </a:lnTo>
                  <a:cubicBezTo>
                    <a:pt x="43696" y="59174"/>
                    <a:pt x="43684" y="59186"/>
                    <a:pt x="43672" y="59222"/>
                  </a:cubicBezTo>
                  <a:lnTo>
                    <a:pt x="43613" y="59281"/>
                  </a:lnTo>
                  <a:cubicBezTo>
                    <a:pt x="43601" y="59293"/>
                    <a:pt x="43565" y="59305"/>
                    <a:pt x="43553" y="59317"/>
                  </a:cubicBezTo>
                  <a:cubicBezTo>
                    <a:pt x="43279" y="59484"/>
                    <a:pt x="42922" y="59472"/>
                    <a:pt x="42505" y="59234"/>
                  </a:cubicBezTo>
                  <a:lnTo>
                    <a:pt x="1453" y="35504"/>
                  </a:lnTo>
                  <a:cubicBezTo>
                    <a:pt x="655" y="35052"/>
                    <a:pt x="0" y="33933"/>
                    <a:pt x="0" y="33028"/>
                  </a:cubicBezTo>
                  <a:lnTo>
                    <a:pt x="95" y="1012"/>
                  </a:lnTo>
                  <a:cubicBezTo>
                    <a:pt x="95" y="512"/>
                    <a:pt x="274" y="191"/>
                    <a:pt x="572" y="60"/>
                  </a:cubicBezTo>
                  <a:cubicBezTo>
                    <a:pt x="595" y="36"/>
                    <a:pt x="619" y="36"/>
                    <a:pt x="643" y="24"/>
                  </a:cubicBezTo>
                  <a:cubicBezTo>
                    <a:pt x="679" y="12"/>
                    <a:pt x="703" y="12"/>
                    <a:pt x="714" y="12"/>
                  </a:cubicBezTo>
                  <a:cubicBezTo>
                    <a:pt x="750" y="12"/>
                    <a:pt x="774" y="0"/>
                    <a:pt x="810" y="0"/>
                  </a:cubicBezTo>
                  <a:lnTo>
                    <a:pt x="810" y="0"/>
                  </a:lnTo>
                  <a:lnTo>
                    <a:pt x="893" y="0"/>
                  </a:lnTo>
                  <a:cubicBezTo>
                    <a:pt x="976" y="0"/>
                    <a:pt x="1048" y="12"/>
                    <a:pt x="1119" y="24"/>
                  </a:cubicBezTo>
                  <a:lnTo>
                    <a:pt x="1250" y="72"/>
                  </a:lnTo>
                  <a:cubicBezTo>
                    <a:pt x="1345" y="95"/>
                    <a:pt x="1429" y="143"/>
                    <a:pt x="1536" y="203"/>
                  </a:cubicBezTo>
                  <a:lnTo>
                    <a:pt x="42601" y="23884"/>
                  </a:lnTo>
                  <a:cubicBezTo>
                    <a:pt x="42672" y="23932"/>
                    <a:pt x="42744" y="23979"/>
                    <a:pt x="42827" y="24039"/>
                  </a:cubicBezTo>
                  <a:cubicBezTo>
                    <a:pt x="42851" y="24051"/>
                    <a:pt x="42863" y="24063"/>
                    <a:pt x="42898" y="24098"/>
                  </a:cubicBezTo>
                  <a:cubicBezTo>
                    <a:pt x="42910" y="24110"/>
                    <a:pt x="42922" y="24122"/>
                    <a:pt x="42946" y="24122"/>
                  </a:cubicBezTo>
                  <a:cubicBezTo>
                    <a:pt x="42958" y="24134"/>
                    <a:pt x="42982" y="24158"/>
                    <a:pt x="43005" y="24182"/>
                  </a:cubicBezTo>
                  <a:lnTo>
                    <a:pt x="43065" y="24241"/>
                  </a:lnTo>
                  <a:lnTo>
                    <a:pt x="43125" y="24301"/>
                  </a:lnTo>
                  <a:cubicBezTo>
                    <a:pt x="43244" y="24420"/>
                    <a:pt x="43363" y="24551"/>
                    <a:pt x="43458" y="24706"/>
                  </a:cubicBezTo>
                  <a:cubicBezTo>
                    <a:pt x="43482" y="24729"/>
                    <a:pt x="43494" y="24741"/>
                    <a:pt x="43506" y="24777"/>
                  </a:cubicBezTo>
                  <a:cubicBezTo>
                    <a:pt x="43601" y="24896"/>
                    <a:pt x="43672" y="25027"/>
                    <a:pt x="43732" y="25170"/>
                  </a:cubicBezTo>
                  <a:cubicBezTo>
                    <a:pt x="43744" y="25182"/>
                    <a:pt x="43756" y="25206"/>
                    <a:pt x="43756" y="25241"/>
                  </a:cubicBezTo>
                  <a:cubicBezTo>
                    <a:pt x="43898" y="25539"/>
                    <a:pt x="43994" y="25860"/>
                    <a:pt x="44029" y="26158"/>
                  </a:cubicBezTo>
                  <a:cubicBezTo>
                    <a:pt x="44041" y="26230"/>
                    <a:pt x="44041" y="26301"/>
                    <a:pt x="44041" y="2637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4"/>
            <p:cNvSpPr/>
            <p:nvPr/>
          </p:nvSpPr>
          <p:spPr>
            <a:xfrm>
              <a:off x="3618000" y="2336625"/>
              <a:ext cx="1069500" cy="1397175"/>
            </a:xfrm>
            <a:custGeom>
              <a:avLst/>
              <a:gdLst/>
              <a:ahLst/>
              <a:cxnLst/>
              <a:rect l="l" t="t" r="r" b="b"/>
              <a:pathLst>
                <a:path w="42780" h="55887" extrusionOk="0">
                  <a:moveTo>
                    <a:pt x="876" y="1"/>
                  </a:moveTo>
                  <a:cubicBezTo>
                    <a:pt x="415" y="1"/>
                    <a:pt x="96" y="357"/>
                    <a:pt x="96" y="981"/>
                  </a:cubicBezTo>
                  <a:lnTo>
                    <a:pt x="24" y="21400"/>
                  </a:lnTo>
                  <a:lnTo>
                    <a:pt x="0" y="30246"/>
                  </a:lnTo>
                  <a:cubicBezTo>
                    <a:pt x="0" y="31139"/>
                    <a:pt x="655" y="32235"/>
                    <a:pt x="1441" y="32687"/>
                  </a:cubicBezTo>
                  <a:lnTo>
                    <a:pt x="11966" y="38759"/>
                  </a:lnTo>
                  <a:lnTo>
                    <a:pt x="41256" y="55690"/>
                  </a:lnTo>
                  <a:cubicBezTo>
                    <a:pt x="41488" y="55824"/>
                    <a:pt x="41709" y="55887"/>
                    <a:pt x="41904" y="55887"/>
                  </a:cubicBezTo>
                  <a:cubicBezTo>
                    <a:pt x="42371" y="55887"/>
                    <a:pt x="42696" y="55528"/>
                    <a:pt x="42696" y="54916"/>
                  </a:cubicBezTo>
                  <a:lnTo>
                    <a:pt x="42756" y="33140"/>
                  </a:lnTo>
                  <a:lnTo>
                    <a:pt x="42780" y="25627"/>
                  </a:lnTo>
                  <a:cubicBezTo>
                    <a:pt x="42780" y="24734"/>
                    <a:pt x="42137" y="23627"/>
                    <a:pt x="41327" y="23174"/>
                  </a:cubicBezTo>
                  <a:lnTo>
                    <a:pt x="33267" y="18519"/>
                  </a:lnTo>
                  <a:lnTo>
                    <a:pt x="1536" y="207"/>
                  </a:lnTo>
                  <a:cubicBezTo>
                    <a:pt x="1299" y="67"/>
                    <a:pt x="1074" y="1"/>
                    <a:pt x="8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4"/>
            <p:cNvSpPr/>
            <p:nvPr/>
          </p:nvSpPr>
          <p:spPr>
            <a:xfrm>
              <a:off x="3618000" y="2330175"/>
              <a:ext cx="1069500" cy="1410025"/>
            </a:xfrm>
            <a:custGeom>
              <a:avLst/>
              <a:gdLst/>
              <a:ahLst/>
              <a:cxnLst/>
              <a:rect l="l" t="t" r="r" b="b"/>
              <a:pathLst>
                <a:path w="42780" h="56401" fill="none" extrusionOk="0">
                  <a:moveTo>
                    <a:pt x="42780" y="25885"/>
                  </a:moveTo>
                  <a:lnTo>
                    <a:pt x="42756" y="33398"/>
                  </a:lnTo>
                  <a:lnTo>
                    <a:pt x="42696" y="55174"/>
                  </a:lnTo>
                  <a:cubicBezTo>
                    <a:pt x="42696" y="56043"/>
                    <a:pt x="42041" y="56400"/>
                    <a:pt x="41256" y="55948"/>
                  </a:cubicBezTo>
                  <a:lnTo>
                    <a:pt x="11966" y="39017"/>
                  </a:lnTo>
                  <a:lnTo>
                    <a:pt x="1441" y="32945"/>
                  </a:lnTo>
                  <a:cubicBezTo>
                    <a:pt x="655" y="32493"/>
                    <a:pt x="0" y="31397"/>
                    <a:pt x="0" y="30504"/>
                  </a:cubicBezTo>
                  <a:lnTo>
                    <a:pt x="24" y="21658"/>
                  </a:lnTo>
                  <a:lnTo>
                    <a:pt x="24" y="21658"/>
                  </a:lnTo>
                  <a:lnTo>
                    <a:pt x="96" y="1239"/>
                  </a:lnTo>
                  <a:cubicBezTo>
                    <a:pt x="96" y="346"/>
                    <a:pt x="751" y="1"/>
                    <a:pt x="1536" y="465"/>
                  </a:cubicBezTo>
                  <a:lnTo>
                    <a:pt x="33267" y="18777"/>
                  </a:lnTo>
                  <a:lnTo>
                    <a:pt x="41327" y="23432"/>
                  </a:lnTo>
                  <a:cubicBezTo>
                    <a:pt x="42137" y="23885"/>
                    <a:pt x="42780" y="24992"/>
                    <a:pt x="42780" y="2588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4"/>
            <p:cNvSpPr/>
            <p:nvPr/>
          </p:nvSpPr>
          <p:spPr>
            <a:xfrm>
              <a:off x="3991550" y="2506275"/>
              <a:ext cx="13425" cy="17225"/>
            </a:xfrm>
            <a:custGeom>
              <a:avLst/>
              <a:gdLst/>
              <a:ahLst/>
              <a:cxnLst/>
              <a:rect l="l" t="t" r="r" b="b"/>
              <a:pathLst>
                <a:path w="537" h="689" extrusionOk="0">
                  <a:moveTo>
                    <a:pt x="153" y="1"/>
                  </a:moveTo>
                  <a:cubicBezTo>
                    <a:pt x="62" y="1"/>
                    <a:pt x="1" y="80"/>
                    <a:pt x="1" y="208"/>
                  </a:cubicBezTo>
                  <a:cubicBezTo>
                    <a:pt x="1" y="362"/>
                    <a:pt x="120" y="565"/>
                    <a:pt x="275" y="648"/>
                  </a:cubicBezTo>
                  <a:cubicBezTo>
                    <a:pt x="316" y="676"/>
                    <a:pt x="356" y="688"/>
                    <a:pt x="391" y="688"/>
                  </a:cubicBezTo>
                  <a:cubicBezTo>
                    <a:pt x="477" y="688"/>
                    <a:pt x="537" y="615"/>
                    <a:pt x="537" y="505"/>
                  </a:cubicBezTo>
                  <a:cubicBezTo>
                    <a:pt x="537" y="327"/>
                    <a:pt x="418" y="124"/>
                    <a:pt x="275" y="41"/>
                  </a:cubicBezTo>
                  <a:cubicBezTo>
                    <a:pt x="230" y="14"/>
                    <a:pt x="189" y="1"/>
                    <a:pt x="1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4"/>
            <p:cNvSpPr/>
            <p:nvPr/>
          </p:nvSpPr>
          <p:spPr>
            <a:xfrm>
              <a:off x="3991550" y="2504900"/>
              <a:ext cx="13425" cy="19975"/>
            </a:xfrm>
            <a:custGeom>
              <a:avLst/>
              <a:gdLst/>
              <a:ahLst/>
              <a:cxnLst/>
              <a:rect l="l" t="t" r="r" b="b"/>
              <a:pathLst>
                <a:path w="537" h="799" fill="none" extrusionOk="0">
                  <a:moveTo>
                    <a:pt x="275" y="96"/>
                  </a:moveTo>
                  <a:cubicBezTo>
                    <a:pt x="418" y="179"/>
                    <a:pt x="537" y="382"/>
                    <a:pt x="537" y="560"/>
                  </a:cubicBezTo>
                  <a:cubicBezTo>
                    <a:pt x="537" y="715"/>
                    <a:pt x="418" y="798"/>
                    <a:pt x="275" y="703"/>
                  </a:cubicBezTo>
                  <a:cubicBezTo>
                    <a:pt x="120" y="620"/>
                    <a:pt x="1" y="417"/>
                    <a:pt x="1" y="263"/>
                  </a:cubicBezTo>
                  <a:cubicBezTo>
                    <a:pt x="1" y="84"/>
                    <a:pt x="120" y="1"/>
                    <a:pt x="275" y="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4"/>
            <p:cNvSpPr/>
            <p:nvPr/>
          </p:nvSpPr>
          <p:spPr>
            <a:xfrm>
              <a:off x="4421675" y="3882750"/>
              <a:ext cx="123250" cy="95575"/>
            </a:xfrm>
            <a:custGeom>
              <a:avLst/>
              <a:gdLst/>
              <a:ahLst/>
              <a:cxnLst/>
              <a:rect l="l" t="t" r="r" b="b"/>
              <a:pathLst>
                <a:path w="4930" h="3823" extrusionOk="0">
                  <a:moveTo>
                    <a:pt x="4918" y="0"/>
                  </a:moveTo>
                  <a:lnTo>
                    <a:pt x="0" y="2846"/>
                  </a:lnTo>
                  <a:lnTo>
                    <a:pt x="0" y="3822"/>
                  </a:lnTo>
                  <a:lnTo>
                    <a:pt x="4930" y="989"/>
                  </a:lnTo>
                  <a:lnTo>
                    <a:pt x="49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4"/>
            <p:cNvSpPr/>
            <p:nvPr/>
          </p:nvSpPr>
          <p:spPr>
            <a:xfrm>
              <a:off x="4421675" y="3882750"/>
              <a:ext cx="123250" cy="95575"/>
            </a:xfrm>
            <a:custGeom>
              <a:avLst/>
              <a:gdLst/>
              <a:ahLst/>
              <a:cxnLst/>
              <a:rect l="l" t="t" r="r" b="b"/>
              <a:pathLst>
                <a:path w="4930" h="3823" fill="none" extrusionOk="0">
                  <a:moveTo>
                    <a:pt x="4918" y="0"/>
                  </a:moveTo>
                  <a:lnTo>
                    <a:pt x="4930" y="989"/>
                  </a:lnTo>
                  <a:lnTo>
                    <a:pt x="0" y="3822"/>
                  </a:lnTo>
                  <a:lnTo>
                    <a:pt x="0" y="2846"/>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4"/>
            <p:cNvSpPr/>
            <p:nvPr/>
          </p:nvSpPr>
          <p:spPr>
            <a:xfrm>
              <a:off x="4387450" y="3911025"/>
              <a:ext cx="123250" cy="95575"/>
            </a:xfrm>
            <a:custGeom>
              <a:avLst/>
              <a:gdLst/>
              <a:ahLst/>
              <a:cxnLst/>
              <a:rect l="l" t="t" r="r" b="b"/>
              <a:pathLst>
                <a:path w="4930" h="3823" extrusionOk="0">
                  <a:moveTo>
                    <a:pt x="4929" y="1"/>
                  </a:moveTo>
                  <a:lnTo>
                    <a:pt x="0" y="2846"/>
                  </a:lnTo>
                  <a:lnTo>
                    <a:pt x="12" y="3822"/>
                  </a:lnTo>
                  <a:lnTo>
                    <a:pt x="4929" y="989"/>
                  </a:lnTo>
                  <a:lnTo>
                    <a:pt x="49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4"/>
            <p:cNvSpPr/>
            <p:nvPr/>
          </p:nvSpPr>
          <p:spPr>
            <a:xfrm>
              <a:off x="3696875" y="2316825"/>
              <a:ext cx="1069800" cy="1396975"/>
            </a:xfrm>
            <a:custGeom>
              <a:avLst/>
              <a:gdLst/>
              <a:ahLst/>
              <a:cxnLst/>
              <a:rect l="l" t="t" r="r" b="b"/>
              <a:pathLst>
                <a:path w="42792" h="55879" extrusionOk="0">
                  <a:moveTo>
                    <a:pt x="872" y="0"/>
                  </a:moveTo>
                  <a:cubicBezTo>
                    <a:pt x="410" y="0"/>
                    <a:pt x="96" y="351"/>
                    <a:pt x="96" y="975"/>
                  </a:cubicBezTo>
                  <a:lnTo>
                    <a:pt x="36" y="21394"/>
                  </a:lnTo>
                  <a:lnTo>
                    <a:pt x="1" y="30253"/>
                  </a:lnTo>
                  <a:cubicBezTo>
                    <a:pt x="1" y="31146"/>
                    <a:pt x="655" y="32229"/>
                    <a:pt x="1441" y="32693"/>
                  </a:cubicBezTo>
                  <a:lnTo>
                    <a:pt x="11966" y="38766"/>
                  </a:lnTo>
                  <a:lnTo>
                    <a:pt x="41268" y="55672"/>
                  </a:lnTo>
                  <a:cubicBezTo>
                    <a:pt x="41505" y="55812"/>
                    <a:pt x="41730" y="55879"/>
                    <a:pt x="41928" y="55879"/>
                  </a:cubicBezTo>
                  <a:cubicBezTo>
                    <a:pt x="42389" y="55879"/>
                    <a:pt x="42708" y="55522"/>
                    <a:pt x="42708" y="54898"/>
                  </a:cubicBezTo>
                  <a:lnTo>
                    <a:pt x="42780" y="33122"/>
                  </a:lnTo>
                  <a:lnTo>
                    <a:pt x="42792" y="25609"/>
                  </a:lnTo>
                  <a:cubicBezTo>
                    <a:pt x="42792" y="24728"/>
                    <a:pt x="42149" y="23633"/>
                    <a:pt x="41327" y="23180"/>
                  </a:cubicBezTo>
                  <a:lnTo>
                    <a:pt x="33267" y="18525"/>
                  </a:lnTo>
                  <a:lnTo>
                    <a:pt x="1537" y="201"/>
                  </a:lnTo>
                  <a:cubicBezTo>
                    <a:pt x="1296" y="65"/>
                    <a:pt x="1070" y="0"/>
                    <a:pt x="8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4"/>
            <p:cNvSpPr/>
            <p:nvPr/>
          </p:nvSpPr>
          <p:spPr>
            <a:xfrm>
              <a:off x="2843500" y="3937525"/>
              <a:ext cx="881975" cy="536275"/>
            </a:xfrm>
            <a:custGeom>
              <a:avLst/>
              <a:gdLst/>
              <a:ahLst/>
              <a:cxnLst/>
              <a:rect l="l" t="t" r="r" b="b"/>
              <a:pathLst>
                <a:path w="35279" h="21451" extrusionOk="0">
                  <a:moveTo>
                    <a:pt x="10787" y="0"/>
                  </a:moveTo>
                  <a:cubicBezTo>
                    <a:pt x="10609" y="0"/>
                    <a:pt x="10430" y="12"/>
                    <a:pt x="10252" y="60"/>
                  </a:cubicBezTo>
                  <a:cubicBezTo>
                    <a:pt x="10085" y="95"/>
                    <a:pt x="9918" y="167"/>
                    <a:pt x="9787" y="238"/>
                  </a:cubicBezTo>
                  <a:lnTo>
                    <a:pt x="405" y="5680"/>
                  </a:lnTo>
                  <a:cubicBezTo>
                    <a:pt x="131" y="5846"/>
                    <a:pt x="0" y="6061"/>
                    <a:pt x="0" y="6275"/>
                  </a:cubicBezTo>
                  <a:lnTo>
                    <a:pt x="0" y="6370"/>
                  </a:lnTo>
                  <a:cubicBezTo>
                    <a:pt x="0" y="6382"/>
                    <a:pt x="12" y="6418"/>
                    <a:pt x="12" y="6430"/>
                  </a:cubicBezTo>
                  <a:lnTo>
                    <a:pt x="48" y="6513"/>
                  </a:lnTo>
                  <a:cubicBezTo>
                    <a:pt x="48" y="6537"/>
                    <a:pt x="72" y="6549"/>
                    <a:pt x="72" y="6549"/>
                  </a:cubicBezTo>
                  <a:cubicBezTo>
                    <a:pt x="84" y="6561"/>
                    <a:pt x="84" y="6572"/>
                    <a:pt x="96" y="6596"/>
                  </a:cubicBezTo>
                  <a:cubicBezTo>
                    <a:pt x="119" y="6620"/>
                    <a:pt x="131" y="6632"/>
                    <a:pt x="155" y="6668"/>
                  </a:cubicBezTo>
                  <a:cubicBezTo>
                    <a:pt x="179" y="6692"/>
                    <a:pt x="203" y="6715"/>
                    <a:pt x="239" y="6739"/>
                  </a:cubicBezTo>
                  <a:cubicBezTo>
                    <a:pt x="274" y="6787"/>
                    <a:pt x="346" y="6834"/>
                    <a:pt x="417" y="6870"/>
                  </a:cubicBezTo>
                  <a:lnTo>
                    <a:pt x="417" y="7906"/>
                  </a:lnTo>
                  <a:lnTo>
                    <a:pt x="23456" y="21205"/>
                  </a:lnTo>
                  <a:cubicBezTo>
                    <a:pt x="23737" y="21365"/>
                    <a:pt x="24107" y="21450"/>
                    <a:pt x="24479" y="21450"/>
                  </a:cubicBezTo>
                  <a:cubicBezTo>
                    <a:pt x="24579" y="21450"/>
                    <a:pt x="24679" y="21444"/>
                    <a:pt x="24777" y="21431"/>
                  </a:cubicBezTo>
                  <a:cubicBezTo>
                    <a:pt x="24801" y="21408"/>
                    <a:pt x="26194" y="20622"/>
                    <a:pt x="27325" y="19955"/>
                  </a:cubicBezTo>
                  <a:lnTo>
                    <a:pt x="27337" y="19955"/>
                  </a:lnTo>
                  <a:cubicBezTo>
                    <a:pt x="27885" y="19622"/>
                    <a:pt x="28361" y="19360"/>
                    <a:pt x="28540" y="19241"/>
                  </a:cubicBezTo>
                  <a:cubicBezTo>
                    <a:pt x="28945" y="18991"/>
                    <a:pt x="29004" y="18860"/>
                    <a:pt x="29004" y="18753"/>
                  </a:cubicBezTo>
                  <a:lnTo>
                    <a:pt x="29004" y="18169"/>
                  </a:lnTo>
                  <a:cubicBezTo>
                    <a:pt x="29016" y="18145"/>
                    <a:pt x="29028" y="18122"/>
                    <a:pt x="29052" y="18098"/>
                  </a:cubicBezTo>
                  <a:lnTo>
                    <a:pt x="29087" y="18050"/>
                  </a:lnTo>
                  <a:cubicBezTo>
                    <a:pt x="29135" y="18002"/>
                    <a:pt x="29183" y="17979"/>
                    <a:pt x="29242" y="17943"/>
                  </a:cubicBezTo>
                  <a:cubicBezTo>
                    <a:pt x="29278" y="17919"/>
                    <a:pt x="29326" y="17883"/>
                    <a:pt x="29373" y="17871"/>
                  </a:cubicBezTo>
                  <a:cubicBezTo>
                    <a:pt x="29445" y="17848"/>
                    <a:pt x="29504" y="17824"/>
                    <a:pt x="29564" y="17812"/>
                  </a:cubicBezTo>
                  <a:cubicBezTo>
                    <a:pt x="29695" y="17788"/>
                    <a:pt x="29837" y="17788"/>
                    <a:pt x="30016" y="17764"/>
                  </a:cubicBezTo>
                  <a:lnTo>
                    <a:pt x="30445" y="17764"/>
                  </a:lnTo>
                  <a:cubicBezTo>
                    <a:pt x="30492" y="17764"/>
                    <a:pt x="30528" y="17764"/>
                    <a:pt x="30576" y="17752"/>
                  </a:cubicBezTo>
                  <a:lnTo>
                    <a:pt x="30576" y="17229"/>
                  </a:lnTo>
                  <a:lnTo>
                    <a:pt x="31350" y="16788"/>
                  </a:lnTo>
                  <a:lnTo>
                    <a:pt x="31350" y="17610"/>
                  </a:lnTo>
                  <a:lnTo>
                    <a:pt x="31361" y="17610"/>
                  </a:lnTo>
                  <a:cubicBezTo>
                    <a:pt x="31516" y="17550"/>
                    <a:pt x="31588" y="17502"/>
                    <a:pt x="31623" y="17490"/>
                  </a:cubicBezTo>
                  <a:lnTo>
                    <a:pt x="35231" y="15383"/>
                  </a:lnTo>
                  <a:cubicBezTo>
                    <a:pt x="35255" y="15324"/>
                    <a:pt x="35267" y="15288"/>
                    <a:pt x="35267" y="15228"/>
                  </a:cubicBezTo>
                  <a:lnTo>
                    <a:pt x="35279" y="14157"/>
                  </a:lnTo>
                  <a:lnTo>
                    <a:pt x="35279" y="14121"/>
                  </a:lnTo>
                  <a:cubicBezTo>
                    <a:pt x="35279" y="14073"/>
                    <a:pt x="35267" y="14026"/>
                    <a:pt x="35255" y="13990"/>
                  </a:cubicBezTo>
                  <a:cubicBezTo>
                    <a:pt x="35255" y="13954"/>
                    <a:pt x="35231" y="13942"/>
                    <a:pt x="35219" y="13919"/>
                  </a:cubicBezTo>
                  <a:cubicBezTo>
                    <a:pt x="35207" y="13871"/>
                    <a:pt x="35171" y="13823"/>
                    <a:pt x="35148" y="13776"/>
                  </a:cubicBezTo>
                  <a:cubicBezTo>
                    <a:pt x="35100" y="13716"/>
                    <a:pt x="35029" y="13657"/>
                    <a:pt x="34957" y="13597"/>
                  </a:cubicBezTo>
                  <a:cubicBezTo>
                    <a:pt x="34921" y="13585"/>
                    <a:pt x="34898" y="13561"/>
                    <a:pt x="34850" y="13538"/>
                  </a:cubicBezTo>
                  <a:lnTo>
                    <a:pt x="11811" y="238"/>
                  </a:lnTo>
                  <a:cubicBezTo>
                    <a:pt x="11704" y="179"/>
                    <a:pt x="11609" y="131"/>
                    <a:pt x="11502" y="107"/>
                  </a:cubicBezTo>
                  <a:cubicBezTo>
                    <a:pt x="11383" y="72"/>
                    <a:pt x="11264" y="48"/>
                    <a:pt x="11145" y="24"/>
                  </a:cubicBezTo>
                  <a:cubicBezTo>
                    <a:pt x="11026" y="12"/>
                    <a:pt x="10907" y="0"/>
                    <a:pt x="10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4"/>
            <p:cNvSpPr/>
            <p:nvPr/>
          </p:nvSpPr>
          <p:spPr>
            <a:xfrm>
              <a:off x="2843500" y="3937525"/>
              <a:ext cx="881975" cy="537275"/>
            </a:xfrm>
            <a:custGeom>
              <a:avLst/>
              <a:gdLst/>
              <a:ahLst/>
              <a:cxnLst/>
              <a:rect l="l" t="t" r="r" b="b"/>
              <a:pathLst>
                <a:path w="35279" h="21491" fill="none" extrusionOk="0">
                  <a:moveTo>
                    <a:pt x="35279" y="14157"/>
                  </a:moveTo>
                  <a:lnTo>
                    <a:pt x="35279" y="14121"/>
                  </a:lnTo>
                  <a:cubicBezTo>
                    <a:pt x="35279" y="14073"/>
                    <a:pt x="35267" y="14026"/>
                    <a:pt x="35255" y="13990"/>
                  </a:cubicBezTo>
                  <a:cubicBezTo>
                    <a:pt x="35255" y="13954"/>
                    <a:pt x="35231" y="13942"/>
                    <a:pt x="35219" y="13919"/>
                  </a:cubicBezTo>
                  <a:cubicBezTo>
                    <a:pt x="35207" y="13871"/>
                    <a:pt x="35171" y="13823"/>
                    <a:pt x="35148" y="13776"/>
                  </a:cubicBezTo>
                  <a:cubicBezTo>
                    <a:pt x="35100" y="13716"/>
                    <a:pt x="35029" y="13657"/>
                    <a:pt x="34957" y="13597"/>
                  </a:cubicBezTo>
                  <a:cubicBezTo>
                    <a:pt x="34921" y="13585"/>
                    <a:pt x="34898" y="13561"/>
                    <a:pt x="34850" y="13538"/>
                  </a:cubicBezTo>
                  <a:lnTo>
                    <a:pt x="11811" y="238"/>
                  </a:lnTo>
                  <a:cubicBezTo>
                    <a:pt x="11704" y="179"/>
                    <a:pt x="11609" y="131"/>
                    <a:pt x="11502" y="107"/>
                  </a:cubicBezTo>
                  <a:cubicBezTo>
                    <a:pt x="11383" y="72"/>
                    <a:pt x="11264" y="48"/>
                    <a:pt x="11145" y="24"/>
                  </a:cubicBezTo>
                  <a:cubicBezTo>
                    <a:pt x="11026" y="12"/>
                    <a:pt x="10907" y="0"/>
                    <a:pt x="10787" y="0"/>
                  </a:cubicBezTo>
                  <a:cubicBezTo>
                    <a:pt x="10609" y="0"/>
                    <a:pt x="10430" y="12"/>
                    <a:pt x="10252" y="60"/>
                  </a:cubicBezTo>
                  <a:cubicBezTo>
                    <a:pt x="10085" y="95"/>
                    <a:pt x="9918" y="167"/>
                    <a:pt x="9787" y="238"/>
                  </a:cubicBezTo>
                  <a:lnTo>
                    <a:pt x="405" y="5680"/>
                  </a:lnTo>
                  <a:cubicBezTo>
                    <a:pt x="131" y="5846"/>
                    <a:pt x="0" y="6061"/>
                    <a:pt x="0" y="6275"/>
                  </a:cubicBezTo>
                  <a:lnTo>
                    <a:pt x="0" y="6370"/>
                  </a:lnTo>
                  <a:cubicBezTo>
                    <a:pt x="0" y="6382"/>
                    <a:pt x="12" y="6418"/>
                    <a:pt x="12" y="6430"/>
                  </a:cubicBezTo>
                  <a:lnTo>
                    <a:pt x="48" y="6513"/>
                  </a:lnTo>
                  <a:cubicBezTo>
                    <a:pt x="48" y="6537"/>
                    <a:pt x="72" y="6549"/>
                    <a:pt x="72" y="6549"/>
                  </a:cubicBezTo>
                  <a:cubicBezTo>
                    <a:pt x="84" y="6561"/>
                    <a:pt x="84" y="6572"/>
                    <a:pt x="96" y="6596"/>
                  </a:cubicBezTo>
                  <a:cubicBezTo>
                    <a:pt x="119" y="6620"/>
                    <a:pt x="131" y="6632"/>
                    <a:pt x="155" y="6668"/>
                  </a:cubicBezTo>
                  <a:lnTo>
                    <a:pt x="155" y="6668"/>
                  </a:lnTo>
                  <a:cubicBezTo>
                    <a:pt x="179" y="6692"/>
                    <a:pt x="203" y="6715"/>
                    <a:pt x="239" y="6739"/>
                  </a:cubicBezTo>
                  <a:cubicBezTo>
                    <a:pt x="274" y="6787"/>
                    <a:pt x="346" y="6834"/>
                    <a:pt x="417" y="6870"/>
                  </a:cubicBezTo>
                  <a:lnTo>
                    <a:pt x="417" y="7906"/>
                  </a:lnTo>
                  <a:lnTo>
                    <a:pt x="23456" y="21205"/>
                  </a:lnTo>
                  <a:cubicBezTo>
                    <a:pt x="23813" y="21408"/>
                    <a:pt x="24313" y="21491"/>
                    <a:pt x="24777" y="21431"/>
                  </a:cubicBezTo>
                  <a:cubicBezTo>
                    <a:pt x="24801" y="21408"/>
                    <a:pt x="26194" y="20622"/>
                    <a:pt x="27325" y="19955"/>
                  </a:cubicBezTo>
                  <a:lnTo>
                    <a:pt x="27337" y="19955"/>
                  </a:lnTo>
                  <a:cubicBezTo>
                    <a:pt x="27885" y="19622"/>
                    <a:pt x="28361" y="19360"/>
                    <a:pt x="28540" y="19241"/>
                  </a:cubicBezTo>
                  <a:cubicBezTo>
                    <a:pt x="28945" y="18991"/>
                    <a:pt x="29004" y="18860"/>
                    <a:pt x="29004" y="18753"/>
                  </a:cubicBezTo>
                  <a:lnTo>
                    <a:pt x="29004" y="18169"/>
                  </a:lnTo>
                  <a:cubicBezTo>
                    <a:pt x="29016" y="18145"/>
                    <a:pt x="29028" y="18122"/>
                    <a:pt x="29052" y="18098"/>
                  </a:cubicBezTo>
                  <a:lnTo>
                    <a:pt x="29087" y="18050"/>
                  </a:lnTo>
                  <a:cubicBezTo>
                    <a:pt x="29135" y="18002"/>
                    <a:pt x="29183" y="17979"/>
                    <a:pt x="29242" y="17943"/>
                  </a:cubicBezTo>
                  <a:cubicBezTo>
                    <a:pt x="29278" y="17919"/>
                    <a:pt x="29326" y="17883"/>
                    <a:pt x="29373" y="17871"/>
                  </a:cubicBezTo>
                  <a:cubicBezTo>
                    <a:pt x="29445" y="17848"/>
                    <a:pt x="29504" y="17824"/>
                    <a:pt x="29564" y="17812"/>
                  </a:cubicBezTo>
                  <a:cubicBezTo>
                    <a:pt x="29695" y="17788"/>
                    <a:pt x="29837" y="17788"/>
                    <a:pt x="30016" y="17764"/>
                  </a:cubicBezTo>
                  <a:lnTo>
                    <a:pt x="30207" y="17764"/>
                  </a:lnTo>
                  <a:lnTo>
                    <a:pt x="30326" y="17764"/>
                  </a:lnTo>
                  <a:lnTo>
                    <a:pt x="30445" y="17764"/>
                  </a:lnTo>
                  <a:cubicBezTo>
                    <a:pt x="30492" y="17764"/>
                    <a:pt x="30528" y="17764"/>
                    <a:pt x="30576" y="17752"/>
                  </a:cubicBezTo>
                  <a:lnTo>
                    <a:pt x="30576" y="17229"/>
                  </a:lnTo>
                  <a:lnTo>
                    <a:pt x="31350" y="16788"/>
                  </a:lnTo>
                  <a:lnTo>
                    <a:pt x="31350" y="17610"/>
                  </a:lnTo>
                  <a:lnTo>
                    <a:pt x="31361" y="17610"/>
                  </a:lnTo>
                  <a:cubicBezTo>
                    <a:pt x="31516" y="17550"/>
                    <a:pt x="31588" y="17502"/>
                    <a:pt x="31623" y="17490"/>
                  </a:cubicBezTo>
                  <a:lnTo>
                    <a:pt x="31623" y="17490"/>
                  </a:lnTo>
                  <a:lnTo>
                    <a:pt x="35231" y="15383"/>
                  </a:lnTo>
                  <a:cubicBezTo>
                    <a:pt x="35255" y="15324"/>
                    <a:pt x="35267" y="15288"/>
                    <a:pt x="35267" y="15228"/>
                  </a:cubicBezTo>
                  <a:lnTo>
                    <a:pt x="35279" y="14157"/>
                  </a:lnTo>
                  <a:cubicBezTo>
                    <a:pt x="35279" y="14133"/>
                    <a:pt x="35279" y="14133"/>
                    <a:pt x="35279" y="1415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4"/>
            <p:cNvSpPr/>
            <p:nvPr/>
          </p:nvSpPr>
          <p:spPr>
            <a:xfrm>
              <a:off x="2842900" y="4096475"/>
              <a:ext cx="11050" cy="38125"/>
            </a:xfrm>
            <a:custGeom>
              <a:avLst/>
              <a:gdLst/>
              <a:ahLst/>
              <a:cxnLst/>
              <a:rect l="l" t="t" r="r" b="b"/>
              <a:pathLst>
                <a:path w="442" h="1525" extrusionOk="0">
                  <a:moveTo>
                    <a:pt x="1" y="0"/>
                  </a:moveTo>
                  <a:lnTo>
                    <a:pt x="1" y="929"/>
                  </a:lnTo>
                  <a:cubicBezTo>
                    <a:pt x="1" y="1143"/>
                    <a:pt x="155" y="1357"/>
                    <a:pt x="441" y="1524"/>
                  </a:cubicBezTo>
                  <a:lnTo>
                    <a:pt x="441" y="500"/>
                  </a:lnTo>
                  <a:cubicBezTo>
                    <a:pt x="358" y="476"/>
                    <a:pt x="298" y="429"/>
                    <a:pt x="239" y="369"/>
                  </a:cubicBezTo>
                  <a:cubicBezTo>
                    <a:pt x="215" y="334"/>
                    <a:pt x="179" y="322"/>
                    <a:pt x="167" y="298"/>
                  </a:cubicBezTo>
                  <a:cubicBezTo>
                    <a:pt x="143" y="262"/>
                    <a:pt x="120" y="250"/>
                    <a:pt x="108" y="214"/>
                  </a:cubicBezTo>
                  <a:cubicBezTo>
                    <a:pt x="96" y="203"/>
                    <a:pt x="96" y="191"/>
                    <a:pt x="84" y="179"/>
                  </a:cubicBezTo>
                  <a:cubicBezTo>
                    <a:pt x="84" y="179"/>
                    <a:pt x="60" y="155"/>
                    <a:pt x="60" y="143"/>
                  </a:cubicBezTo>
                  <a:lnTo>
                    <a:pt x="24" y="60"/>
                  </a:lnTo>
                  <a:cubicBezTo>
                    <a:pt x="24" y="36"/>
                    <a:pt x="1" y="1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4"/>
            <p:cNvSpPr/>
            <p:nvPr/>
          </p:nvSpPr>
          <p:spPr>
            <a:xfrm>
              <a:off x="2842900" y="4094075"/>
              <a:ext cx="11050" cy="40525"/>
            </a:xfrm>
            <a:custGeom>
              <a:avLst/>
              <a:gdLst/>
              <a:ahLst/>
              <a:cxnLst/>
              <a:rect l="l" t="t" r="r" b="b"/>
              <a:pathLst>
                <a:path w="442" h="1621" fill="none" extrusionOk="0">
                  <a:moveTo>
                    <a:pt x="441" y="596"/>
                  </a:moveTo>
                  <a:lnTo>
                    <a:pt x="441" y="1620"/>
                  </a:lnTo>
                  <a:cubicBezTo>
                    <a:pt x="155" y="1453"/>
                    <a:pt x="1" y="1239"/>
                    <a:pt x="1" y="1025"/>
                  </a:cubicBezTo>
                  <a:lnTo>
                    <a:pt x="1" y="1"/>
                  </a:lnTo>
                  <a:lnTo>
                    <a:pt x="1" y="96"/>
                  </a:lnTo>
                  <a:cubicBezTo>
                    <a:pt x="1" y="108"/>
                    <a:pt x="24" y="132"/>
                    <a:pt x="24" y="156"/>
                  </a:cubicBezTo>
                  <a:lnTo>
                    <a:pt x="60" y="239"/>
                  </a:lnTo>
                  <a:cubicBezTo>
                    <a:pt x="60" y="251"/>
                    <a:pt x="84" y="275"/>
                    <a:pt x="84" y="275"/>
                  </a:cubicBezTo>
                  <a:cubicBezTo>
                    <a:pt x="96" y="287"/>
                    <a:pt x="96" y="299"/>
                    <a:pt x="108" y="310"/>
                  </a:cubicBezTo>
                  <a:cubicBezTo>
                    <a:pt x="120" y="346"/>
                    <a:pt x="143" y="358"/>
                    <a:pt x="167" y="394"/>
                  </a:cubicBezTo>
                  <a:lnTo>
                    <a:pt x="167" y="394"/>
                  </a:lnTo>
                  <a:cubicBezTo>
                    <a:pt x="179" y="418"/>
                    <a:pt x="215" y="430"/>
                    <a:pt x="239" y="465"/>
                  </a:cubicBezTo>
                  <a:cubicBezTo>
                    <a:pt x="298" y="525"/>
                    <a:pt x="358" y="572"/>
                    <a:pt x="441" y="59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4"/>
            <p:cNvSpPr/>
            <p:nvPr/>
          </p:nvSpPr>
          <p:spPr>
            <a:xfrm>
              <a:off x="3579000" y="4362275"/>
              <a:ext cx="25" cy="13125"/>
            </a:xfrm>
            <a:custGeom>
              <a:avLst/>
              <a:gdLst/>
              <a:ahLst/>
              <a:cxnLst/>
              <a:rect l="l" t="t" r="r" b="b"/>
              <a:pathLst>
                <a:path w="1" h="525" extrusionOk="0">
                  <a:moveTo>
                    <a:pt x="1" y="0"/>
                  </a:moveTo>
                  <a:lnTo>
                    <a:pt x="1" y="52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4"/>
            <p:cNvSpPr/>
            <p:nvPr/>
          </p:nvSpPr>
          <p:spPr>
            <a:xfrm>
              <a:off x="3579000" y="4362275"/>
              <a:ext cx="25" cy="13125"/>
            </a:xfrm>
            <a:custGeom>
              <a:avLst/>
              <a:gdLst/>
              <a:ahLst/>
              <a:cxnLst/>
              <a:rect l="l" t="t" r="r" b="b"/>
              <a:pathLst>
                <a:path w="1" h="525" fill="none" extrusionOk="0">
                  <a:moveTo>
                    <a:pt x="1" y="0"/>
                  </a:moveTo>
                  <a:lnTo>
                    <a:pt x="1" y="524"/>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4"/>
            <p:cNvSpPr/>
            <p:nvPr/>
          </p:nvSpPr>
          <p:spPr>
            <a:xfrm>
              <a:off x="3567400" y="4370900"/>
              <a:ext cx="925" cy="32475"/>
            </a:xfrm>
            <a:custGeom>
              <a:avLst/>
              <a:gdLst/>
              <a:ahLst/>
              <a:cxnLst/>
              <a:rect l="l" t="t" r="r" b="b"/>
              <a:pathLst>
                <a:path w="37" h="1299" extrusionOk="0">
                  <a:moveTo>
                    <a:pt x="0" y="1"/>
                  </a:moveTo>
                  <a:lnTo>
                    <a:pt x="0" y="1025"/>
                  </a:lnTo>
                  <a:cubicBezTo>
                    <a:pt x="0" y="1120"/>
                    <a:pt x="36" y="1227"/>
                    <a:pt x="36" y="1298"/>
                  </a:cubicBezTo>
                  <a:lnTo>
                    <a:pt x="36" y="275"/>
                  </a:lnTo>
                  <a:cubicBezTo>
                    <a:pt x="36" y="191"/>
                    <a:pt x="0" y="10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4"/>
            <p:cNvSpPr/>
            <p:nvPr/>
          </p:nvSpPr>
          <p:spPr>
            <a:xfrm>
              <a:off x="3567400" y="4370900"/>
              <a:ext cx="925" cy="32475"/>
            </a:xfrm>
            <a:custGeom>
              <a:avLst/>
              <a:gdLst/>
              <a:ahLst/>
              <a:cxnLst/>
              <a:rect l="l" t="t" r="r" b="b"/>
              <a:pathLst>
                <a:path w="37" h="1299" fill="none" extrusionOk="0">
                  <a:moveTo>
                    <a:pt x="0" y="1025"/>
                  </a:moveTo>
                  <a:lnTo>
                    <a:pt x="0" y="1"/>
                  </a:lnTo>
                  <a:cubicBezTo>
                    <a:pt x="0" y="108"/>
                    <a:pt x="36" y="191"/>
                    <a:pt x="36" y="275"/>
                  </a:cubicBezTo>
                  <a:lnTo>
                    <a:pt x="36" y="1298"/>
                  </a:lnTo>
                  <a:cubicBezTo>
                    <a:pt x="36" y="1227"/>
                    <a:pt x="0" y="1120"/>
                    <a:pt x="0" y="102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4"/>
            <p:cNvSpPr/>
            <p:nvPr/>
          </p:nvSpPr>
          <p:spPr>
            <a:xfrm>
              <a:off x="3568300" y="4377150"/>
              <a:ext cx="325" cy="28900"/>
            </a:xfrm>
            <a:custGeom>
              <a:avLst/>
              <a:gdLst/>
              <a:ahLst/>
              <a:cxnLst/>
              <a:rect l="l" t="t" r="r" b="b"/>
              <a:pathLst>
                <a:path w="13" h="1156" extrusionOk="0">
                  <a:moveTo>
                    <a:pt x="0" y="1"/>
                  </a:moveTo>
                  <a:lnTo>
                    <a:pt x="0" y="1037"/>
                  </a:lnTo>
                  <a:cubicBezTo>
                    <a:pt x="0" y="1072"/>
                    <a:pt x="12" y="1108"/>
                    <a:pt x="12" y="1156"/>
                  </a:cubicBezTo>
                  <a:lnTo>
                    <a:pt x="12" y="120"/>
                  </a:lnTo>
                  <a:cubicBezTo>
                    <a:pt x="12" y="84"/>
                    <a:pt x="12" y="48"/>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4"/>
            <p:cNvSpPr/>
            <p:nvPr/>
          </p:nvSpPr>
          <p:spPr>
            <a:xfrm>
              <a:off x="3568300" y="4377150"/>
              <a:ext cx="325" cy="28900"/>
            </a:xfrm>
            <a:custGeom>
              <a:avLst/>
              <a:gdLst/>
              <a:ahLst/>
              <a:cxnLst/>
              <a:rect l="l" t="t" r="r" b="b"/>
              <a:pathLst>
                <a:path w="13" h="1156" fill="none" extrusionOk="0">
                  <a:moveTo>
                    <a:pt x="12" y="120"/>
                  </a:moveTo>
                  <a:lnTo>
                    <a:pt x="12" y="1156"/>
                  </a:lnTo>
                  <a:cubicBezTo>
                    <a:pt x="12" y="1108"/>
                    <a:pt x="0" y="1072"/>
                    <a:pt x="0" y="1037"/>
                  </a:cubicBezTo>
                  <a:lnTo>
                    <a:pt x="0" y="1"/>
                  </a:lnTo>
                  <a:cubicBezTo>
                    <a:pt x="12" y="48"/>
                    <a:pt x="12" y="84"/>
                    <a:pt x="12" y="12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4"/>
            <p:cNvSpPr/>
            <p:nvPr/>
          </p:nvSpPr>
          <p:spPr>
            <a:xfrm>
              <a:off x="2865225" y="3928150"/>
              <a:ext cx="840300" cy="483775"/>
            </a:xfrm>
            <a:custGeom>
              <a:avLst/>
              <a:gdLst/>
              <a:ahLst/>
              <a:cxnLst/>
              <a:rect l="l" t="t" r="r" b="b"/>
              <a:pathLst>
                <a:path w="33612" h="19351" extrusionOk="0">
                  <a:moveTo>
                    <a:pt x="11009" y="0"/>
                  </a:moveTo>
                  <a:cubicBezTo>
                    <a:pt x="10823" y="0"/>
                    <a:pt x="10639" y="42"/>
                    <a:pt x="10502" y="125"/>
                  </a:cubicBezTo>
                  <a:lnTo>
                    <a:pt x="286" y="6043"/>
                  </a:lnTo>
                  <a:cubicBezTo>
                    <a:pt x="1" y="6209"/>
                    <a:pt x="1" y="6471"/>
                    <a:pt x="286" y="6638"/>
                  </a:cubicBezTo>
                  <a:lnTo>
                    <a:pt x="22087" y="19235"/>
                  </a:lnTo>
                  <a:cubicBezTo>
                    <a:pt x="22230" y="19312"/>
                    <a:pt x="22417" y="19351"/>
                    <a:pt x="22605" y="19351"/>
                  </a:cubicBezTo>
                  <a:cubicBezTo>
                    <a:pt x="22792" y="19351"/>
                    <a:pt x="22980" y="19312"/>
                    <a:pt x="23123" y="19235"/>
                  </a:cubicBezTo>
                  <a:lnTo>
                    <a:pt x="33326" y="13305"/>
                  </a:lnTo>
                  <a:cubicBezTo>
                    <a:pt x="33612" y="13139"/>
                    <a:pt x="33612" y="12877"/>
                    <a:pt x="33326" y="12710"/>
                  </a:cubicBezTo>
                  <a:lnTo>
                    <a:pt x="11526" y="125"/>
                  </a:lnTo>
                  <a:cubicBezTo>
                    <a:pt x="11383" y="42"/>
                    <a:pt x="11195" y="0"/>
                    <a:pt x="1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4"/>
            <p:cNvSpPr/>
            <p:nvPr/>
          </p:nvSpPr>
          <p:spPr>
            <a:xfrm>
              <a:off x="3576025" y="4360925"/>
              <a:ext cx="18175" cy="9550"/>
            </a:xfrm>
            <a:custGeom>
              <a:avLst/>
              <a:gdLst/>
              <a:ahLst/>
              <a:cxnLst/>
              <a:rect l="l" t="t" r="r" b="b"/>
              <a:pathLst>
                <a:path w="727" h="382" extrusionOk="0">
                  <a:moveTo>
                    <a:pt x="359" y="1"/>
                  </a:moveTo>
                  <a:cubicBezTo>
                    <a:pt x="275" y="1"/>
                    <a:pt x="191" y="19"/>
                    <a:pt x="132" y="54"/>
                  </a:cubicBezTo>
                  <a:cubicBezTo>
                    <a:pt x="1" y="138"/>
                    <a:pt x="1" y="257"/>
                    <a:pt x="132" y="328"/>
                  </a:cubicBezTo>
                  <a:cubicBezTo>
                    <a:pt x="191" y="364"/>
                    <a:pt x="275" y="382"/>
                    <a:pt x="359" y="382"/>
                  </a:cubicBezTo>
                  <a:cubicBezTo>
                    <a:pt x="444" y="382"/>
                    <a:pt x="531" y="364"/>
                    <a:pt x="596" y="328"/>
                  </a:cubicBezTo>
                  <a:cubicBezTo>
                    <a:pt x="727" y="257"/>
                    <a:pt x="727" y="138"/>
                    <a:pt x="596" y="54"/>
                  </a:cubicBezTo>
                  <a:cubicBezTo>
                    <a:pt x="531" y="19"/>
                    <a:pt x="444" y="1"/>
                    <a:pt x="3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4"/>
            <p:cNvSpPr/>
            <p:nvPr/>
          </p:nvSpPr>
          <p:spPr>
            <a:xfrm>
              <a:off x="3576025" y="4360475"/>
              <a:ext cx="18175" cy="10450"/>
            </a:xfrm>
            <a:custGeom>
              <a:avLst/>
              <a:gdLst/>
              <a:ahLst/>
              <a:cxnLst/>
              <a:rect l="l" t="t" r="r" b="b"/>
              <a:pathLst>
                <a:path w="727" h="418" fill="none" extrusionOk="0">
                  <a:moveTo>
                    <a:pt x="596" y="72"/>
                  </a:moveTo>
                  <a:cubicBezTo>
                    <a:pt x="727" y="156"/>
                    <a:pt x="727" y="275"/>
                    <a:pt x="596" y="346"/>
                  </a:cubicBezTo>
                  <a:cubicBezTo>
                    <a:pt x="465" y="418"/>
                    <a:pt x="251" y="418"/>
                    <a:pt x="132" y="346"/>
                  </a:cubicBezTo>
                  <a:cubicBezTo>
                    <a:pt x="1" y="275"/>
                    <a:pt x="1" y="156"/>
                    <a:pt x="132" y="72"/>
                  </a:cubicBezTo>
                  <a:cubicBezTo>
                    <a:pt x="251" y="1"/>
                    <a:pt x="465" y="1"/>
                    <a:pt x="596" y="7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4"/>
            <p:cNvSpPr/>
            <p:nvPr/>
          </p:nvSpPr>
          <p:spPr>
            <a:xfrm>
              <a:off x="3462925" y="4295000"/>
              <a:ext cx="261950" cy="152125"/>
            </a:xfrm>
            <a:custGeom>
              <a:avLst/>
              <a:gdLst/>
              <a:ahLst/>
              <a:cxnLst/>
              <a:rect l="l" t="t" r="r" b="b"/>
              <a:pathLst>
                <a:path w="10478" h="6085" extrusionOk="0">
                  <a:moveTo>
                    <a:pt x="4867" y="2638"/>
                  </a:moveTo>
                  <a:cubicBezTo>
                    <a:pt x="4950" y="2638"/>
                    <a:pt x="5037" y="2656"/>
                    <a:pt x="5108" y="2691"/>
                  </a:cubicBezTo>
                  <a:cubicBezTo>
                    <a:pt x="5239" y="2775"/>
                    <a:pt x="5239" y="2894"/>
                    <a:pt x="5108" y="2965"/>
                  </a:cubicBezTo>
                  <a:cubicBezTo>
                    <a:pt x="5049" y="3001"/>
                    <a:pt x="4965" y="3019"/>
                    <a:pt x="4880" y="3019"/>
                  </a:cubicBezTo>
                  <a:cubicBezTo>
                    <a:pt x="4796" y="3019"/>
                    <a:pt x="4709" y="3001"/>
                    <a:pt x="4644" y="2965"/>
                  </a:cubicBezTo>
                  <a:cubicBezTo>
                    <a:pt x="4525" y="2894"/>
                    <a:pt x="4525" y="2775"/>
                    <a:pt x="4644" y="2691"/>
                  </a:cubicBezTo>
                  <a:cubicBezTo>
                    <a:pt x="4703" y="2656"/>
                    <a:pt x="4784" y="2638"/>
                    <a:pt x="4867" y="2638"/>
                  </a:cubicBezTo>
                  <a:close/>
                  <a:moveTo>
                    <a:pt x="10478" y="1"/>
                  </a:moveTo>
                  <a:lnTo>
                    <a:pt x="6858" y="2132"/>
                  </a:lnTo>
                  <a:cubicBezTo>
                    <a:pt x="6858" y="2132"/>
                    <a:pt x="6787" y="2191"/>
                    <a:pt x="6573" y="2263"/>
                  </a:cubicBezTo>
                  <a:cubicBezTo>
                    <a:pt x="6561" y="2263"/>
                    <a:pt x="6549" y="2275"/>
                    <a:pt x="6525" y="2275"/>
                  </a:cubicBezTo>
                  <a:cubicBezTo>
                    <a:pt x="6370" y="2334"/>
                    <a:pt x="6132" y="2382"/>
                    <a:pt x="5811" y="2418"/>
                  </a:cubicBezTo>
                  <a:cubicBezTo>
                    <a:pt x="5775" y="2429"/>
                    <a:pt x="5727" y="2429"/>
                    <a:pt x="5680" y="2429"/>
                  </a:cubicBezTo>
                  <a:lnTo>
                    <a:pt x="5251" y="2429"/>
                  </a:lnTo>
                  <a:cubicBezTo>
                    <a:pt x="5072" y="2429"/>
                    <a:pt x="4941" y="2441"/>
                    <a:pt x="4799" y="2477"/>
                  </a:cubicBezTo>
                  <a:cubicBezTo>
                    <a:pt x="4739" y="2489"/>
                    <a:pt x="4691" y="2501"/>
                    <a:pt x="4608" y="2537"/>
                  </a:cubicBezTo>
                  <a:cubicBezTo>
                    <a:pt x="4572" y="2549"/>
                    <a:pt x="4525" y="2572"/>
                    <a:pt x="4477" y="2608"/>
                  </a:cubicBezTo>
                  <a:cubicBezTo>
                    <a:pt x="4418" y="2632"/>
                    <a:pt x="4370" y="2668"/>
                    <a:pt x="4334" y="2715"/>
                  </a:cubicBezTo>
                  <a:lnTo>
                    <a:pt x="4287" y="2751"/>
                  </a:lnTo>
                  <a:cubicBezTo>
                    <a:pt x="4251" y="2799"/>
                    <a:pt x="4239" y="2834"/>
                    <a:pt x="4227" y="2870"/>
                  </a:cubicBezTo>
                  <a:cubicBezTo>
                    <a:pt x="4215" y="2918"/>
                    <a:pt x="4191" y="2965"/>
                    <a:pt x="4191" y="3001"/>
                  </a:cubicBezTo>
                  <a:cubicBezTo>
                    <a:pt x="4191" y="3108"/>
                    <a:pt x="4227" y="3215"/>
                    <a:pt x="4227" y="3287"/>
                  </a:cubicBezTo>
                  <a:cubicBezTo>
                    <a:pt x="4251" y="3442"/>
                    <a:pt x="4334" y="3561"/>
                    <a:pt x="3775" y="3894"/>
                  </a:cubicBezTo>
                  <a:cubicBezTo>
                    <a:pt x="3584" y="4013"/>
                    <a:pt x="3108" y="4299"/>
                    <a:pt x="2513" y="4644"/>
                  </a:cubicBezTo>
                  <a:cubicBezTo>
                    <a:pt x="1417" y="5287"/>
                    <a:pt x="24" y="6073"/>
                    <a:pt x="0" y="6085"/>
                  </a:cubicBezTo>
                  <a:cubicBezTo>
                    <a:pt x="262" y="6061"/>
                    <a:pt x="500" y="5978"/>
                    <a:pt x="715" y="5870"/>
                  </a:cubicBezTo>
                  <a:lnTo>
                    <a:pt x="10085" y="417"/>
                  </a:lnTo>
                  <a:cubicBezTo>
                    <a:pt x="10299" y="298"/>
                    <a:pt x="10418" y="155"/>
                    <a:pt x="104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4"/>
            <p:cNvSpPr/>
            <p:nvPr/>
          </p:nvSpPr>
          <p:spPr>
            <a:xfrm>
              <a:off x="3462925" y="4295000"/>
              <a:ext cx="261950" cy="152125"/>
            </a:xfrm>
            <a:custGeom>
              <a:avLst/>
              <a:gdLst/>
              <a:ahLst/>
              <a:cxnLst/>
              <a:rect l="l" t="t" r="r" b="b"/>
              <a:pathLst>
                <a:path w="10478" h="6085" fill="none" extrusionOk="0">
                  <a:moveTo>
                    <a:pt x="10478" y="1"/>
                  </a:moveTo>
                  <a:cubicBezTo>
                    <a:pt x="10418" y="155"/>
                    <a:pt x="10299" y="298"/>
                    <a:pt x="10085" y="417"/>
                  </a:cubicBezTo>
                  <a:lnTo>
                    <a:pt x="715" y="5870"/>
                  </a:lnTo>
                  <a:cubicBezTo>
                    <a:pt x="500" y="5978"/>
                    <a:pt x="262" y="6061"/>
                    <a:pt x="0" y="6085"/>
                  </a:cubicBezTo>
                  <a:cubicBezTo>
                    <a:pt x="24" y="6073"/>
                    <a:pt x="1417" y="5287"/>
                    <a:pt x="2513" y="4644"/>
                  </a:cubicBezTo>
                  <a:cubicBezTo>
                    <a:pt x="3108" y="4299"/>
                    <a:pt x="3584" y="4013"/>
                    <a:pt x="3775" y="3894"/>
                  </a:cubicBezTo>
                  <a:cubicBezTo>
                    <a:pt x="4334" y="3561"/>
                    <a:pt x="4251" y="3442"/>
                    <a:pt x="4227" y="3287"/>
                  </a:cubicBezTo>
                  <a:cubicBezTo>
                    <a:pt x="4227" y="3215"/>
                    <a:pt x="4191" y="3108"/>
                    <a:pt x="4191" y="3001"/>
                  </a:cubicBezTo>
                  <a:cubicBezTo>
                    <a:pt x="4191" y="2965"/>
                    <a:pt x="4215" y="2918"/>
                    <a:pt x="4227" y="2870"/>
                  </a:cubicBezTo>
                  <a:cubicBezTo>
                    <a:pt x="4239" y="2834"/>
                    <a:pt x="4251" y="2799"/>
                    <a:pt x="4287" y="2751"/>
                  </a:cubicBezTo>
                  <a:lnTo>
                    <a:pt x="4334" y="2715"/>
                  </a:lnTo>
                  <a:cubicBezTo>
                    <a:pt x="4370" y="2668"/>
                    <a:pt x="4418" y="2632"/>
                    <a:pt x="4477" y="2608"/>
                  </a:cubicBezTo>
                  <a:cubicBezTo>
                    <a:pt x="4525" y="2572"/>
                    <a:pt x="4572" y="2549"/>
                    <a:pt x="4608" y="2537"/>
                  </a:cubicBezTo>
                  <a:cubicBezTo>
                    <a:pt x="4691" y="2501"/>
                    <a:pt x="4739" y="2489"/>
                    <a:pt x="4799" y="2477"/>
                  </a:cubicBezTo>
                  <a:cubicBezTo>
                    <a:pt x="4941" y="2441"/>
                    <a:pt x="5072" y="2429"/>
                    <a:pt x="5251" y="2429"/>
                  </a:cubicBezTo>
                  <a:lnTo>
                    <a:pt x="5394" y="2429"/>
                  </a:lnTo>
                  <a:lnTo>
                    <a:pt x="5441" y="2429"/>
                  </a:lnTo>
                  <a:lnTo>
                    <a:pt x="5561" y="2429"/>
                  </a:lnTo>
                  <a:lnTo>
                    <a:pt x="5680" y="2429"/>
                  </a:lnTo>
                  <a:cubicBezTo>
                    <a:pt x="5727" y="2429"/>
                    <a:pt x="5775" y="2429"/>
                    <a:pt x="5811" y="2418"/>
                  </a:cubicBezTo>
                  <a:cubicBezTo>
                    <a:pt x="6132" y="2382"/>
                    <a:pt x="6370" y="2334"/>
                    <a:pt x="6525" y="2275"/>
                  </a:cubicBezTo>
                  <a:cubicBezTo>
                    <a:pt x="6549" y="2275"/>
                    <a:pt x="6561" y="2263"/>
                    <a:pt x="6573" y="2263"/>
                  </a:cubicBezTo>
                  <a:cubicBezTo>
                    <a:pt x="6787" y="2191"/>
                    <a:pt x="6858" y="2132"/>
                    <a:pt x="6858" y="2132"/>
                  </a:cubicBezTo>
                  <a:close/>
                  <a:moveTo>
                    <a:pt x="4644" y="2965"/>
                  </a:moveTo>
                  <a:cubicBezTo>
                    <a:pt x="4775" y="3037"/>
                    <a:pt x="4989" y="3037"/>
                    <a:pt x="5108" y="2965"/>
                  </a:cubicBezTo>
                  <a:cubicBezTo>
                    <a:pt x="5239" y="2894"/>
                    <a:pt x="5239" y="2775"/>
                    <a:pt x="5108" y="2691"/>
                  </a:cubicBezTo>
                  <a:cubicBezTo>
                    <a:pt x="4965" y="2620"/>
                    <a:pt x="4763" y="2620"/>
                    <a:pt x="4644" y="2691"/>
                  </a:cubicBezTo>
                  <a:cubicBezTo>
                    <a:pt x="4525" y="2775"/>
                    <a:pt x="4525" y="2894"/>
                    <a:pt x="4644" y="2965"/>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4"/>
            <p:cNvSpPr/>
            <p:nvPr/>
          </p:nvSpPr>
          <p:spPr>
            <a:xfrm>
              <a:off x="2838150" y="4095575"/>
              <a:ext cx="895375" cy="383425"/>
            </a:xfrm>
            <a:custGeom>
              <a:avLst/>
              <a:gdLst/>
              <a:ahLst/>
              <a:cxnLst/>
              <a:rect l="l" t="t" r="r" b="b"/>
              <a:pathLst>
                <a:path w="35815" h="15337" extrusionOk="0">
                  <a:moveTo>
                    <a:pt x="0" y="0"/>
                  </a:moveTo>
                  <a:lnTo>
                    <a:pt x="0" y="953"/>
                  </a:lnTo>
                  <a:cubicBezTo>
                    <a:pt x="0" y="1382"/>
                    <a:pt x="464" y="1715"/>
                    <a:pt x="655" y="1822"/>
                  </a:cubicBezTo>
                  <a:cubicBezTo>
                    <a:pt x="703" y="1846"/>
                    <a:pt x="726" y="1858"/>
                    <a:pt x="726" y="1858"/>
                  </a:cubicBezTo>
                  <a:lnTo>
                    <a:pt x="23039" y="14740"/>
                  </a:lnTo>
                  <a:cubicBezTo>
                    <a:pt x="23967" y="15276"/>
                    <a:pt x="24456" y="15336"/>
                    <a:pt x="24515" y="15336"/>
                  </a:cubicBezTo>
                  <a:cubicBezTo>
                    <a:pt x="24541" y="15336"/>
                    <a:pt x="24566" y="15336"/>
                    <a:pt x="24592" y="15336"/>
                  </a:cubicBezTo>
                  <a:cubicBezTo>
                    <a:pt x="25125" y="15336"/>
                    <a:pt x="25653" y="15218"/>
                    <a:pt x="26051" y="14990"/>
                  </a:cubicBezTo>
                  <a:lnTo>
                    <a:pt x="35219" y="9656"/>
                  </a:lnTo>
                  <a:cubicBezTo>
                    <a:pt x="35612" y="9442"/>
                    <a:pt x="35814" y="9144"/>
                    <a:pt x="35814" y="8811"/>
                  </a:cubicBezTo>
                  <a:lnTo>
                    <a:pt x="35814" y="7870"/>
                  </a:lnTo>
                  <a:cubicBezTo>
                    <a:pt x="35814" y="7906"/>
                    <a:pt x="35790" y="7918"/>
                    <a:pt x="35790" y="7930"/>
                  </a:cubicBezTo>
                  <a:cubicBezTo>
                    <a:pt x="35790" y="7942"/>
                    <a:pt x="35778" y="7966"/>
                    <a:pt x="35778" y="7978"/>
                  </a:cubicBezTo>
                  <a:cubicBezTo>
                    <a:pt x="35766" y="7990"/>
                    <a:pt x="35766" y="8013"/>
                    <a:pt x="35766" y="8013"/>
                  </a:cubicBezTo>
                  <a:cubicBezTo>
                    <a:pt x="35731" y="8097"/>
                    <a:pt x="35695" y="8192"/>
                    <a:pt x="35636" y="8263"/>
                  </a:cubicBezTo>
                  <a:cubicBezTo>
                    <a:pt x="35612" y="8275"/>
                    <a:pt x="35612" y="8287"/>
                    <a:pt x="35600" y="8311"/>
                  </a:cubicBezTo>
                  <a:lnTo>
                    <a:pt x="35528" y="8382"/>
                  </a:lnTo>
                  <a:cubicBezTo>
                    <a:pt x="35528" y="8394"/>
                    <a:pt x="35516" y="8394"/>
                    <a:pt x="35493" y="8406"/>
                  </a:cubicBezTo>
                  <a:cubicBezTo>
                    <a:pt x="35409" y="8490"/>
                    <a:pt x="35314" y="8561"/>
                    <a:pt x="35219" y="8621"/>
                  </a:cubicBezTo>
                  <a:lnTo>
                    <a:pt x="26051" y="13943"/>
                  </a:lnTo>
                  <a:cubicBezTo>
                    <a:pt x="25631" y="14170"/>
                    <a:pt x="25112" y="14289"/>
                    <a:pt x="24590" y="14289"/>
                  </a:cubicBezTo>
                  <a:cubicBezTo>
                    <a:pt x="24565" y="14289"/>
                    <a:pt x="24540" y="14288"/>
                    <a:pt x="24515" y="14288"/>
                  </a:cubicBezTo>
                  <a:cubicBezTo>
                    <a:pt x="24456" y="14288"/>
                    <a:pt x="23967" y="14228"/>
                    <a:pt x="23039" y="13693"/>
                  </a:cubicBezTo>
                  <a:lnTo>
                    <a:pt x="726" y="822"/>
                  </a:lnTo>
                  <a:cubicBezTo>
                    <a:pt x="726" y="822"/>
                    <a:pt x="703" y="810"/>
                    <a:pt x="655" y="774"/>
                  </a:cubicBezTo>
                  <a:cubicBezTo>
                    <a:pt x="548" y="715"/>
                    <a:pt x="345" y="584"/>
                    <a:pt x="191" y="393"/>
                  </a:cubicBezTo>
                  <a:cubicBezTo>
                    <a:pt x="167" y="358"/>
                    <a:pt x="155" y="322"/>
                    <a:pt x="119" y="286"/>
                  </a:cubicBezTo>
                  <a:cubicBezTo>
                    <a:pt x="107" y="274"/>
                    <a:pt x="107" y="250"/>
                    <a:pt x="95" y="239"/>
                  </a:cubicBezTo>
                  <a:cubicBezTo>
                    <a:pt x="60" y="215"/>
                    <a:pt x="48" y="167"/>
                    <a:pt x="36" y="120"/>
                  </a:cubicBezTo>
                  <a:cubicBezTo>
                    <a:pt x="36" y="96"/>
                    <a:pt x="12" y="72"/>
                    <a:pt x="12" y="48"/>
                  </a:cubicBezTo>
                  <a:cubicBezTo>
                    <a:pt x="0" y="36"/>
                    <a:pt x="0" y="12"/>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4"/>
            <p:cNvSpPr/>
            <p:nvPr/>
          </p:nvSpPr>
          <p:spPr>
            <a:xfrm>
              <a:off x="2838150" y="4093800"/>
              <a:ext cx="895375" cy="385475"/>
            </a:xfrm>
            <a:custGeom>
              <a:avLst/>
              <a:gdLst/>
              <a:ahLst/>
              <a:cxnLst/>
              <a:rect l="l" t="t" r="r" b="b"/>
              <a:pathLst>
                <a:path w="35815" h="15419" fill="none" extrusionOk="0">
                  <a:moveTo>
                    <a:pt x="35814" y="7858"/>
                  </a:moveTo>
                  <a:lnTo>
                    <a:pt x="35814" y="8882"/>
                  </a:lnTo>
                  <a:cubicBezTo>
                    <a:pt x="35814" y="9215"/>
                    <a:pt x="35612" y="9513"/>
                    <a:pt x="35219" y="9727"/>
                  </a:cubicBezTo>
                  <a:lnTo>
                    <a:pt x="26051" y="15061"/>
                  </a:lnTo>
                  <a:cubicBezTo>
                    <a:pt x="25634" y="15300"/>
                    <a:pt x="25075" y="15419"/>
                    <a:pt x="24515" y="15407"/>
                  </a:cubicBezTo>
                  <a:cubicBezTo>
                    <a:pt x="24456" y="15407"/>
                    <a:pt x="23967" y="15347"/>
                    <a:pt x="23039" y="14811"/>
                  </a:cubicBezTo>
                  <a:lnTo>
                    <a:pt x="726" y="1929"/>
                  </a:lnTo>
                  <a:cubicBezTo>
                    <a:pt x="726" y="1929"/>
                    <a:pt x="703" y="1917"/>
                    <a:pt x="655" y="1893"/>
                  </a:cubicBezTo>
                  <a:cubicBezTo>
                    <a:pt x="464" y="1786"/>
                    <a:pt x="0" y="1453"/>
                    <a:pt x="0" y="1024"/>
                  </a:cubicBezTo>
                  <a:lnTo>
                    <a:pt x="0" y="0"/>
                  </a:lnTo>
                  <a:lnTo>
                    <a:pt x="0" y="48"/>
                  </a:lnTo>
                  <a:lnTo>
                    <a:pt x="0" y="71"/>
                  </a:lnTo>
                  <a:cubicBezTo>
                    <a:pt x="0" y="83"/>
                    <a:pt x="0" y="107"/>
                    <a:pt x="12" y="119"/>
                  </a:cubicBezTo>
                  <a:cubicBezTo>
                    <a:pt x="12" y="143"/>
                    <a:pt x="36" y="167"/>
                    <a:pt x="36" y="191"/>
                  </a:cubicBezTo>
                  <a:cubicBezTo>
                    <a:pt x="48" y="238"/>
                    <a:pt x="60" y="286"/>
                    <a:pt x="95" y="310"/>
                  </a:cubicBezTo>
                  <a:cubicBezTo>
                    <a:pt x="107" y="321"/>
                    <a:pt x="107" y="345"/>
                    <a:pt x="119" y="357"/>
                  </a:cubicBezTo>
                  <a:cubicBezTo>
                    <a:pt x="155" y="393"/>
                    <a:pt x="167" y="429"/>
                    <a:pt x="191" y="464"/>
                  </a:cubicBezTo>
                  <a:cubicBezTo>
                    <a:pt x="345" y="655"/>
                    <a:pt x="548" y="786"/>
                    <a:pt x="655" y="845"/>
                  </a:cubicBezTo>
                  <a:cubicBezTo>
                    <a:pt x="703" y="881"/>
                    <a:pt x="726" y="893"/>
                    <a:pt x="726" y="893"/>
                  </a:cubicBezTo>
                  <a:lnTo>
                    <a:pt x="23039" y="13764"/>
                  </a:lnTo>
                  <a:cubicBezTo>
                    <a:pt x="23967" y="14299"/>
                    <a:pt x="24456" y="14359"/>
                    <a:pt x="24515" y="14359"/>
                  </a:cubicBezTo>
                  <a:cubicBezTo>
                    <a:pt x="25063" y="14371"/>
                    <a:pt x="25610" y="14252"/>
                    <a:pt x="26051" y="14014"/>
                  </a:cubicBezTo>
                  <a:lnTo>
                    <a:pt x="35219" y="8692"/>
                  </a:lnTo>
                  <a:cubicBezTo>
                    <a:pt x="35314" y="8632"/>
                    <a:pt x="35409" y="8561"/>
                    <a:pt x="35493" y="8477"/>
                  </a:cubicBezTo>
                  <a:lnTo>
                    <a:pt x="35493" y="8477"/>
                  </a:lnTo>
                  <a:cubicBezTo>
                    <a:pt x="35516" y="8465"/>
                    <a:pt x="35528" y="8465"/>
                    <a:pt x="35528" y="8453"/>
                  </a:cubicBezTo>
                  <a:lnTo>
                    <a:pt x="35600" y="8382"/>
                  </a:lnTo>
                  <a:cubicBezTo>
                    <a:pt x="35612" y="8358"/>
                    <a:pt x="35612" y="8346"/>
                    <a:pt x="35636" y="8334"/>
                  </a:cubicBezTo>
                  <a:cubicBezTo>
                    <a:pt x="35695" y="8263"/>
                    <a:pt x="35731" y="8168"/>
                    <a:pt x="35766" y="8084"/>
                  </a:cubicBezTo>
                  <a:cubicBezTo>
                    <a:pt x="35766" y="8084"/>
                    <a:pt x="35766" y="8061"/>
                    <a:pt x="35778" y="8049"/>
                  </a:cubicBezTo>
                  <a:cubicBezTo>
                    <a:pt x="35778" y="8037"/>
                    <a:pt x="35790" y="8013"/>
                    <a:pt x="35790" y="8001"/>
                  </a:cubicBezTo>
                  <a:cubicBezTo>
                    <a:pt x="35790" y="7989"/>
                    <a:pt x="35814" y="7977"/>
                    <a:pt x="35814" y="7941"/>
                  </a:cubicBezTo>
                  <a:lnTo>
                    <a:pt x="35814" y="7882"/>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4"/>
            <p:cNvSpPr/>
            <p:nvPr/>
          </p:nvSpPr>
          <p:spPr>
            <a:xfrm>
              <a:off x="2838150" y="3935125"/>
              <a:ext cx="895375" cy="517675"/>
            </a:xfrm>
            <a:custGeom>
              <a:avLst/>
              <a:gdLst/>
              <a:ahLst/>
              <a:cxnLst/>
              <a:rect l="l" t="t" r="r" b="b"/>
              <a:pathLst>
                <a:path w="35815" h="20707" extrusionOk="0">
                  <a:moveTo>
                    <a:pt x="11180" y="72"/>
                  </a:moveTo>
                  <a:cubicBezTo>
                    <a:pt x="11204" y="72"/>
                    <a:pt x="11240" y="72"/>
                    <a:pt x="11263" y="96"/>
                  </a:cubicBezTo>
                  <a:cubicBezTo>
                    <a:pt x="11299" y="96"/>
                    <a:pt x="11323" y="96"/>
                    <a:pt x="11359" y="108"/>
                  </a:cubicBezTo>
                  <a:cubicBezTo>
                    <a:pt x="11609" y="132"/>
                    <a:pt x="11835" y="215"/>
                    <a:pt x="12025" y="334"/>
                  </a:cubicBezTo>
                  <a:lnTo>
                    <a:pt x="35064" y="13634"/>
                  </a:lnTo>
                  <a:cubicBezTo>
                    <a:pt x="35076" y="13634"/>
                    <a:pt x="35076" y="13646"/>
                    <a:pt x="35100" y="13646"/>
                  </a:cubicBezTo>
                  <a:cubicBezTo>
                    <a:pt x="35124" y="13669"/>
                    <a:pt x="35135" y="13681"/>
                    <a:pt x="35171" y="13693"/>
                  </a:cubicBezTo>
                  <a:cubicBezTo>
                    <a:pt x="35374" y="13848"/>
                    <a:pt x="35481" y="14027"/>
                    <a:pt x="35493" y="14217"/>
                  </a:cubicBezTo>
                  <a:lnTo>
                    <a:pt x="35493" y="14229"/>
                  </a:lnTo>
                  <a:cubicBezTo>
                    <a:pt x="35493" y="14288"/>
                    <a:pt x="35481" y="14336"/>
                    <a:pt x="35469" y="14396"/>
                  </a:cubicBezTo>
                  <a:cubicBezTo>
                    <a:pt x="35409" y="14550"/>
                    <a:pt x="35290" y="14693"/>
                    <a:pt x="35076" y="14812"/>
                  </a:cubicBezTo>
                  <a:lnTo>
                    <a:pt x="25706" y="20265"/>
                  </a:lnTo>
                  <a:cubicBezTo>
                    <a:pt x="25491" y="20384"/>
                    <a:pt x="25253" y="20456"/>
                    <a:pt x="24991" y="20480"/>
                  </a:cubicBezTo>
                  <a:cubicBezTo>
                    <a:pt x="24886" y="20493"/>
                    <a:pt x="24778" y="20500"/>
                    <a:pt x="24671" y="20500"/>
                  </a:cubicBezTo>
                  <a:cubicBezTo>
                    <a:pt x="24307" y="20500"/>
                    <a:pt x="23946" y="20422"/>
                    <a:pt x="23670" y="20265"/>
                  </a:cubicBezTo>
                  <a:lnTo>
                    <a:pt x="631" y="6954"/>
                  </a:lnTo>
                  <a:cubicBezTo>
                    <a:pt x="345" y="6788"/>
                    <a:pt x="191" y="6585"/>
                    <a:pt x="191" y="6359"/>
                  </a:cubicBezTo>
                  <a:cubicBezTo>
                    <a:pt x="191" y="6287"/>
                    <a:pt x="214" y="6192"/>
                    <a:pt x="250" y="6121"/>
                  </a:cubicBezTo>
                  <a:lnTo>
                    <a:pt x="345" y="5990"/>
                  </a:lnTo>
                  <a:cubicBezTo>
                    <a:pt x="357" y="5978"/>
                    <a:pt x="357" y="5954"/>
                    <a:pt x="369" y="5954"/>
                  </a:cubicBezTo>
                  <a:lnTo>
                    <a:pt x="393" y="5942"/>
                  </a:lnTo>
                  <a:cubicBezTo>
                    <a:pt x="453" y="5883"/>
                    <a:pt x="524" y="5823"/>
                    <a:pt x="607" y="5776"/>
                  </a:cubicBezTo>
                  <a:lnTo>
                    <a:pt x="9989" y="334"/>
                  </a:lnTo>
                  <a:cubicBezTo>
                    <a:pt x="10073" y="287"/>
                    <a:pt x="10168" y="239"/>
                    <a:pt x="10275" y="191"/>
                  </a:cubicBezTo>
                  <a:cubicBezTo>
                    <a:pt x="10311" y="180"/>
                    <a:pt x="10359" y="168"/>
                    <a:pt x="10394" y="156"/>
                  </a:cubicBezTo>
                  <a:cubicBezTo>
                    <a:pt x="10430" y="132"/>
                    <a:pt x="10478" y="132"/>
                    <a:pt x="10525" y="120"/>
                  </a:cubicBezTo>
                  <a:cubicBezTo>
                    <a:pt x="10597" y="108"/>
                    <a:pt x="10668" y="96"/>
                    <a:pt x="10763" y="96"/>
                  </a:cubicBezTo>
                  <a:cubicBezTo>
                    <a:pt x="10835" y="72"/>
                    <a:pt x="10930" y="72"/>
                    <a:pt x="11001" y="72"/>
                  </a:cubicBezTo>
                  <a:close/>
                  <a:moveTo>
                    <a:pt x="10969" y="1"/>
                  </a:moveTo>
                  <a:cubicBezTo>
                    <a:pt x="10811" y="1"/>
                    <a:pt x="10644" y="13"/>
                    <a:pt x="10466" y="37"/>
                  </a:cubicBezTo>
                  <a:cubicBezTo>
                    <a:pt x="10180" y="96"/>
                    <a:pt x="9930" y="180"/>
                    <a:pt x="9704" y="322"/>
                  </a:cubicBezTo>
                  <a:lnTo>
                    <a:pt x="536" y="5645"/>
                  </a:lnTo>
                  <a:cubicBezTo>
                    <a:pt x="310" y="5764"/>
                    <a:pt x="167" y="5918"/>
                    <a:pt x="60" y="6073"/>
                  </a:cubicBezTo>
                  <a:cubicBezTo>
                    <a:pt x="12" y="6168"/>
                    <a:pt x="0" y="6252"/>
                    <a:pt x="0" y="6347"/>
                  </a:cubicBezTo>
                  <a:lnTo>
                    <a:pt x="0" y="6383"/>
                  </a:lnTo>
                  <a:lnTo>
                    <a:pt x="0" y="6418"/>
                  </a:lnTo>
                  <a:cubicBezTo>
                    <a:pt x="0" y="6430"/>
                    <a:pt x="0" y="6454"/>
                    <a:pt x="12" y="6466"/>
                  </a:cubicBezTo>
                  <a:cubicBezTo>
                    <a:pt x="12" y="6490"/>
                    <a:pt x="36" y="6502"/>
                    <a:pt x="36" y="6538"/>
                  </a:cubicBezTo>
                  <a:cubicBezTo>
                    <a:pt x="48" y="6585"/>
                    <a:pt x="60" y="6621"/>
                    <a:pt x="95" y="6657"/>
                  </a:cubicBezTo>
                  <a:cubicBezTo>
                    <a:pt x="107" y="6668"/>
                    <a:pt x="107" y="6680"/>
                    <a:pt x="119" y="6704"/>
                  </a:cubicBezTo>
                  <a:cubicBezTo>
                    <a:pt x="155" y="6740"/>
                    <a:pt x="167" y="6776"/>
                    <a:pt x="191" y="6799"/>
                  </a:cubicBezTo>
                  <a:cubicBezTo>
                    <a:pt x="345" y="7002"/>
                    <a:pt x="548" y="7133"/>
                    <a:pt x="655" y="7192"/>
                  </a:cubicBezTo>
                  <a:cubicBezTo>
                    <a:pt x="703" y="7216"/>
                    <a:pt x="726" y="7240"/>
                    <a:pt x="726" y="7240"/>
                  </a:cubicBezTo>
                  <a:lnTo>
                    <a:pt x="23039" y="20111"/>
                  </a:lnTo>
                  <a:cubicBezTo>
                    <a:pt x="23967" y="20646"/>
                    <a:pt x="24456" y="20706"/>
                    <a:pt x="24515" y="20706"/>
                  </a:cubicBezTo>
                  <a:cubicBezTo>
                    <a:pt x="24540" y="20706"/>
                    <a:pt x="24565" y="20707"/>
                    <a:pt x="24590" y="20707"/>
                  </a:cubicBezTo>
                  <a:cubicBezTo>
                    <a:pt x="25112" y="20707"/>
                    <a:pt x="25631" y="20588"/>
                    <a:pt x="26051" y="20361"/>
                  </a:cubicBezTo>
                  <a:lnTo>
                    <a:pt x="35219" y="15039"/>
                  </a:lnTo>
                  <a:cubicBezTo>
                    <a:pt x="35314" y="14979"/>
                    <a:pt x="35409" y="14908"/>
                    <a:pt x="35493" y="14824"/>
                  </a:cubicBezTo>
                  <a:cubicBezTo>
                    <a:pt x="35516" y="14812"/>
                    <a:pt x="35528" y="14812"/>
                    <a:pt x="35528" y="14800"/>
                  </a:cubicBezTo>
                  <a:lnTo>
                    <a:pt x="35600" y="14717"/>
                  </a:lnTo>
                  <a:cubicBezTo>
                    <a:pt x="35612" y="14705"/>
                    <a:pt x="35612" y="14693"/>
                    <a:pt x="35636" y="14681"/>
                  </a:cubicBezTo>
                  <a:cubicBezTo>
                    <a:pt x="35695" y="14610"/>
                    <a:pt x="35731" y="14515"/>
                    <a:pt x="35766" y="14419"/>
                  </a:cubicBezTo>
                  <a:cubicBezTo>
                    <a:pt x="35766" y="14408"/>
                    <a:pt x="35766" y="14408"/>
                    <a:pt x="35778" y="14396"/>
                  </a:cubicBezTo>
                  <a:cubicBezTo>
                    <a:pt x="35778" y="14384"/>
                    <a:pt x="35790" y="14360"/>
                    <a:pt x="35790" y="14348"/>
                  </a:cubicBezTo>
                  <a:cubicBezTo>
                    <a:pt x="35790" y="14336"/>
                    <a:pt x="35814" y="14324"/>
                    <a:pt x="35814" y="14288"/>
                  </a:cubicBezTo>
                  <a:lnTo>
                    <a:pt x="35814" y="14229"/>
                  </a:lnTo>
                  <a:lnTo>
                    <a:pt x="35814" y="14169"/>
                  </a:lnTo>
                  <a:cubicBezTo>
                    <a:pt x="35814" y="14157"/>
                    <a:pt x="35814" y="14134"/>
                    <a:pt x="35790" y="14098"/>
                  </a:cubicBezTo>
                  <a:cubicBezTo>
                    <a:pt x="35778" y="14038"/>
                    <a:pt x="35707" y="13872"/>
                    <a:pt x="35338" y="13622"/>
                  </a:cubicBezTo>
                  <a:cubicBezTo>
                    <a:pt x="35219" y="13526"/>
                    <a:pt x="35052" y="13431"/>
                    <a:pt x="34814" y="13288"/>
                  </a:cubicBezTo>
                  <a:lnTo>
                    <a:pt x="12549" y="442"/>
                  </a:lnTo>
                  <a:cubicBezTo>
                    <a:pt x="12549" y="442"/>
                    <a:pt x="12514" y="418"/>
                    <a:pt x="12478" y="394"/>
                  </a:cubicBezTo>
                  <a:cubicBezTo>
                    <a:pt x="12323" y="299"/>
                    <a:pt x="11954" y="108"/>
                    <a:pt x="11418" y="37"/>
                  </a:cubicBezTo>
                  <a:cubicBezTo>
                    <a:pt x="11275" y="13"/>
                    <a:pt x="11126" y="1"/>
                    <a:pt x="10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4"/>
            <p:cNvSpPr/>
            <p:nvPr/>
          </p:nvSpPr>
          <p:spPr>
            <a:xfrm>
              <a:off x="2838150" y="3934850"/>
              <a:ext cx="895375" cy="518225"/>
            </a:xfrm>
            <a:custGeom>
              <a:avLst/>
              <a:gdLst/>
              <a:ahLst/>
              <a:cxnLst/>
              <a:rect l="l" t="t" r="r" b="b"/>
              <a:pathLst>
                <a:path w="35815" h="20729" fill="none" extrusionOk="0">
                  <a:moveTo>
                    <a:pt x="35790" y="14109"/>
                  </a:moveTo>
                  <a:cubicBezTo>
                    <a:pt x="35778" y="14049"/>
                    <a:pt x="35707" y="13883"/>
                    <a:pt x="35338" y="13633"/>
                  </a:cubicBezTo>
                  <a:cubicBezTo>
                    <a:pt x="35219" y="13537"/>
                    <a:pt x="35052" y="13442"/>
                    <a:pt x="34814" y="13299"/>
                  </a:cubicBezTo>
                  <a:lnTo>
                    <a:pt x="12549" y="453"/>
                  </a:lnTo>
                  <a:cubicBezTo>
                    <a:pt x="12549" y="453"/>
                    <a:pt x="12514" y="429"/>
                    <a:pt x="12478" y="405"/>
                  </a:cubicBezTo>
                  <a:cubicBezTo>
                    <a:pt x="12323" y="310"/>
                    <a:pt x="11954" y="119"/>
                    <a:pt x="11418" y="48"/>
                  </a:cubicBezTo>
                  <a:cubicBezTo>
                    <a:pt x="11132" y="0"/>
                    <a:pt x="10823" y="0"/>
                    <a:pt x="10466" y="48"/>
                  </a:cubicBezTo>
                  <a:cubicBezTo>
                    <a:pt x="10180" y="107"/>
                    <a:pt x="9930" y="191"/>
                    <a:pt x="9704" y="333"/>
                  </a:cubicBezTo>
                  <a:lnTo>
                    <a:pt x="536" y="5656"/>
                  </a:lnTo>
                  <a:cubicBezTo>
                    <a:pt x="310" y="5775"/>
                    <a:pt x="167" y="5929"/>
                    <a:pt x="60" y="6084"/>
                  </a:cubicBezTo>
                  <a:cubicBezTo>
                    <a:pt x="12" y="6179"/>
                    <a:pt x="0" y="6263"/>
                    <a:pt x="0" y="6358"/>
                  </a:cubicBezTo>
                  <a:lnTo>
                    <a:pt x="0" y="6394"/>
                  </a:lnTo>
                  <a:lnTo>
                    <a:pt x="0" y="6429"/>
                  </a:lnTo>
                  <a:cubicBezTo>
                    <a:pt x="0" y="6441"/>
                    <a:pt x="0" y="6465"/>
                    <a:pt x="12" y="6477"/>
                  </a:cubicBezTo>
                  <a:cubicBezTo>
                    <a:pt x="12" y="6501"/>
                    <a:pt x="36" y="6513"/>
                    <a:pt x="36" y="6549"/>
                  </a:cubicBezTo>
                  <a:cubicBezTo>
                    <a:pt x="48" y="6596"/>
                    <a:pt x="60" y="6632"/>
                    <a:pt x="95" y="6668"/>
                  </a:cubicBezTo>
                  <a:cubicBezTo>
                    <a:pt x="107" y="6679"/>
                    <a:pt x="107" y="6691"/>
                    <a:pt x="119" y="6715"/>
                  </a:cubicBezTo>
                  <a:cubicBezTo>
                    <a:pt x="155" y="6751"/>
                    <a:pt x="167" y="6787"/>
                    <a:pt x="191" y="6810"/>
                  </a:cubicBezTo>
                  <a:cubicBezTo>
                    <a:pt x="345" y="7013"/>
                    <a:pt x="548" y="7144"/>
                    <a:pt x="655" y="7203"/>
                  </a:cubicBezTo>
                  <a:cubicBezTo>
                    <a:pt x="703" y="7227"/>
                    <a:pt x="726" y="7251"/>
                    <a:pt x="726" y="7251"/>
                  </a:cubicBezTo>
                  <a:lnTo>
                    <a:pt x="23039" y="20122"/>
                  </a:lnTo>
                  <a:cubicBezTo>
                    <a:pt x="23967" y="20657"/>
                    <a:pt x="24456" y="20717"/>
                    <a:pt x="24515" y="20717"/>
                  </a:cubicBezTo>
                  <a:cubicBezTo>
                    <a:pt x="25063" y="20729"/>
                    <a:pt x="25610" y="20610"/>
                    <a:pt x="26051" y="20372"/>
                  </a:cubicBezTo>
                  <a:lnTo>
                    <a:pt x="35219" y="15050"/>
                  </a:lnTo>
                  <a:cubicBezTo>
                    <a:pt x="35314" y="14990"/>
                    <a:pt x="35409" y="14919"/>
                    <a:pt x="35493" y="14835"/>
                  </a:cubicBezTo>
                  <a:lnTo>
                    <a:pt x="35493" y="14835"/>
                  </a:lnTo>
                  <a:cubicBezTo>
                    <a:pt x="35516" y="14823"/>
                    <a:pt x="35528" y="14823"/>
                    <a:pt x="35528" y="14811"/>
                  </a:cubicBezTo>
                  <a:lnTo>
                    <a:pt x="35600" y="14728"/>
                  </a:lnTo>
                  <a:cubicBezTo>
                    <a:pt x="35612" y="14716"/>
                    <a:pt x="35612" y="14704"/>
                    <a:pt x="35636" y="14692"/>
                  </a:cubicBezTo>
                  <a:cubicBezTo>
                    <a:pt x="35695" y="14621"/>
                    <a:pt x="35731" y="14526"/>
                    <a:pt x="35766" y="14430"/>
                  </a:cubicBezTo>
                  <a:cubicBezTo>
                    <a:pt x="35766" y="14419"/>
                    <a:pt x="35766" y="14419"/>
                    <a:pt x="35778" y="14407"/>
                  </a:cubicBezTo>
                  <a:cubicBezTo>
                    <a:pt x="35778" y="14395"/>
                    <a:pt x="35790" y="14371"/>
                    <a:pt x="35790" y="14359"/>
                  </a:cubicBezTo>
                  <a:cubicBezTo>
                    <a:pt x="35790" y="14347"/>
                    <a:pt x="35814" y="14335"/>
                    <a:pt x="35814" y="14299"/>
                  </a:cubicBezTo>
                  <a:lnTo>
                    <a:pt x="35814" y="14240"/>
                  </a:lnTo>
                  <a:lnTo>
                    <a:pt x="35814" y="14180"/>
                  </a:lnTo>
                  <a:cubicBezTo>
                    <a:pt x="35814" y="14168"/>
                    <a:pt x="35814" y="14145"/>
                    <a:pt x="35790" y="14109"/>
                  </a:cubicBezTo>
                  <a:close/>
                  <a:moveTo>
                    <a:pt x="35493" y="14240"/>
                  </a:moveTo>
                  <a:cubicBezTo>
                    <a:pt x="35493" y="14299"/>
                    <a:pt x="35481" y="14347"/>
                    <a:pt x="35469" y="14407"/>
                  </a:cubicBezTo>
                  <a:cubicBezTo>
                    <a:pt x="35409" y="14561"/>
                    <a:pt x="35290" y="14704"/>
                    <a:pt x="35076" y="14823"/>
                  </a:cubicBezTo>
                  <a:lnTo>
                    <a:pt x="25706" y="20276"/>
                  </a:lnTo>
                  <a:cubicBezTo>
                    <a:pt x="25491" y="20395"/>
                    <a:pt x="25253" y="20467"/>
                    <a:pt x="24991" y="20491"/>
                  </a:cubicBezTo>
                  <a:cubicBezTo>
                    <a:pt x="24527" y="20550"/>
                    <a:pt x="24027" y="20479"/>
                    <a:pt x="23670" y="20276"/>
                  </a:cubicBezTo>
                  <a:lnTo>
                    <a:pt x="631" y="6965"/>
                  </a:lnTo>
                  <a:cubicBezTo>
                    <a:pt x="345" y="6799"/>
                    <a:pt x="191" y="6596"/>
                    <a:pt x="191" y="6370"/>
                  </a:cubicBezTo>
                  <a:cubicBezTo>
                    <a:pt x="191" y="6298"/>
                    <a:pt x="214" y="6203"/>
                    <a:pt x="250" y="6132"/>
                  </a:cubicBezTo>
                  <a:lnTo>
                    <a:pt x="345" y="6001"/>
                  </a:lnTo>
                  <a:cubicBezTo>
                    <a:pt x="357" y="5989"/>
                    <a:pt x="357" y="5965"/>
                    <a:pt x="369" y="5965"/>
                  </a:cubicBezTo>
                  <a:lnTo>
                    <a:pt x="393" y="5953"/>
                  </a:lnTo>
                  <a:cubicBezTo>
                    <a:pt x="453" y="5894"/>
                    <a:pt x="524" y="5834"/>
                    <a:pt x="607" y="5787"/>
                  </a:cubicBezTo>
                  <a:lnTo>
                    <a:pt x="9989" y="345"/>
                  </a:lnTo>
                  <a:cubicBezTo>
                    <a:pt x="10073" y="298"/>
                    <a:pt x="10168" y="250"/>
                    <a:pt x="10275" y="202"/>
                  </a:cubicBezTo>
                  <a:cubicBezTo>
                    <a:pt x="10311" y="191"/>
                    <a:pt x="10359" y="179"/>
                    <a:pt x="10394" y="167"/>
                  </a:cubicBezTo>
                  <a:cubicBezTo>
                    <a:pt x="10430" y="143"/>
                    <a:pt x="10478" y="143"/>
                    <a:pt x="10525" y="131"/>
                  </a:cubicBezTo>
                  <a:cubicBezTo>
                    <a:pt x="10597" y="119"/>
                    <a:pt x="10668" y="107"/>
                    <a:pt x="10763" y="107"/>
                  </a:cubicBezTo>
                  <a:cubicBezTo>
                    <a:pt x="10835" y="83"/>
                    <a:pt x="10930" y="83"/>
                    <a:pt x="11001" y="83"/>
                  </a:cubicBezTo>
                  <a:lnTo>
                    <a:pt x="11013" y="83"/>
                  </a:lnTo>
                  <a:lnTo>
                    <a:pt x="11180" y="83"/>
                  </a:lnTo>
                  <a:cubicBezTo>
                    <a:pt x="11204" y="83"/>
                    <a:pt x="11240" y="83"/>
                    <a:pt x="11263" y="107"/>
                  </a:cubicBezTo>
                  <a:cubicBezTo>
                    <a:pt x="11299" y="107"/>
                    <a:pt x="11323" y="107"/>
                    <a:pt x="11359" y="119"/>
                  </a:cubicBezTo>
                  <a:cubicBezTo>
                    <a:pt x="11609" y="143"/>
                    <a:pt x="11835" y="226"/>
                    <a:pt x="12025" y="345"/>
                  </a:cubicBezTo>
                  <a:lnTo>
                    <a:pt x="35064" y="13645"/>
                  </a:lnTo>
                  <a:cubicBezTo>
                    <a:pt x="35076" y="13645"/>
                    <a:pt x="35076" y="13657"/>
                    <a:pt x="35100" y="13657"/>
                  </a:cubicBezTo>
                  <a:cubicBezTo>
                    <a:pt x="35124" y="13680"/>
                    <a:pt x="35135" y="13692"/>
                    <a:pt x="35171" y="13704"/>
                  </a:cubicBezTo>
                  <a:cubicBezTo>
                    <a:pt x="35374" y="13859"/>
                    <a:pt x="35481" y="14038"/>
                    <a:pt x="35493" y="14228"/>
                  </a:cubicBezTo>
                  <a:lnTo>
                    <a:pt x="35493" y="14240"/>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4"/>
            <p:cNvSpPr/>
            <p:nvPr/>
          </p:nvSpPr>
          <p:spPr>
            <a:xfrm>
              <a:off x="3204550" y="3829275"/>
              <a:ext cx="267925" cy="277925"/>
            </a:xfrm>
            <a:custGeom>
              <a:avLst/>
              <a:gdLst/>
              <a:ahLst/>
              <a:cxnLst/>
              <a:rect l="l" t="t" r="r" b="b"/>
              <a:pathLst>
                <a:path w="10717" h="11117" extrusionOk="0">
                  <a:moveTo>
                    <a:pt x="2526" y="1"/>
                  </a:moveTo>
                  <a:cubicBezTo>
                    <a:pt x="2251" y="1"/>
                    <a:pt x="2002" y="65"/>
                    <a:pt x="1787" y="187"/>
                  </a:cubicBezTo>
                  <a:lnTo>
                    <a:pt x="1" y="1235"/>
                  </a:lnTo>
                  <a:cubicBezTo>
                    <a:pt x="211" y="1112"/>
                    <a:pt x="457" y="1048"/>
                    <a:pt x="732" y="1048"/>
                  </a:cubicBezTo>
                  <a:cubicBezTo>
                    <a:pt x="1125" y="1048"/>
                    <a:pt x="1576" y="1180"/>
                    <a:pt x="2060" y="1461"/>
                  </a:cubicBezTo>
                  <a:lnTo>
                    <a:pt x="2144" y="1497"/>
                  </a:lnTo>
                  <a:cubicBezTo>
                    <a:pt x="2834" y="1913"/>
                    <a:pt x="3501" y="2604"/>
                    <a:pt x="3989" y="3402"/>
                  </a:cubicBezTo>
                  <a:lnTo>
                    <a:pt x="4096" y="3342"/>
                  </a:lnTo>
                  <a:cubicBezTo>
                    <a:pt x="4301" y="3235"/>
                    <a:pt x="4537" y="3181"/>
                    <a:pt x="4794" y="3181"/>
                  </a:cubicBezTo>
                  <a:cubicBezTo>
                    <a:pt x="5194" y="3181"/>
                    <a:pt x="5645" y="3312"/>
                    <a:pt x="6109" y="3580"/>
                  </a:cubicBezTo>
                  <a:lnTo>
                    <a:pt x="6192" y="3628"/>
                  </a:lnTo>
                  <a:cubicBezTo>
                    <a:pt x="6966" y="4104"/>
                    <a:pt x="7680" y="4878"/>
                    <a:pt x="8204" y="5819"/>
                  </a:cubicBezTo>
                  <a:cubicBezTo>
                    <a:pt x="8680" y="6676"/>
                    <a:pt x="8954" y="7593"/>
                    <a:pt x="8918" y="8378"/>
                  </a:cubicBezTo>
                  <a:cubicBezTo>
                    <a:pt x="8871" y="9748"/>
                    <a:pt x="8133" y="10593"/>
                    <a:pt x="7240" y="11117"/>
                  </a:cubicBezTo>
                  <a:lnTo>
                    <a:pt x="9026" y="10069"/>
                  </a:lnTo>
                  <a:cubicBezTo>
                    <a:pt x="9919" y="9557"/>
                    <a:pt x="10657" y="8700"/>
                    <a:pt x="10704" y="7331"/>
                  </a:cubicBezTo>
                  <a:cubicBezTo>
                    <a:pt x="10716" y="6545"/>
                    <a:pt x="10466" y="5640"/>
                    <a:pt x="10002" y="4759"/>
                  </a:cubicBezTo>
                  <a:cubicBezTo>
                    <a:pt x="9490" y="3818"/>
                    <a:pt x="8776" y="3044"/>
                    <a:pt x="8002" y="2568"/>
                  </a:cubicBezTo>
                  <a:lnTo>
                    <a:pt x="7906" y="2520"/>
                  </a:lnTo>
                  <a:cubicBezTo>
                    <a:pt x="7449" y="2260"/>
                    <a:pt x="7004" y="2129"/>
                    <a:pt x="6606" y="2129"/>
                  </a:cubicBezTo>
                  <a:cubicBezTo>
                    <a:pt x="6331" y="2129"/>
                    <a:pt x="6078" y="2192"/>
                    <a:pt x="5859" y="2318"/>
                  </a:cubicBezTo>
                  <a:lnTo>
                    <a:pt x="5775" y="2366"/>
                  </a:lnTo>
                  <a:cubicBezTo>
                    <a:pt x="5287" y="1556"/>
                    <a:pt x="4632" y="877"/>
                    <a:pt x="3930" y="461"/>
                  </a:cubicBezTo>
                  <a:lnTo>
                    <a:pt x="3846" y="413"/>
                  </a:lnTo>
                  <a:cubicBezTo>
                    <a:pt x="3369" y="132"/>
                    <a:pt x="2921" y="1"/>
                    <a:pt x="2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4"/>
            <p:cNvSpPr/>
            <p:nvPr/>
          </p:nvSpPr>
          <p:spPr>
            <a:xfrm>
              <a:off x="3204550" y="3826500"/>
              <a:ext cx="267925" cy="280700"/>
            </a:xfrm>
            <a:custGeom>
              <a:avLst/>
              <a:gdLst/>
              <a:ahLst/>
              <a:cxnLst/>
              <a:rect l="l" t="t" r="r" b="b"/>
              <a:pathLst>
                <a:path w="10717" h="11228" fill="none" extrusionOk="0">
                  <a:moveTo>
                    <a:pt x="10704" y="7442"/>
                  </a:moveTo>
                  <a:cubicBezTo>
                    <a:pt x="10657" y="8811"/>
                    <a:pt x="9919" y="9668"/>
                    <a:pt x="9026" y="10180"/>
                  </a:cubicBezTo>
                  <a:lnTo>
                    <a:pt x="7240" y="11228"/>
                  </a:lnTo>
                  <a:cubicBezTo>
                    <a:pt x="8133" y="10704"/>
                    <a:pt x="8871" y="9859"/>
                    <a:pt x="8918" y="8489"/>
                  </a:cubicBezTo>
                  <a:cubicBezTo>
                    <a:pt x="8954" y="7704"/>
                    <a:pt x="8680" y="6787"/>
                    <a:pt x="8204" y="5930"/>
                  </a:cubicBezTo>
                  <a:cubicBezTo>
                    <a:pt x="7680" y="4989"/>
                    <a:pt x="6966" y="4215"/>
                    <a:pt x="6192" y="3739"/>
                  </a:cubicBezTo>
                  <a:lnTo>
                    <a:pt x="6109" y="3691"/>
                  </a:lnTo>
                  <a:cubicBezTo>
                    <a:pt x="5347" y="3251"/>
                    <a:pt x="4620" y="3179"/>
                    <a:pt x="4096" y="3453"/>
                  </a:cubicBezTo>
                  <a:lnTo>
                    <a:pt x="3989" y="3513"/>
                  </a:lnTo>
                  <a:cubicBezTo>
                    <a:pt x="3501" y="2715"/>
                    <a:pt x="2834" y="2024"/>
                    <a:pt x="2144" y="1608"/>
                  </a:cubicBezTo>
                  <a:lnTo>
                    <a:pt x="2060" y="1572"/>
                  </a:lnTo>
                  <a:cubicBezTo>
                    <a:pt x="1239" y="1096"/>
                    <a:pt x="513" y="1048"/>
                    <a:pt x="1" y="1346"/>
                  </a:cubicBezTo>
                  <a:lnTo>
                    <a:pt x="1787" y="298"/>
                  </a:lnTo>
                  <a:cubicBezTo>
                    <a:pt x="2311" y="0"/>
                    <a:pt x="3037" y="48"/>
                    <a:pt x="3846" y="524"/>
                  </a:cubicBezTo>
                  <a:lnTo>
                    <a:pt x="3930" y="572"/>
                  </a:lnTo>
                  <a:cubicBezTo>
                    <a:pt x="4632" y="988"/>
                    <a:pt x="5287" y="1667"/>
                    <a:pt x="5775" y="2477"/>
                  </a:cubicBezTo>
                  <a:lnTo>
                    <a:pt x="5859" y="2429"/>
                  </a:lnTo>
                  <a:cubicBezTo>
                    <a:pt x="6394" y="2120"/>
                    <a:pt x="7133" y="2191"/>
                    <a:pt x="7906" y="2631"/>
                  </a:cubicBezTo>
                  <a:lnTo>
                    <a:pt x="8002" y="2679"/>
                  </a:lnTo>
                  <a:cubicBezTo>
                    <a:pt x="8776" y="3155"/>
                    <a:pt x="9490" y="3929"/>
                    <a:pt x="10002" y="4870"/>
                  </a:cubicBezTo>
                  <a:cubicBezTo>
                    <a:pt x="10466" y="5751"/>
                    <a:pt x="10716" y="6656"/>
                    <a:pt x="10704" y="744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4"/>
            <p:cNvSpPr/>
            <p:nvPr/>
          </p:nvSpPr>
          <p:spPr>
            <a:xfrm>
              <a:off x="3176275" y="3854825"/>
              <a:ext cx="252150" cy="273225"/>
            </a:xfrm>
            <a:custGeom>
              <a:avLst/>
              <a:gdLst/>
              <a:ahLst/>
              <a:cxnLst/>
              <a:rect l="l" t="t" r="r" b="b"/>
              <a:pathLst>
                <a:path w="10086" h="10929" extrusionOk="0">
                  <a:moveTo>
                    <a:pt x="1857" y="0"/>
                  </a:moveTo>
                  <a:cubicBezTo>
                    <a:pt x="993" y="0"/>
                    <a:pt x="399" y="634"/>
                    <a:pt x="358" y="1760"/>
                  </a:cubicBezTo>
                  <a:cubicBezTo>
                    <a:pt x="298" y="2046"/>
                    <a:pt x="1" y="4332"/>
                    <a:pt x="5013" y="10809"/>
                  </a:cubicBezTo>
                  <a:lnTo>
                    <a:pt x="5108" y="10928"/>
                  </a:lnTo>
                  <a:lnTo>
                    <a:pt x="5192" y="10928"/>
                  </a:lnTo>
                  <a:cubicBezTo>
                    <a:pt x="5394" y="10928"/>
                    <a:pt x="9942" y="10797"/>
                    <a:pt x="10049" y="7356"/>
                  </a:cubicBezTo>
                  <a:cubicBezTo>
                    <a:pt x="10085" y="6571"/>
                    <a:pt x="9823" y="5654"/>
                    <a:pt x="9335" y="4785"/>
                  </a:cubicBezTo>
                  <a:cubicBezTo>
                    <a:pt x="8811" y="3844"/>
                    <a:pt x="8097" y="3070"/>
                    <a:pt x="7323" y="2594"/>
                  </a:cubicBezTo>
                  <a:lnTo>
                    <a:pt x="7240" y="2546"/>
                  </a:lnTo>
                  <a:cubicBezTo>
                    <a:pt x="6770" y="2274"/>
                    <a:pt x="6316" y="2138"/>
                    <a:pt x="5916" y="2138"/>
                  </a:cubicBezTo>
                  <a:cubicBezTo>
                    <a:pt x="5615" y="2138"/>
                    <a:pt x="5345" y="2215"/>
                    <a:pt x="5120" y="2368"/>
                  </a:cubicBezTo>
                  <a:cubicBezTo>
                    <a:pt x="4632" y="1582"/>
                    <a:pt x="3977" y="879"/>
                    <a:pt x="3275" y="463"/>
                  </a:cubicBezTo>
                  <a:lnTo>
                    <a:pt x="3191" y="415"/>
                  </a:lnTo>
                  <a:cubicBezTo>
                    <a:pt x="2708" y="134"/>
                    <a:pt x="2254" y="0"/>
                    <a:pt x="18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4"/>
            <p:cNvSpPr/>
            <p:nvPr/>
          </p:nvSpPr>
          <p:spPr>
            <a:xfrm>
              <a:off x="3176275" y="3842875"/>
              <a:ext cx="252150" cy="285175"/>
            </a:xfrm>
            <a:custGeom>
              <a:avLst/>
              <a:gdLst/>
              <a:ahLst/>
              <a:cxnLst/>
              <a:rect l="l" t="t" r="r" b="b"/>
              <a:pathLst>
                <a:path w="10086" h="11407" fill="none" extrusionOk="0">
                  <a:moveTo>
                    <a:pt x="7240" y="3024"/>
                  </a:moveTo>
                  <a:lnTo>
                    <a:pt x="7323" y="3072"/>
                  </a:lnTo>
                  <a:cubicBezTo>
                    <a:pt x="8097" y="3548"/>
                    <a:pt x="8811" y="4322"/>
                    <a:pt x="9335" y="5263"/>
                  </a:cubicBezTo>
                  <a:cubicBezTo>
                    <a:pt x="9823" y="6132"/>
                    <a:pt x="10085" y="7049"/>
                    <a:pt x="10049" y="7834"/>
                  </a:cubicBezTo>
                  <a:cubicBezTo>
                    <a:pt x="9942" y="11275"/>
                    <a:pt x="5394" y="11406"/>
                    <a:pt x="5192" y="11406"/>
                  </a:cubicBezTo>
                  <a:lnTo>
                    <a:pt x="5108" y="11406"/>
                  </a:lnTo>
                  <a:lnTo>
                    <a:pt x="5013" y="11287"/>
                  </a:lnTo>
                  <a:cubicBezTo>
                    <a:pt x="1" y="4810"/>
                    <a:pt x="298" y="2524"/>
                    <a:pt x="358" y="2238"/>
                  </a:cubicBezTo>
                  <a:cubicBezTo>
                    <a:pt x="417" y="595"/>
                    <a:pt x="1656" y="0"/>
                    <a:pt x="3191" y="893"/>
                  </a:cubicBezTo>
                  <a:lnTo>
                    <a:pt x="3275" y="941"/>
                  </a:lnTo>
                  <a:cubicBezTo>
                    <a:pt x="3977" y="1357"/>
                    <a:pt x="4632" y="2060"/>
                    <a:pt x="5120" y="2846"/>
                  </a:cubicBezTo>
                  <a:cubicBezTo>
                    <a:pt x="5644" y="2488"/>
                    <a:pt x="6418" y="2548"/>
                    <a:pt x="7240" y="302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4"/>
            <p:cNvSpPr/>
            <p:nvPr/>
          </p:nvSpPr>
          <p:spPr>
            <a:xfrm>
              <a:off x="3303975" y="3888100"/>
              <a:ext cx="44675" cy="25925"/>
            </a:xfrm>
            <a:custGeom>
              <a:avLst/>
              <a:gdLst/>
              <a:ahLst/>
              <a:cxnLst/>
              <a:rect l="l" t="t" r="r" b="b"/>
              <a:pathLst>
                <a:path w="1787" h="1037" extrusionOk="0">
                  <a:moveTo>
                    <a:pt x="0" y="1037"/>
                  </a:moveTo>
                  <a:lnTo>
                    <a:pt x="178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4"/>
            <p:cNvSpPr/>
            <p:nvPr/>
          </p:nvSpPr>
          <p:spPr>
            <a:xfrm>
              <a:off x="3303975" y="3888100"/>
              <a:ext cx="44675" cy="25925"/>
            </a:xfrm>
            <a:custGeom>
              <a:avLst/>
              <a:gdLst/>
              <a:ahLst/>
              <a:cxnLst/>
              <a:rect l="l" t="t" r="r" b="b"/>
              <a:pathLst>
                <a:path w="1787" h="1037" fill="none" extrusionOk="0">
                  <a:moveTo>
                    <a:pt x="0" y="1037"/>
                  </a:moveTo>
                  <a:lnTo>
                    <a:pt x="1786" y="1"/>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4"/>
            <p:cNvSpPr/>
            <p:nvPr/>
          </p:nvSpPr>
          <p:spPr>
            <a:xfrm>
              <a:off x="3767125" y="2676050"/>
              <a:ext cx="490850" cy="589100"/>
            </a:xfrm>
            <a:custGeom>
              <a:avLst/>
              <a:gdLst/>
              <a:ahLst/>
              <a:cxnLst/>
              <a:rect l="l" t="t" r="r" b="b"/>
              <a:pathLst>
                <a:path w="19634" h="23564" extrusionOk="0">
                  <a:moveTo>
                    <a:pt x="11359" y="1"/>
                  </a:moveTo>
                  <a:lnTo>
                    <a:pt x="10895" y="24"/>
                  </a:lnTo>
                  <a:lnTo>
                    <a:pt x="6478" y="120"/>
                  </a:lnTo>
                  <a:lnTo>
                    <a:pt x="3906" y="179"/>
                  </a:lnTo>
                  <a:lnTo>
                    <a:pt x="3013" y="215"/>
                  </a:lnTo>
                  <a:lnTo>
                    <a:pt x="1" y="1953"/>
                  </a:lnTo>
                  <a:lnTo>
                    <a:pt x="893" y="1941"/>
                  </a:lnTo>
                  <a:lnTo>
                    <a:pt x="3477" y="1882"/>
                  </a:lnTo>
                  <a:lnTo>
                    <a:pt x="7894" y="1775"/>
                  </a:lnTo>
                  <a:lnTo>
                    <a:pt x="8335" y="1763"/>
                  </a:lnTo>
                  <a:lnTo>
                    <a:pt x="8418" y="1846"/>
                  </a:lnTo>
                  <a:lnTo>
                    <a:pt x="6466" y="1894"/>
                  </a:lnTo>
                  <a:lnTo>
                    <a:pt x="4346" y="1953"/>
                  </a:lnTo>
                  <a:lnTo>
                    <a:pt x="1346" y="3692"/>
                  </a:lnTo>
                  <a:lnTo>
                    <a:pt x="1322" y="10359"/>
                  </a:lnTo>
                  <a:cubicBezTo>
                    <a:pt x="1322" y="11550"/>
                    <a:pt x="1655" y="12895"/>
                    <a:pt x="2263" y="14288"/>
                  </a:cubicBezTo>
                  <a:cubicBezTo>
                    <a:pt x="2322" y="14407"/>
                    <a:pt x="2370" y="14526"/>
                    <a:pt x="2429" y="14645"/>
                  </a:cubicBezTo>
                  <a:cubicBezTo>
                    <a:pt x="2620" y="15086"/>
                    <a:pt x="2846" y="15514"/>
                    <a:pt x="3096" y="15943"/>
                  </a:cubicBezTo>
                  <a:cubicBezTo>
                    <a:pt x="3310" y="16312"/>
                    <a:pt x="3549" y="16693"/>
                    <a:pt x="3787" y="17062"/>
                  </a:cubicBezTo>
                  <a:cubicBezTo>
                    <a:pt x="4049" y="17467"/>
                    <a:pt x="4346" y="17860"/>
                    <a:pt x="4644" y="18265"/>
                  </a:cubicBezTo>
                  <a:cubicBezTo>
                    <a:pt x="4870" y="18562"/>
                    <a:pt x="5096" y="18848"/>
                    <a:pt x="5335" y="19134"/>
                  </a:cubicBezTo>
                  <a:cubicBezTo>
                    <a:pt x="5335" y="19146"/>
                    <a:pt x="5346" y="19146"/>
                    <a:pt x="5346" y="19158"/>
                  </a:cubicBezTo>
                  <a:cubicBezTo>
                    <a:pt x="5358" y="19158"/>
                    <a:pt x="5358" y="19170"/>
                    <a:pt x="5358" y="19170"/>
                  </a:cubicBezTo>
                  <a:cubicBezTo>
                    <a:pt x="6085" y="20039"/>
                    <a:pt x="6906" y="20884"/>
                    <a:pt x="7787" y="21670"/>
                  </a:cubicBezTo>
                  <a:cubicBezTo>
                    <a:pt x="7799" y="21670"/>
                    <a:pt x="7799" y="21694"/>
                    <a:pt x="7811" y="21694"/>
                  </a:cubicBezTo>
                  <a:cubicBezTo>
                    <a:pt x="7894" y="21765"/>
                    <a:pt x="7978" y="21837"/>
                    <a:pt x="8049" y="21908"/>
                  </a:cubicBezTo>
                  <a:cubicBezTo>
                    <a:pt x="8109" y="21968"/>
                    <a:pt x="8192" y="22027"/>
                    <a:pt x="8263" y="22087"/>
                  </a:cubicBezTo>
                  <a:cubicBezTo>
                    <a:pt x="8335" y="22111"/>
                    <a:pt x="8406" y="22134"/>
                    <a:pt x="8490" y="22146"/>
                  </a:cubicBezTo>
                  <a:cubicBezTo>
                    <a:pt x="8740" y="22230"/>
                    <a:pt x="8990" y="22289"/>
                    <a:pt x="9228" y="22325"/>
                  </a:cubicBezTo>
                  <a:cubicBezTo>
                    <a:pt x="9264" y="22325"/>
                    <a:pt x="9299" y="22349"/>
                    <a:pt x="9335" y="22349"/>
                  </a:cubicBezTo>
                  <a:cubicBezTo>
                    <a:pt x="9430" y="22361"/>
                    <a:pt x="9502" y="22372"/>
                    <a:pt x="9585" y="22384"/>
                  </a:cubicBezTo>
                  <a:cubicBezTo>
                    <a:pt x="9787" y="22420"/>
                    <a:pt x="9978" y="22444"/>
                    <a:pt x="10157" y="22468"/>
                  </a:cubicBezTo>
                  <a:cubicBezTo>
                    <a:pt x="10192" y="22468"/>
                    <a:pt x="10240" y="22480"/>
                    <a:pt x="10288" y="22480"/>
                  </a:cubicBezTo>
                  <a:cubicBezTo>
                    <a:pt x="10514" y="22492"/>
                    <a:pt x="10728" y="22503"/>
                    <a:pt x="10942" y="22503"/>
                  </a:cubicBezTo>
                  <a:cubicBezTo>
                    <a:pt x="11252" y="22503"/>
                    <a:pt x="11561" y="22492"/>
                    <a:pt x="11847" y="22444"/>
                  </a:cubicBezTo>
                  <a:cubicBezTo>
                    <a:pt x="11942" y="22432"/>
                    <a:pt x="12014" y="22420"/>
                    <a:pt x="12085" y="22408"/>
                  </a:cubicBezTo>
                  <a:cubicBezTo>
                    <a:pt x="12133" y="22408"/>
                    <a:pt x="12193" y="22384"/>
                    <a:pt x="12252" y="22372"/>
                  </a:cubicBezTo>
                  <a:cubicBezTo>
                    <a:pt x="12395" y="22349"/>
                    <a:pt x="12550" y="22301"/>
                    <a:pt x="12681" y="22253"/>
                  </a:cubicBezTo>
                  <a:cubicBezTo>
                    <a:pt x="12716" y="22253"/>
                    <a:pt x="12752" y="22241"/>
                    <a:pt x="12788" y="22230"/>
                  </a:cubicBezTo>
                  <a:cubicBezTo>
                    <a:pt x="12931" y="22182"/>
                    <a:pt x="13050" y="22122"/>
                    <a:pt x="13193" y="22063"/>
                  </a:cubicBezTo>
                  <a:cubicBezTo>
                    <a:pt x="13240" y="22027"/>
                    <a:pt x="13276" y="22015"/>
                    <a:pt x="13324" y="21991"/>
                  </a:cubicBezTo>
                  <a:cubicBezTo>
                    <a:pt x="13371" y="21956"/>
                    <a:pt x="13419" y="21944"/>
                    <a:pt x="13455" y="21908"/>
                  </a:cubicBezTo>
                  <a:cubicBezTo>
                    <a:pt x="13478" y="21896"/>
                    <a:pt x="13490" y="21896"/>
                    <a:pt x="13502" y="21884"/>
                  </a:cubicBezTo>
                  <a:lnTo>
                    <a:pt x="16455" y="20170"/>
                  </a:lnTo>
                  <a:cubicBezTo>
                    <a:pt x="16467" y="20158"/>
                    <a:pt x="16479" y="20158"/>
                    <a:pt x="16491" y="20146"/>
                  </a:cubicBezTo>
                  <a:cubicBezTo>
                    <a:pt x="16514" y="20122"/>
                    <a:pt x="16538" y="20110"/>
                    <a:pt x="16550" y="20098"/>
                  </a:cubicBezTo>
                  <a:lnTo>
                    <a:pt x="16550" y="20098"/>
                  </a:lnTo>
                  <a:cubicBezTo>
                    <a:pt x="16336" y="21702"/>
                    <a:pt x="15577" y="22880"/>
                    <a:pt x="14402" y="23559"/>
                  </a:cubicBezTo>
                  <a:lnTo>
                    <a:pt x="14402" y="23559"/>
                  </a:lnTo>
                  <a:lnTo>
                    <a:pt x="17407" y="21825"/>
                  </a:lnTo>
                  <a:cubicBezTo>
                    <a:pt x="18800" y="21015"/>
                    <a:pt x="19610" y="19515"/>
                    <a:pt x="19610" y="17431"/>
                  </a:cubicBezTo>
                  <a:lnTo>
                    <a:pt x="19634" y="9823"/>
                  </a:lnTo>
                  <a:lnTo>
                    <a:pt x="18574" y="8514"/>
                  </a:lnTo>
                  <a:lnTo>
                    <a:pt x="16014" y="5501"/>
                  </a:lnTo>
                  <a:lnTo>
                    <a:pt x="11359" y="1"/>
                  </a:lnTo>
                  <a:close/>
                  <a:moveTo>
                    <a:pt x="14402" y="23559"/>
                  </a:moveTo>
                  <a:lnTo>
                    <a:pt x="14395" y="23563"/>
                  </a:lnTo>
                  <a:cubicBezTo>
                    <a:pt x="14398" y="23562"/>
                    <a:pt x="14400" y="23560"/>
                    <a:pt x="14402" y="2355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4"/>
            <p:cNvSpPr/>
            <p:nvPr/>
          </p:nvSpPr>
          <p:spPr>
            <a:xfrm>
              <a:off x="3767125" y="2676050"/>
              <a:ext cx="490850" cy="589100"/>
            </a:xfrm>
            <a:custGeom>
              <a:avLst/>
              <a:gdLst/>
              <a:ahLst/>
              <a:cxnLst/>
              <a:rect l="l" t="t" r="r" b="b"/>
              <a:pathLst>
                <a:path w="19634" h="23564" fill="none" extrusionOk="0">
                  <a:moveTo>
                    <a:pt x="19634" y="9823"/>
                  </a:moveTo>
                  <a:lnTo>
                    <a:pt x="19610" y="17431"/>
                  </a:lnTo>
                  <a:cubicBezTo>
                    <a:pt x="19610" y="19515"/>
                    <a:pt x="18800" y="21015"/>
                    <a:pt x="17407" y="21825"/>
                  </a:cubicBezTo>
                  <a:lnTo>
                    <a:pt x="14395" y="23563"/>
                  </a:lnTo>
                  <a:cubicBezTo>
                    <a:pt x="15574" y="22884"/>
                    <a:pt x="16336" y="21706"/>
                    <a:pt x="16550" y="20098"/>
                  </a:cubicBezTo>
                  <a:cubicBezTo>
                    <a:pt x="16538" y="20110"/>
                    <a:pt x="16514" y="20122"/>
                    <a:pt x="16491" y="20146"/>
                  </a:cubicBezTo>
                  <a:cubicBezTo>
                    <a:pt x="16479" y="20158"/>
                    <a:pt x="16467" y="20158"/>
                    <a:pt x="16455" y="20170"/>
                  </a:cubicBezTo>
                  <a:lnTo>
                    <a:pt x="13502" y="21884"/>
                  </a:lnTo>
                  <a:lnTo>
                    <a:pt x="13502" y="21884"/>
                  </a:lnTo>
                  <a:cubicBezTo>
                    <a:pt x="13490" y="21896"/>
                    <a:pt x="13478" y="21896"/>
                    <a:pt x="13455" y="21908"/>
                  </a:cubicBezTo>
                  <a:cubicBezTo>
                    <a:pt x="13419" y="21944"/>
                    <a:pt x="13371" y="21956"/>
                    <a:pt x="13324" y="21991"/>
                  </a:cubicBezTo>
                  <a:cubicBezTo>
                    <a:pt x="13276" y="22015"/>
                    <a:pt x="13240" y="22027"/>
                    <a:pt x="13193" y="22063"/>
                  </a:cubicBezTo>
                  <a:cubicBezTo>
                    <a:pt x="13050" y="22122"/>
                    <a:pt x="12931" y="22182"/>
                    <a:pt x="12788" y="22230"/>
                  </a:cubicBezTo>
                  <a:cubicBezTo>
                    <a:pt x="12752" y="22241"/>
                    <a:pt x="12716" y="22253"/>
                    <a:pt x="12681" y="22253"/>
                  </a:cubicBezTo>
                  <a:cubicBezTo>
                    <a:pt x="12550" y="22301"/>
                    <a:pt x="12395" y="22349"/>
                    <a:pt x="12252" y="22372"/>
                  </a:cubicBezTo>
                  <a:cubicBezTo>
                    <a:pt x="12193" y="22384"/>
                    <a:pt x="12133" y="22408"/>
                    <a:pt x="12085" y="22408"/>
                  </a:cubicBezTo>
                  <a:cubicBezTo>
                    <a:pt x="12014" y="22420"/>
                    <a:pt x="11942" y="22432"/>
                    <a:pt x="11847" y="22444"/>
                  </a:cubicBezTo>
                  <a:cubicBezTo>
                    <a:pt x="11561" y="22492"/>
                    <a:pt x="11252" y="22503"/>
                    <a:pt x="10942" y="22503"/>
                  </a:cubicBezTo>
                  <a:cubicBezTo>
                    <a:pt x="10728" y="22503"/>
                    <a:pt x="10514" y="22492"/>
                    <a:pt x="10288" y="22480"/>
                  </a:cubicBezTo>
                  <a:cubicBezTo>
                    <a:pt x="10240" y="22480"/>
                    <a:pt x="10192" y="22468"/>
                    <a:pt x="10157" y="22468"/>
                  </a:cubicBezTo>
                  <a:cubicBezTo>
                    <a:pt x="9978" y="22444"/>
                    <a:pt x="9787" y="22420"/>
                    <a:pt x="9585" y="22384"/>
                  </a:cubicBezTo>
                  <a:cubicBezTo>
                    <a:pt x="9502" y="22372"/>
                    <a:pt x="9430" y="22361"/>
                    <a:pt x="9335" y="22349"/>
                  </a:cubicBezTo>
                  <a:cubicBezTo>
                    <a:pt x="9299" y="22349"/>
                    <a:pt x="9264" y="22325"/>
                    <a:pt x="9228" y="22325"/>
                  </a:cubicBezTo>
                  <a:cubicBezTo>
                    <a:pt x="8990" y="22289"/>
                    <a:pt x="8740" y="22230"/>
                    <a:pt x="8490" y="22146"/>
                  </a:cubicBezTo>
                  <a:cubicBezTo>
                    <a:pt x="8406" y="22134"/>
                    <a:pt x="8335" y="22111"/>
                    <a:pt x="8263" y="22087"/>
                  </a:cubicBezTo>
                  <a:cubicBezTo>
                    <a:pt x="8192" y="22027"/>
                    <a:pt x="8109" y="21968"/>
                    <a:pt x="8049" y="21908"/>
                  </a:cubicBezTo>
                  <a:cubicBezTo>
                    <a:pt x="7978" y="21837"/>
                    <a:pt x="7894" y="21765"/>
                    <a:pt x="7811" y="21694"/>
                  </a:cubicBezTo>
                  <a:cubicBezTo>
                    <a:pt x="7799" y="21694"/>
                    <a:pt x="7799" y="21670"/>
                    <a:pt x="7787" y="21670"/>
                  </a:cubicBezTo>
                  <a:cubicBezTo>
                    <a:pt x="6906" y="20884"/>
                    <a:pt x="6085" y="20039"/>
                    <a:pt x="5358" y="19170"/>
                  </a:cubicBezTo>
                  <a:cubicBezTo>
                    <a:pt x="5358" y="19170"/>
                    <a:pt x="5358" y="19158"/>
                    <a:pt x="5346" y="19158"/>
                  </a:cubicBezTo>
                  <a:cubicBezTo>
                    <a:pt x="5346" y="19146"/>
                    <a:pt x="5335" y="19146"/>
                    <a:pt x="5335" y="19134"/>
                  </a:cubicBezTo>
                  <a:cubicBezTo>
                    <a:pt x="5096" y="18848"/>
                    <a:pt x="4870" y="18562"/>
                    <a:pt x="4644" y="18265"/>
                  </a:cubicBezTo>
                  <a:cubicBezTo>
                    <a:pt x="4346" y="17860"/>
                    <a:pt x="4049" y="17467"/>
                    <a:pt x="3787" y="17062"/>
                  </a:cubicBezTo>
                  <a:cubicBezTo>
                    <a:pt x="3549" y="16693"/>
                    <a:pt x="3310" y="16312"/>
                    <a:pt x="3096" y="15943"/>
                  </a:cubicBezTo>
                  <a:cubicBezTo>
                    <a:pt x="2846" y="15514"/>
                    <a:pt x="2620" y="15086"/>
                    <a:pt x="2429" y="14645"/>
                  </a:cubicBezTo>
                  <a:cubicBezTo>
                    <a:pt x="2370" y="14526"/>
                    <a:pt x="2322" y="14407"/>
                    <a:pt x="2263" y="14288"/>
                  </a:cubicBezTo>
                  <a:cubicBezTo>
                    <a:pt x="1655" y="12895"/>
                    <a:pt x="1322" y="11550"/>
                    <a:pt x="1322" y="10359"/>
                  </a:cubicBezTo>
                  <a:lnTo>
                    <a:pt x="1346" y="3692"/>
                  </a:lnTo>
                  <a:lnTo>
                    <a:pt x="1346" y="3692"/>
                  </a:lnTo>
                  <a:lnTo>
                    <a:pt x="4346" y="1953"/>
                  </a:lnTo>
                  <a:lnTo>
                    <a:pt x="4346" y="1953"/>
                  </a:lnTo>
                  <a:lnTo>
                    <a:pt x="6466" y="1894"/>
                  </a:lnTo>
                  <a:lnTo>
                    <a:pt x="8418" y="1846"/>
                  </a:lnTo>
                  <a:lnTo>
                    <a:pt x="8335" y="1763"/>
                  </a:lnTo>
                  <a:lnTo>
                    <a:pt x="7894" y="1775"/>
                  </a:lnTo>
                  <a:lnTo>
                    <a:pt x="3477" y="1882"/>
                  </a:lnTo>
                  <a:lnTo>
                    <a:pt x="893" y="1941"/>
                  </a:lnTo>
                  <a:lnTo>
                    <a:pt x="1" y="1953"/>
                  </a:lnTo>
                  <a:lnTo>
                    <a:pt x="3013" y="215"/>
                  </a:lnTo>
                  <a:lnTo>
                    <a:pt x="3906" y="179"/>
                  </a:lnTo>
                  <a:lnTo>
                    <a:pt x="6478" y="120"/>
                  </a:lnTo>
                  <a:lnTo>
                    <a:pt x="10895" y="24"/>
                  </a:lnTo>
                  <a:lnTo>
                    <a:pt x="11359" y="1"/>
                  </a:lnTo>
                  <a:lnTo>
                    <a:pt x="16014" y="5501"/>
                  </a:lnTo>
                  <a:lnTo>
                    <a:pt x="18574" y="8514"/>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4"/>
            <p:cNvSpPr/>
            <p:nvPr/>
          </p:nvSpPr>
          <p:spPr>
            <a:xfrm>
              <a:off x="3800475" y="2763850"/>
              <a:ext cx="348575" cy="475400"/>
            </a:xfrm>
            <a:custGeom>
              <a:avLst/>
              <a:gdLst/>
              <a:ahLst/>
              <a:cxnLst/>
              <a:rect l="l" t="t" r="r" b="b"/>
              <a:pathLst>
                <a:path w="13943" h="19016" extrusionOk="0">
                  <a:moveTo>
                    <a:pt x="6074" y="3138"/>
                  </a:moveTo>
                  <a:cubicBezTo>
                    <a:pt x="6223" y="3138"/>
                    <a:pt x="6382" y="3163"/>
                    <a:pt x="6548" y="3216"/>
                  </a:cubicBezTo>
                  <a:cubicBezTo>
                    <a:pt x="6691" y="3263"/>
                    <a:pt x="6846" y="3335"/>
                    <a:pt x="7001" y="3430"/>
                  </a:cubicBezTo>
                  <a:cubicBezTo>
                    <a:pt x="8180" y="4097"/>
                    <a:pt x="9120" y="5740"/>
                    <a:pt x="9120" y="7073"/>
                  </a:cubicBezTo>
                  <a:cubicBezTo>
                    <a:pt x="9120" y="7954"/>
                    <a:pt x="8703" y="8502"/>
                    <a:pt x="8072" y="8562"/>
                  </a:cubicBezTo>
                  <a:lnTo>
                    <a:pt x="9537" y="16515"/>
                  </a:lnTo>
                  <a:lnTo>
                    <a:pt x="4858" y="13812"/>
                  </a:lnTo>
                  <a:lnTo>
                    <a:pt x="6251" y="7681"/>
                  </a:lnTo>
                  <a:cubicBezTo>
                    <a:pt x="5441" y="6883"/>
                    <a:pt x="4893" y="5656"/>
                    <a:pt x="4893" y="4633"/>
                  </a:cubicBezTo>
                  <a:cubicBezTo>
                    <a:pt x="4893" y="3691"/>
                    <a:pt x="5378" y="3138"/>
                    <a:pt x="6074" y="3138"/>
                  </a:cubicBezTo>
                  <a:close/>
                  <a:moveTo>
                    <a:pt x="6989" y="1"/>
                  </a:moveTo>
                  <a:lnTo>
                    <a:pt x="6548" y="13"/>
                  </a:lnTo>
                  <a:lnTo>
                    <a:pt x="2119" y="120"/>
                  </a:lnTo>
                  <a:lnTo>
                    <a:pt x="12" y="180"/>
                  </a:lnTo>
                  <a:lnTo>
                    <a:pt x="0" y="6847"/>
                  </a:lnTo>
                  <a:cubicBezTo>
                    <a:pt x="0" y="8038"/>
                    <a:pt x="321" y="9383"/>
                    <a:pt x="929" y="10776"/>
                  </a:cubicBezTo>
                  <a:cubicBezTo>
                    <a:pt x="988" y="10895"/>
                    <a:pt x="1036" y="11014"/>
                    <a:pt x="1095" y="11133"/>
                  </a:cubicBezTo>
                  <a:cubicBezTo>
                    <a:pt x="1286" y="11562"/>
                    <a:pt x="1512" y="12002"/>
                    <a:pt x="1762" y="12431"/>
                  </a:cubicBezTo>
                  <a:cubicBezTo>
                    <a:pt x="1976" y="12800"/>
                    <a:pt x="2215" y="13169"/>
                    <a:pt x="2453" y="13550"/>
                  </a:cubicBezTo>
                  <a:cubicBezTo>
                    <a:pt x="2715" y="13943"/>
                    <a:pt x="3012" y="14348"/>
                    <a:pt x="3310" y="14753"/>
                  </a:cubicBezTo>
                  <a:cubicBezTo>
                    <a:pt x="3548" y="15050"/>
                    <a:pt x="3774" y="15348"/>
                    <a:pt x="4024" y="15646"/>
                  </a:cubicBezTo>
                  <a:cubicBezTo>
                    <a:pt x="4774" y="16527"/>
                    <a:pt x="5584" y="17372"/>
                    <a:pt x="6477" y="18170"/>
                  </a:cubicBezTo>
                  <a:cubicBezTo>
                    <a:pt x="6560" y="18253"/>
                    <a:pt x="6644" y="18325"/>
                    <a:pt x="6715" y="18396"/>
                  </a:cubicBezTo>
                  <a:cubicBezTo>
                    <a:pt x="6775" y="18456"/>
                    <a:pt x="6858" y="18515"/>
                    <a:pt x="6929" y="18575"/>
                  </a:cubicBezTo>
                  <a:cubicBezTo>
                    <a:pt x="7001" y="18587"/>
                    <a:pt x="7072" y="18622"/>
                    <a:pt x="7156" y="18634"/>
                  </a:cubicBezTo>
                  <a:cubicBezTo>
                    <a:pt x="7406" y="18706"/>
                    <a:pt x="7656" y="18777"/>
                    <a:pt x="7894" y="18813"/>
                  </a:cubicBezTo>
                  <a:cubicBezTo>
                    <a:pt x="8013" y="18849"/>
                    <a:pt x="8132" y="18872"/>
                    <a:pt x="8251" y="18884"/>
                  </a:cubicBezTo>
                  <a:cubicBezTo>
                    <a:pt x="8489" y="18932"/>
                    <a:pt x="8727" y="18968"/>
                    <a:pt x="8954" y="18980"/>
                  </a:cubicBezTo>
                  <a:cubicBezTo>
                    <a:pt x="9180" y="18991"/>
                    <a:pt x="9394" y="19015"/>
                    <a:pt x="9608" y="19015"/>
                  </a:cubicBezTo>
                  <a:cubicBezTo>
                    <a:pt x="9918" y="19015"/>
                    <a:pt x="10227" y="18991"/>
                    <a:pt x="10513" y="18956"/>
                  </a:cubicBezTo>
                  <a:cubicBezTo>
                    <a:pt x="10608" y="18932"/>
                    <a:pt x="10680" y="18920"/>
                    <a:pt x="10751" y="18908"/>
                  </a:cubicBezTo>
                  <a:cubicBezTo>
                    <a:pt x="10799" y="18908"/>
                    <a:pt x="10859" y="18896"/>
                    <a:pt x="10918" y="18872"/>
                  </a:cubicBezTo>
                  <a:cubicBezTo>
                    <a:pt x="11240" y="18801"/>
                    <a:pt x="11561" y="18694"/>
                    <a:pt x="11835" y="18563"/>
                  </a:cubicBezTo>
                  <a:cubicBezTo>
                    <a:pt x="11882" y="18527"/>
                    <a:pt x="11930" y="18515"/>
                    <a:pt x="11978" y="18491"/>
                  </a:cubicBezTo>
                  <a:cubicBezTo>
                    <a:pt x="12037" y="18456"/>
                    <a:pt x="12097" y="18420"/>
                    <a:pt x="12156" y="18384"/>
                  </a:cubicBezTo>
                  <a:cubicBezTo>
                    <a:pt x="13287" y="17717"/>
                    <a:pt x="13930" y="16527"/>
                    <a:pt x="13930" y="14884"/>
                  </a:cubicBezTo>
                  <a:lnTo>
                    <a:pt x="13942" y="8216"/>
                  </a:lnTo>
                  <a:lnTo>
                    <a:pt x="11632" y="5502"/>
                  </a:lnTo>
                  <a:lnTo>
                    <a:pt x="6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4"/>
            <p:cNvSpPr/>
            <p:nvPr/>
          </p:nvSpPr>
          <p:spPr>
            <a:xfrm>
              <a:off x="3800475" y="2763850"/>
              <a:ext cx="348575" cy="475400"/>
            </a:xfrm>
            <a:custGeom>
              <a:avLst/>
              <a:gdLst/>
              <a:ahLst/>
              <a:cxnLst/>
              <a:rect l="l" t="t" r="r" b="b"/>
              <a:pathLst>
                <a:path w="13943" h="19016" fill="none" extrusionOk="0">
                  <a:moveTo>
                    <a:pt x="11632" y="5502"/>
                  </a:moveTo>
                  <a:lnTo>
                    <a:pt x="13942" y="8216"/>
                  </a:lnTo>
                  <a:lnTo>
                    <a:pt x="13930" y="14884"/>
                  </a:lnTo>
                  <a:cubicBezTo>
                    <a:pt x="13930" y="16527"/>
                    <a:pt x="13287" y="17717"/>
                    <a:pt x="12156" y="18384"/>
                  </a:cubicBezTo>
                  <a:cubicBezTo>
                    <a:pt x="12097" y="18420"/>
                    <a:pt x="12037" y="18456"/>
                    <a:pt x="11978" y="18491"/>
                  </a:cubicBezTo>
                  <a:cubicBezTo>
                    <a:pt x="11930" y="18515"/>
                    <a:pt x="11882" y="18527"/>
                    <a:pt x="11835" y="18563"/>
                  </a:cubicBezTo>
                  <a:cubicBezTo>
                    <a:pt x="11561" y="18694"/>
                    <a:pt x="11240" y="18801"/>
                    <a:pt x="10918" y="18872"/>
                  </a:cubicBezTo>
                  <a:cubicBezTo>
                    <a:pt x="10859" y="18896"/>
                    <a:pt x="10799" y="18908"/>
                    <a:pt x="10751" y="18908"/>
                  </a:cubicBezTo>
                  <a:cubicBezTo>
                    <a:pt x="10680" y="18920"/>
                    <a:pt x="10608" y="18932"/>
                    <a:pt x="10513" y="18956"/>
                  </a:cubicBezTo>
                  <a:cubicBezTo>
                    <a:pt x="10227" y="18991"/>
                    <a:pt x="9918" y="19015"/>
                    <a:pt x="9608" y="19015"/>
                  </a:cubicBezTo>
                  <a:cubicBezTo>
                    <a:pt x="9394" y="19015"/>
                    <a:pt x="9180" y="18991"/>
                    <a:pt x="8954" y="18980"/>
                  </a:cubicBezTo>
                  <a:cubicBezTo>
                    <a:pt x="8727" y="18968"/>
                    <a:pt x="8489" y="18932"/>
                    <a:pt x="8251" y="18884"/>
                  </a:cubicBezTo>
                  <a:cubicBezTo>
                    <a:pt x="8132" y="18872"/>
                    <a:pt x="8013" y="18849"/>
                    <a:pt x="7894" y="18813"/>
                  </a:cubicBezTo>
                  <a:cubicBezTo>
                    <a:pt x="7656" y="18777"/>
                    <a:pt x="7406" y="18706"/>
                    <a:pt x="7156" y="18634"/>
                  </a:cubicBezTo>
                  <a:cubicBezTo>
                    <a:pt x="7072" y="18622"/>
                    <a:pt x="7001" y="18587"/>
                    <a:pt x="6929" y="18575"/>
                  </a:cubicBezTo>
                  <a:cubicBezTo>
                    <a:pt x="6858" y="18515"/>
                    <a:pt x="6775" y="18456"/>
                    <a:pt x="6715" y="18396"/>
                  </a:cubicBezTo>
                  <a:cubicBezTo>
                    <a:pt x="6644" y="18325"/>
                    <a:pt x="6560" y="18253"/>
                    <a:pt x="6477" y="18170"/>
                  </a:cubicBezTo>
                  <a:cubicBezTo>
                    <a:pt x="5584" y="17372"/>
                    <a:pt x="4774" y="16527"/>
                    <a:pt x="4024" y="15646"/>
                  </a:cubicBezTo>
                  <a:cubicBezTo>
                    <a:pt x="3774" y="15348"/>
                    <a:pt x="3548" y="15050"/>
                    <a:pt x="3310" y="14753"/>
                  </a:cubicBezTo>
                  <a:cubicBezTo>
                    <a:pt x="3012" y="14348"/>
                    <a:pt x="2715" y="13943"/>
                    <a:pt x="2453" y="13550"/>
                  </a:cubicBezTo>
                  <a:cubicBezTo>
                    <a:pt x="2215" y="13169"/>
                    <a:pt x="1976" y="12800"/>
                    <a:pt x="1762" y="12431"/>
                  </a:cubicBezTo>
                  <a:cubicBezTo>
                    <a:pt x="1512" y="12002"/>
                    <a:pt x="1286" y="11562"/>
                    <a:pt x="1095" y="11133"/>
                  </a:cubicBezTo>
                  <a:cubicBezTo>
                    <a:pt x="1036" y="11014"/>
                    <a:pt x="988" y="10895"/>
                    <a:pt x="929" y="10776"/>
                  </a:cubicBezTo>
                  <a:cubicBezTo>
                    <a:pt x="321" y="9383"/>
                    <a:pt x="0" y="8038"/>
                    <a:pt x="0" y="6847"/>
                  </a:cubicBezTo>
                  <a:lnTo>
                    <a:pt x="12" y="180"/>
                  </a:lnTo>
                  <a:lnTo>
                    <a:pt x="2119" y="120"/>
                  </a:lnTo>
                  <a:lnTo>
                    <a:pt x="6548" y="13"/>
                  </a:lnTo>
                  <a:lnTo>
                    <a:pt x="6989" y="1"/>
                  </a:lnTo>
                  <a:close/>
                  <a:moveTo>
                    <a:pt x="4858" y="13812"/>
                  </a:moveTo>
                  <a:lnTo>
                    <a:pt x="9537" y="16515"/>
                  </a:lnTo>
                  <a:lnTo>
                    <a:pt x="8072" y="8562"/>
                  </a:lnTo>
                  <a:cubicBezTo>
                    <a:pt x="8703" y="8502"/>
                    <a:pt x="9120" y="7954"/>
                    <a:pt x="9120" y="7073"/>
                  </a:cubicBezTo>
                  <a:cubicBezTo>
                    <a:pt x="9120" y="5740"/>
                    <a:pt x="8180" y="4097"/>
                    <a:pt x="7001" y="3430"/>
                  </a:cubicBezTo>
                  <a:cubicBezTo>
                    <a:pt x="6846" y="3335"/>
                    <a:pt x="6691" y="3263"/>
                    <a:pt x="6548" y="3216"/>
                  </a:cubicBezTo>
                  <a:cubicBezTo>
                    <a:pt x="5608" y="2918"/>
                    <a:pt x="4893" y="3490"/>
                    <a:pt x="4893" y="4633"/>
                  </a:cubicBezTo>
                  <a:cubicBezTo>
                    <a:pt x="4893" y="5656"/>
                    <a:pt x="5441" y="6883"/>
                    <a:pt x="6251" y="7681"/>
                  </a:cubicBezTo>
                  <a:lnTo>
                    <a:pt x="4858" y="13812"/>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4"/>
            <p:cNvSpPr/>
            <p:nvPr/>
          </p:nvSpPr>
          <p:spPr>
            <a:xfrm>
              <a:off x="3766525" y="2719800"/>
              <a:ext cx="416750" cy="562750"/>
            </a:xfrm>
            <a:custGeom>
              <a:avLst/>
              <a:gdLst/>
              <a:ahLst/>
              <a:cxnLst/>
              <a:rect l="l" t="t" r="r" b="b"/>
              <a:pathLst>
                <a:path w="16670" h="22510" extrusionOk="0">
                  <a:moveTo>
                    <a:pt x="8347" y="1763"/>
                  </a:moveTo>
                  <a:lnTo>
                    <a:pt x="15300" y="9978"/>
                  </a:lnTo>
                  <a:lnTo>
                    <a:pt x="15265" y="16670"/>
                  </a:lnTo>
                  <a:cubicBezTo>
                    <a:pt x="15253" y="18289"/>
                    <a:pt x="14610" y="19491"/>
                    <a:pt x="13490" y="20158"/>
                  </a:cubicBezTo>
                  <a:cubicBezTo>
                    <a:pt x="13431" y="20206"/>
                    <a:pt x="13371" y="20241"/>
                    <a:pt x="13312" y="20265"/>
                  </a:cubicBezTo>
                  <a:cubicBezTo>
                    <a:pt x="13276" y="20301"/>
                    <a:pt x="13229" y="20325"/>
                    <a:pt x="13181" y="20337"/>
                  </a:cubicBezTo>
                  <a:cubicBezTo>
                    <a:pt x="12895" y="20480"/>
                    <a:pt x="12586" y="20575"/>
                    <a:pt x="12264" y="20658"/>
                  </a:cubicBezTo>
                  <a:cubicBezTo>
                    <a:pt x="12217" y="20670"/>
                    <a:pt x="12157" y="20670"/>
                    <a:pt x="12097" y="20682"/>
                  </a:cubicBezTo>
                  <a:cubicBezTo>
                    <a:pt x="12026" y="20694"/>
                    <a:pt x="11931" y="20718"/>
                    <a:pt x="11859" y="20730"/>
                  </a:cubicBezTo>
                  <a:cubicBezTo>
                    <a:pt x="11574" y="20777"/>
                    <a:pt x="11264" y="20789"/>
                    <a:pt x="10954" y="20789"/>
                  </a:cubicBezTo>
                  <a:cubicBezTo>
                    <a:pt x="10740" y="20789"/>
                    <a:pt x="10538" y="20777"/>
                    <a:pt x="10300" y="20753"/>
                  </a:cubicBezTo>
                  <a:cubicBezTo>
                    <a:pt x="10061" y="20742"/>
                    <a:pt x="9835" y="20718"/>
                    <a:pt x="9597" y="20670"/>
                  </a:cubicBezTo>
                  <a:cubicBezTo>
                    <a:pt x="9478" y="20634"/>
                    <a:pt x="9359" y="20622"/>
                    <a:pt x="9240" y="20599"/>
                  </a:cubicBezTo>
                  <a:cubicBezTo>
                    <a:pt x="9002" y="20551"/>
                    <a:pt x="8752" y="20491"/>
                    <a:pt x="8490" y="20420"/>
                  </a:cubicBezTo>
                  <a:cubicBezTo>
                    <a:pt x="8418" y="20396"/>
                    <a:pt x="8347" y="20372"/>
                    <a:pt x="8276" y="20361"/>
                  </a:cubicBezTo>
                  <a:cubicBezTo>
                    <a:pt x="8192" y="20289"/>
                    <a:pt x="8133" y="20241"/>
                    <a:pt x="8061" y="20182"/>
                  </a:cubicBezTo>
                  <a:cubicBezTo>
                    <a:pt x="7990" y="20099"/>
                    <a:pt x="7895" y="20027"/>
                    <a:pt x="7823" y="19956"/>
                  </a:cubicBezTo>
                  <a:cubicBezTo>
                    <a:pt x="6930" y="19146"/>
                    <a:pt x="6109" y="18289"/>
                    <a:pt x="5370" y="17408"/>
                  </a:cubicBezTo>
                  <a:cubicBezTo>
                    <a:pt x="5120" y="17110"/>
                    <a:pt x="4882" y="16812"/>
                    <a:pt x="4656" y="16515"/>
                  </a:cubicBezTo>
                  <a:cubicBezTo>
                    <a:pt x="4358" y="16110"/>
                    <a:pt x="4073" y="15717"/>
                    <a:pt x="3811" y="15312"/>
                  </a:cubicBezTo>
                  <a:cubicBezTo>
                    <a:pt x="3573" y="14931"/>
                    <a:pt x="3334" y="14562"/>
                    <a:pt x="3120" y="14193"/>
                  </a:cubicBezTo>
                  <a:cubicBezTo>
                    <a:pt x="2870" y="13764"/>
                    <a:pt x="2644" y="13324"/>
                    <a:pt x="2453" y="12895"/>
                  </a:cubicBezTo>
                  <a:cubicBezTo>
                    <a:pt x="2394" y="12776"/>
                    <a:pt x="2346" y="12657"/>
                    <a:pt x="2287" y="12538"/>
                  </a:cubicBezTo>
                  <a:cubicBezTo>
                    <a:pt x="1679" y="11145"/>
                    <a:pt x="1346" y="9800"/>
                    <a:pt x="1346" y="8609"/>
                  </a:cubicBezTo>
                  <a:lnTo>
                    <a:pt x="1370" y="1942"/>
                  </a:lnTo>
                  <a:lnTo>
                    <a:pt x="7883" y="1787"/>
                  </a:lnTo>
                  <a:lnTo>
                    <a:pt x="8347" y="1763"/>
                  </a:lnTo>
                  <a:close/>
                  <a:moveTo>
                    <a:pt x="8359" y="1"/>
                  </a:moveTo>
                  <a:lnTo>
                    <a:pt x="7906" y="13"/>
                  </a:lnTo>
                  <a:lnTo>
                    <a:pt x="3477" y="120"/>
                  </a:lnTo>
                  <a:lnTo>
                    <a:pt x="906" y="179"/>
                  </a:lnTo>
                  <a:lnTo>
                    <a:pt x="13" y="203"/>
                  </a:lnTo>
                  <a:lnTo>
                    <a:pt x="1" y="7811"/>
                  </a:lnTo>
                  <a:cubicBezTo>
                    <a:pt x="1" y="11907"/>
                    <a:pt x="3108" y="17396"/>
                    <a:pt x="7752" y="21456"/>
                  </a:cubicBezTo>
                  <a:cubicBezTo>
                    <a:pt x="7799" y="21492"/>
                    <a:pt x="7823" y="21515"/>
                    <a:pt x="7859" y="21551"/>
                  </a:cubicBezTo>
                  <a:cubicBezTo>
                    <a:pt x="7942" y="21634"/>
                    <a:pt x="8037" y="21706"/>
                    <a:pt x="8145" y="21801"/>
                  </a:cubicBezTo>
                  <a:lnTo>
                    <a:pt x="8299" y="21932"/>
                  </a:lnTo>
                  <a:lnTo>
                    <a:pt x="8466" y="21980"/>
                  </a:lnTo>
                  <a:cubicBezTo>
                    <a:pt x="8597" y="22027"/>
                    <a:pt x="8716" y="22063"/>
                    <a:pt x="8859" y="22099"/>
                  </a:cubicBezTo>
                  <a:cubicBezTo>
                    <a:pt x="9843" y="22376"/>
                    <a:pt x="10759" y="22509"/>
                    <a:pt x="11591" y="22509"/>
                  </a:cubicBezTo>
                  <a:cubicBezTo>
                    <a:pt x="14695" y="22509"/>
                    <a:pt x="16639" y="20649"/>
                    <a:pt x="16658" y="17420"/>
                  </a:cubicBezTo>
                  <a:lnTo>
                    <a:pt x="16669" y="9824"/>
                  </a:lnTo>
                  <a:lnTo>
                    <a:pt x="15562" y="8526"/>
                  </a:lnTo>
                  <a:lnTo>
                    <a:pt x="13026" y="5490"/>
                  </a:lnTo>
                  <a:lnTo>
                    <a:pt x="8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4"/>
            <p:cNvSpPr/>
            <p:nvPr/>
          </p:nvSpPr>
          <p:spPr>
            <a:xfrm>
              <a:off x="3766525" y="2719800"/>
              <a:ext cx="416750" cy="585225"/>
            </a:xfrm>
            <a:custGeom>
              <a:avLst/>
              <a:gdLst/>
              <a:ahLst/>
              <a:cxnLst/>
              <a:rect l="l" t="t" r="r" b="b"/>
              <a:pathLst>
                <a:path w="16670" h="23409" fill="none" extrusionOk="0">
                  <a:moveTo>
                    <a:pt x="15562" y="8526"/>
                  </a:moveTo>
                  <a:lnTo>
                    <a:pt x="16669" y="9824"/>
                  </a:lnTo>
                  <a:lnTo>
                    <a:pt x="16658" y="17420"/>
                  </a:lnTo>
                  <a:cubicBezTo>
                    <a:pt x="16634" y="21515"/>
                    <a:pt x="13514" y="23409"/>
                    <a:pt x="8859" y="22099"/>
                  </a:cubicBezTo>
                  <a:cubicBezTo>
                    <a:pt x="8716" y="22063"/>
                    <a:pt x="8597" y="22027"/>
                    <a:pt x="8466" y="21980"/>
                  </a:cubicBezTo>
                  <a:lnTo>
                    <a:pt x="8299" y="21932"/>
                  </a:lnTo>
                  <a:lnTo>
                    <a:pt x="8145" y="21801"/>
                  </a:lnTo>
                  <a:cubicBezTo>
                    <a:pt x="8037" y="21706"/>
                    <a:pt x="7942" y="21634"/>
                    <a:pt x="7859" y="21551"/>
                  </a:cubicBezTo>
                  <a:cubicBezTo>
                    <a:pt x="7823" y="21515"/>
                    <a:pt x="7799" y="21492"/>
                    <a:pt x="7752" y="21456"/>
                  </a:cubicBezTo>
                  <a:cubicBezTo>
                    <a:pt x="3108" y="17396"/>
                    <a:pt x="1" y="11907"/>
                    <a:pt x="1" y="7811"/>
                  </a:cubicBezTo>
                  <a:lnTo>
                    <a:pt x="13" y="203"/>
                  </a:lnTo>
                  <a:lnTo>
                    <a:pt x="906" y="179"/>
                  </a:lnTo>
                  <a:lnTo>
                    <a:pt x="3477" y="120"/>
                  </a:lnTo>
                  <a:lnTo>
                    <a:pt x="7906" y="13"/>
                  </a:lnTo>
                  <a:lnTo>
                    <a:pt x="8359" y="1"/>
                  </a:lnTo>
                  <a:lnTo>
                    <a:pt x="13026" y="5490"/>
                  </a:lnTo>
                  <a:close/>
                  <a:moveTo>
                    <a:pt x="15300" y="9978"/>
                  </a:moveTo>
                  <a:lnTo>
                    <a:pt x="8347" y="1763"/>
                  </a:lnTo>
                  <a:lnTo>
                    <a:pt x="7883" y="1787"/>
                  </a:lnTo>
                  <a:lnTo>
                    <a:pt x="1370" y="1942"/>
                  </a:lnTo>
                  <a:lnTo>
                    <a:pt x="1346" y="8609"/>
                  </a:lnTo>
                  <a:cubicBezTo>
                    <a:pt x="1346" y="9800"/>
                    <a:pt x="1679" y="11145"/>
                    <a:pt x="2287" y="12538"/>
                  </a:cubicBezTo>
                  <a:cubicBezTo>
                    <a:pt x="2346" y="12657"/>
                    <a:pt x="2394" y="12776"/>
                    <a:pt x="2453" y="12895"/>
                  </a:cubicBezTo>
                  <a:cubicBezTo>
                    <a:pt x="2644" y="13324"/>
                    <a:pt x="2870" y="13764"/>
                    <a:pt x="3120" y="14193"/>
                  </a:cubicBezTo>
                  <a:cubicBezTo>
                    <a:pt x="3334" y="14562"/>
                    <a:pt x="3573" y="14931"/>
                    <a:pt x="3811" y="15312"/>
                  </a:cubicBezTo>
                  <a:cubicBezTo>
                    <a:pt x="4073" y="15717"/>
                    <a:pt x="4358" y="16110"/>
                    <a:pt x="4656" y="16515"/>
                  </a:cubicBezTo>
                  <a:cubicBezTo>
                    <a:pt x="4882" y="16812"/>
                    <a:pt x="5120" y="17110"/>
                    <a:pt x="5370" y="17408"/>
                  </a:cubicBezTo>
                  <a:cubicBezTo>
                    <a:pt x="6109" y="18289"/>
                    <a:pt x="6930" y="19146"/>
                    <a:pt x="7823" y="19956"/>
                  </a:cubicBezTo>
                  <a:cubicBezTo>
                    <a:pt x="7895" y="20027"/>
                    <a:pt x="7990" y="20099"/>
                    <a:pt x="8061" y="20182"/>
                  </a:cubicBezTo>
                  <a:cubicBezTo>
                    <a:pt x="8133" y="20241"/>
                    <a:pt x="8192" y="20289"/>
                    <a:pt x="8276" y="20361"/>
                  </a:cubicBezTo>
                  <a:cubicBezTo>
                    <a:pt x="8347" y="20372"/>
                    <a:pt x="8418" y="20396"/>
                    <a:pt x="8490" y="20420"/>
                  </a:cubicBezTo>
                  <a:cubicBezTo>
                    <a:pt x="8752" y="20491"/>
                    <a:pt x="9002" y="20551"/>
                    <a:pt x="9240" y="20599"/>
                  </a:cubicBezTo>
                  <a:cubicBezTo>
                    <a:pt x="9359" y="20622"/>
                    <a:pt x="9478" y="20634"/>
                    <a:pt x="9597" y="20670"/>
                  </a:cubicBezTo>
                  <a:cubicBezTo>
                    <a:pt x="9835" y="20718"/>
                    <a:pt x="10061" y="20742"/>
                    <a:pt x="10300" y="20753"/>
                  </a:cubicBezTo>
                  <a:cubicBezTo>
                    <a:pt x="10538" y="20777"/>
                    <a:pt x="10740" y="20789"/>
                    <a:pt x="10954" y="20789"/>
                  </a:cubicBezTo>
                  <a:cubicBezTo>
                    <a:pt x="11264" y="20789"/>
                    <a:pt x="11574" y="20777"/>
                    <a:pt x="11859" y="20730"/>
                  </a:cubicBezTo>
                  <a:cubicBezTo>
                    <a:pt x="11931" y="20718"/>
                    <a:pt x="12026" y="20694"/>
                    <a:pt x="12097" y="20682"/>
                  </a:cubicBezTo>
                  <a:cubicBezTo>
                    <a:pt x="12157" y="20670"/>
                    <a:pt x="12217" y="20670"/>
                    <a:pt x="12264" y="20658"/>
                  </a:cubicBezTo>
                  <a:cubicBezTo>
                    <a:pt x="12586" y="20575"/>
                    <a:pt x="12895" y="20480"/>
                    <a:pt x="13181" y="20337"/>
                  </a:cubicBezTo>
                  <a:cubicBezTo>
                    <a:pt x="13229" y="20325"/>
                    <a:pt x="13276" y="20301"/>
                    <a:pt x="13312" y="20265"/>
                  </a:cubicBezTo>
                  <a:cubicBezTo>
                    <a:pt x="13371" y="20241"/>
                    <a:pt x="13431" y="20206"/>
                    <a:pt x="13490" y="20158"/>
                  </a:cubicBezTo>
                  <a:cubicBezTo>
                    <a:pt x="14610" y="19491"/>
                    <a:pt x="15253" y="18289"/>
                    <a:pt x="15265" y="16670"/>
                  </a:cubicBezTo>
                  <a:lnTo>
                    <a:pt x="15300" y="9978"/>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4"/>
            <p:cNvSpPr/>
            <p:nvPr/>
          </p:nvSpPr>
          <p:spPr>
            <a:xfrm>
              <a:off x="3975175" y="2676050"/>
              <a:ext cx="75050" cy="43475"/>
            </a:xfrm>
            <a:custGeom>
              <a:avLst/>
              <a:gdLst/>
              <a:ahLst/>
              <a:cxnLst/>
              <a:rect l="l" t="t" r="r" b="b"/>
              <a:pathLst>
                <a:path w="3002" h="1739" fill="none" extrusionOk="0">
                  <a:moveTo>
                    <a:pt x="1" y="1739"/>
                  </a:moveTo>
                  <a:lnTo>
                    <a:pt x="3001" y="1"/>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4"/>
            <p:cNvSpPr/>
            <p:nvPr/>
          </p:nvSpPr>
          <p:spPr>
            <a:xfrm>
              <a:off x="4183250" y="2921625"/>
              <a:ext cx="74725" cy="43775"/>
            </a:xfrm>
            <a:custGeom>
              <a:avLst/>
              <a:gdLst/>
              <a:ahLst/>
              <a:cxnLst/>
              <a:rect l="l" t="t" r="r" b="b"/>
              <a:pathLst>
                <a:path w="2989" h="1751" fill="none" extrusionOk="0">
                  <a:moveTo>
                    <a:pt x="0" y="1751"/>
                  </a:moveTo>
                  <a:lnTo>
                    <a:pt x="2989" y="0"/>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4"/>
            <p:cNvSpPr/>
            <p:nvPr/>
          </p:nvSpPr>
          <p:spPr>
            <a:xfrm>
              <a:off x="3921900" y="3053775"/>
              <a:ext cx="94675" cy="55100"/>
            </a:xfrm>
            <a:custGeom>
              <a:avLst/>
              <a:gdLst/>
              <a:ahLst/>
              <a:cxnLst/>
              <a:rect l="l" t="t" r="r" b="b"/>
              <a:pathLst>
                <a:path w="3787" h="2204" fill="none" extrusionOk="0">
                  <a:moveTo>
                    <a:pt x="1" y="2203"/>
                  </a:moveTo>
                  <a:lnTo>
                    <a:pt x="3787" y="1"/>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4"/>
            <p:cNvSpPr/>
            <p:nvPr/>
          </p:nvSpPr>
          <p:spPr>
            <a:xfrm>
              <a:off x="3956125" y="2916850"/>
              <a:ext cx="68800" cy="40225"/>
            </a:xfrm>
            <a:custGeom>
              <a:avLst/>
              <a:gdLst/>
              <a:ahLst/>
              <a:cxnLst/>
              <a:rect l="l" t="t" r="r" b="b"/>
              <a:pathLst>
                <a:path w="2752" h="1609" fill="none" extrusionOk="0">
                  <a:moveTo>
                    <a:pt x="1" y="1608"/>
                  </a:moveTo>
                  <a:lnTo>
                    <a:pt x="2751" y="1"/>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4"/>
            <p:cNvSpPr/>
            <p:nvPr/>
          </p:nvSpPr>
          <p:spPr>
            <a:xfrm>
              <a:off x="3947200" y="2901975"/>
              <a:ext cx="69375" cy="40200"/>
            </a:xfrm>
            <a:custGeom>
              <a:avLst/>
              <a:gdLst/>
              <a:ahLst/>
              <a:cxnLst/>
              <a:rect l="l" t="t" r="r" b="b"/>
              <a:pathLst>
                <a:path w="2775" h="1608" fill="none" extrusionOk="0">
                  <a:moveTo>
                    <a:pt x="1" y="1608"/>
                  </a:moveTo>
                  <a:lnTo>
                    <a:pt x="2775" y="0"/>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4"/>
            <p:cNvSpPr/>
            <p:nvPr/>
          </p:nvSpPr>
          <p:spPr>
            <a:xfrm>
              <a:off x="3384625" y="3160350"/>
              <a:ext cx="157800" cy="183525"/>
            </a:xfrm>
            <a:custGeom>
              <a:avLst/>
              <a:gdLst/>
              <a:ahLst/>
              <a:cxnLst/>
              <a:rect l="l" t="t" r="r" b="b"/>
              <a:pathLst>
                <a:path w="6312" h="7341" extrusionOk="0">
                  <a:moveTo>
                    <a:pt x="3478" y="0"/>
                  </a:moveTo>
                  <a:lnTo>
                    <a:pt x="3494" y="10"/>
                  </a:lnTo>
                  <a:lnTo>
                    <a:pt x="3494" y="10"/>
                  </a:lnTo>
                  <a:cubicBezTo>
                    <a:pt x="3489" y="7"/>
                    <a:pt x="3483" y="3"/>
                    <a:pt x="3478" y="0"/>
                  </a:cubicBezTo>
                  <a:close/>
                  <a:moveTo>
                    <a:pt x="3494" y="10"/>
                  </a:moveTo>
                  <a:cubicBezTo>
                    <a:pt x="3925" y="264"/>
                    <a:pt x="4192" y="796"/>
                    <a:pt x="4192" y="1560"/>
                  </a:cubicBezTo>
                  <a:cubicBezTo>
                    <a:pt x="4192" y="3108"/>
                    <a:pt x="3085" y="5001"/>
                    <a:pt x="1751" y="5775"/>
                  </a:cubicBezTo>
                  <a:cubicBezTo>
                    <a:pt x="1354" y="5993"/>
                    <a:pt x="985" y="6098"/>
                    <a:pt x="657" y="6098"/>
                  </a:cubicBezTo>
                  <a:cubicBezTo>
                    <a:pt x="414" y="6098"/>
                    <a:pt x="193" y="6041"/>
                    <a:pt x="1" y="5929"/>
                  </a:cubicBezTo>
                  <a:lnTo>
                    <a:pt x="1" y="5929"/>
                  </a:lnTo>
                  <a:lnTo>
                    <a:pt x="2132" y="7168"/>
                  </a:lnTo>
                  <a:cubicBezTo>
                    <a:pt x="2322" y="7282"/>
                    <a:pt x="2541" y="7341"/>
                    <a:pt x="2781" y="7341"/>
                  </a:cubicBezTo>
                  <a:cubicBezTo>
                    <a:pt x="3112" y="7341"/>
                    <a:pt x="3483" y="7229"/>
                    <a:pt x="3871" y="7001"/>
                  </a:cubicBezTo>
                  <a:cubicBezTo>
                    <a:pt x="5228" y="6227"/>
                    <a:pt x="6311" y="4346"/>
                    <a:pt x="6311" y="2798"/>
                  </a:cubicBezTo>
                  <a:cubicBezTo>
                    <a:pt x="6311" y="2024"/>
                    <a:pt x="6049" y="1476"/>
                    <a:pt x="5597" y="1226"/>
                  </a:cubicBezTo>
                  <a:lnTo>
                    <a:pt x="3494" y="1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4"/>
            <p:cNvSpPr/>
            <p:nvPr/>
          </p:nvSpPr>
          <p:spPr>
            <a:xfrm>
              <a:off x="3384625" y="3160350"/>
              <a:ext cx="157800" cy="186050"/>
            </a:xfrm>
            <a:custGeom>
              <a:avLst/>
              <a:gdLst/>
              <a:ahLst/>
              <a:cxnLst/>
              <a:rect l="l" t="t" r="r" b="b"/>
              <a:pathLst>
                <a:path w="6312" h="7442" fill="none" extrusionOk="0">
                  <a:moveTo>
                    <a:pt x="6311" y="2798"/>
                  </a:moveTo>
                  <a:cubicBezTo>
                    <a:pt x="6311" y="4346"/>
                    <a:pt x="5228" y="6227"/>
                    <a:pt x="3871" y="7001"/>
                  </a:cubicBezTo>
                  <a:cubicBezTo>
                    <a:pt x="3204" y="7394"/>
                    <a:pt x="2585" y="7441"/>
                    <a:pt x="2132" y="7168"/>
                  </a:cubicBezTo>
                  <a:lnTo>
                    <a:pt x="1" y="5929"/>
                  </a:lnTo>
                  <a:cubicBezTo>
                    <a:pt x="453" y="6191"/>
                    <a:pt x="1061" y="6156"/>
                    <a:pt x="1751" y="5775"/>
                  </a:cubicBezTo>
                  <a:cubicBezTo>
                    <a:pt x="3085" y="5001"/>
                    <a:pt x="4192" y="3108"/>
                    <a:pt x="4192" y="1560"/>
                  </a:cubicBezTo>
                  <a:cubicBezTo>
                    <a:pt x="4192" y="786"/>
                    <a:pt x="3918" y="250"/>
                    <a:pt x="3478" y="0"/>
                  </a:cubicBezTo>
                  <a:lnTo>
                    <a:pt x="5597" y="1226"/>
                  </a:lnTo>
                  <a:cubicBezTo>
                    <a:pt x="6049" y="1476"/>
                    <a:pt x="6311" y="2024"/>
                    <a:pt x="6311" y="2798"/>
                  </a:cubicBezTo>
                  <a:close/>
                </a:path>
              </a:pathLst>
            </a:custGeom>
            <a:solidFill>
              <a:schemeClr val="dk2"/>
            </a:solid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4"/>
            <p:cNvSpPr/>
            <p:nvPr/>
          </p:nvSpPr>
          <p:spPr>
            <a:xfrm>
              <a:off x="3673075" y="3122250"/>
              <a:ext cx="53600" cy="156275"/>
            </a:xfrm>
            <a:custGeom>
              <a:avLst/>
              <a:gdLst/>
              <a:ahLst/>
              <a:cxnLst/>
              <a:rect l="l" t="t" r="r" b="b"/>
              <a:pathLst>
                <a:path w="2144" h="6251" extrusionOk="0">
                  <a:moveTo>
                    <a:pt x="0" y="0"/>
                  </a:moveTo>
                  <a:lnTo>
                    <a:pt x="12" y="5013"/>
                  </a:lnTo>
                  <a:lnTo>
                    <a:pt x="2143" y="6251"/>
                  </a:lnTo>
                  <a:lnTo>
                    <a:pt x="2131" y="12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4"/>
            <p:cNvSpPr/>
            <p:nvPr/>
          </p:nvSpPr>
          <p:spPr>
            <a:xfrm>
              <a:off x="3673075" y="3122250"/>
              <a:ext cx="53600" cy="156275"/>
            </a:xfrm>
            <a:custGeom>
              <a:avLst/>
              <a:gdLst/>
              <a:ahLst/>
              <a:cxnLst/>
              <a:rect l="l" t="t" r="r" b="b"/>
              <a:pathLst>
                <a:path w="2144" h="6251" fill="none" extrusionOk="0">
                  <a:moveTo>
                    <a:pt x="2131" y="1250"/>
                  </a:moveTo>
                  <a:lnTo>
                    <a:pt x="2143" y="6251"/>
                  </a:lnTo>
                  <a:lnTo>
                    <a:pt x="12" y="5013"/>
                  </a:lnTo>
                  <a:lnTo>
                    <a:pt x="0" y="0"/>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4"/>
            <p:cNvSpPr/>
            <p:nvPr/>
          </p:nvSpPr>
          <p:spPr>
            <a:xfrm>
              <a:off x="3313200" y="2928475"/>
              <a:ext cx="641175" cy="476850"/>
            </a:xfrm>
            <a:custGeom>
              <a:avLst/>
              <a:gdLst/>
              <a:ahLst/>
              <a:cxnLst/>
              <a:rect l="l" t="t" r="r" b="b"/>
              <a:pathLst>
                <a:path w="25647" h="19074" extrusionOk="0">
                  <a:moveTo>
                    <a:pt x="9759" y="7798"/>
                  </a:moveTo>
                  <a:lnTo>
                    <a:pt x="9872" y="7864"/>
                  </a:lnTo>
                  <a:lnTo>
                    <a:pt x="9872" y="7864"/>
                  </a:lnTo>
                  <a:lnTo>
                    <a:pt x="9883" y="7858"/>
                  </a:lnTo>
                  <a:cubicBezTo>
                    <a:pt x="9842" y="7837"/>
                    <a:pt x="9801" y="7817"/>
                    <a:pt x="9759" y="7798"/>
                  </a:cubicBezTo>
                  <a:close/>
                  <a:moveTo>
                    <a:pt x="23515" y="0"/>
                  </a:moveTo>
                  <a:lnTo>
                    <a:pt x="9883" y="7870"/>
                  </a:lnTo>
                  <a:lnTo>
                    <a:pt x="9872" y="7864"/>
                  </a:lnTo>
                  <a:lnTo>
                    <a:pt x="9872" y="7864"/>
                  </a:lnTo>
                  <a:lnTo>
                    <a:pt x="9037" y="8346"/>
                  </a:lnTo>
                  <a:lnTo>
                    <a:pt x="11169" y="9585"/>
                  </a:lnTo>
                  <a:lnTo>
                    <a:pt x="25647" y="1215"/>
                  </a:lnTo>
                  <a:lnTo>
                    <a:pt x="23515" y="0"/>
                  </a:lnTo>
                  <a:close/>
                  <a:moveTo>
                    <a:pt x="6642" y="6368"/>
                  </a:moveTo>
                  <a:cubicBezTo>
                    <a:pt x="6025" y="6368"/>
                    <a:pt x="5329" y="6569"/>
                    <a:pt x="4584" y="6989"/>
                  </a:cubicBezTo>
                  <a:cubicBezTo>
                    <a:pt x="2060" y="8454"/>
                    <a:pt x="0" y="12014"/>
                    <a:pt x="24" y="14907"/>
                  </a:cubicBezTo>
                  <a:cubicBezTo>
                    <a:pt x="24" y="16359"/>
                    <a:pt x="536" y="17371"/>
                    <a:pt x="1358" y="17848"/>
                  </a:cubicBezTo>
                  <a:lnTo>
                    <a:pt x="3489" y="19074"/>
                  </a:lnTo>
                  <a:cubicBezTo>
                    <a:pt x="2667" y="18598"/>
                    <a:pt x="2144" y="17586"/>
                    <a:pt x="2144" y="16145"/>
                  </a:cubicBezTo>
                  <a:cubicBezTo>
                    <a:pt x="2132" y="13240"/>
                    <a:pt x="4191" y="9692"/>
                    <a:pt x="6716" y="8227"/>
                  </a:cubicBezTo>
                  <a:cubicBezTo>
                    <a:pt x="7459" y="7799"/>
                    <a:pt x="8159" y="7597"/>
                    <a:pt x="8775" y="7597"/>
                  </a:cubicBezTo>
                  <a:cubicBezTo>
                    <a:pt x="9134" y="7597"/>
                    <a:pt x="9465" y="7666"/>
                    <a:pt x="9759" y="7798"/>
                  </a:cubicBezTo>
                  <a:lnTo>
                    <a:pt x="9759" y="7798"/>
                  </a:lnTo>
                  <a:lnTo>
                    <a:pt x="7847" y="6680"/>
                  </a:lnTo>
                  <a:cubicBezTo>
                    <a:pt x="7496" y="6474"/>
                    <a:pt x="7090" y="6368"/>
                    <a:pt x="6642" y="63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4"/>
            <p:cNvSpPr/>
            <p:nvPr/>
          </p:nvSpPr>
          <p:spPr>
            <a:xfrm>
              <a:off x="3313200" y="2928475"/>
              <a:ext cx="641175" cy="476850"/>
            </a:xfrm>
            <a:custGeom>
              <a:avLst/>
              <a:gdLst/>
              <a:ahLst/>
              <a:cxnLst/>
              <a:rect l="l" t="t" r="r" b="b"/>
              <a:pathLst>
                <a:path w="25647" h="19074" fill="none" extrusionOk="0">
                  <a:moveTo>
                    <a:pt x="25647" y="1215"/>
                  </a:moveTo>
                  <a:lnTo>
                    <a:pt x="11169" y="9585"/>
                  </a:lnTo>
                  <a:lnTo>
                    <a:pt x="9037" y="8346"/>
                  </a:lnTo>
                  <a:lnTo>
                    <a:pt x="9883" y="7858"/>
                  </a:lnTo>
                  <a:cubicBezTo>
                    <a:pt x="9073" y="7430"/>
                    <a:pt x="7954" y="7513"/>
                    <a:pt x="6716" y="8227"/>
                  </a:cubicBezTo>
                  <a:cubicBezTo>
                    <a:pt x="4191" y="9692"/>
                    <a:pt x="2132" y="13240"/>
                    <a:pt x="2144" y="16145"/>
                  </a:cubicBezTo>
                  <a:cubicBezTo>
                    <a:pt x="2144" y="17586"/>
                    <a:pt x="2667" y="18598"/>
                    <a:pt x="3489" y="19074"/>
                  </a:cubicBezTo>
                  <a:lnTo>
                    <a:pt x="1358" y="17848"/>
                  </a:lnTo>
                  <a:cubicBezTo>
                    <a:pt x="536" y="17371"/>
                    <a:pt x="24" y="16359"/>
                    <a:pt x="24" y="14907"/>
                  </a:cubicBezTo>
                  <a:cubicBezTo>
                    <a:pt x="0" y="12014"/>
                    <a:pt x="2060" y="8454"/>
                    <a:pt x="4584" y="6989"/>
                  </a:cubicBezTo>
                  <a:cubicBezTo>
                    <a:pt x="5870" y="6263"/>
                    <a:pt x="7013" y="6191"/>
                    <a:pt x="7847" y="6680"/>
                  </a:cubicBezTo>
                  <a:lnTo>
                    <a:pt x="9883" y="7870"/>
                  </a:lnTo>
                  <a:lnTo>
                    <a:pt x="23515" y="0"/>
                  </a:lnTo>
                  <a:close/>
                </a:path>
              </a:pathLst>
            </a:custGeom>
            <a:solidFill>
              <a:schemeClr val="dk2"/>
            </a:solid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4"/>
            <p:cNvSpPr/>
            <p:nvPr/>
          </p:nvSpPr>
          <p:spPr>
            <a:xfrm>
              <a:off x="3799275" y="3090700"/>
              <a:ext cx="53300" cy="115200"/>
            </a:xfrm>
            <a:custGeom>
              <a:avLst/>
              <a:gdLst/>
              <a:ahLst/>
              <a:cxnLst/>
              <a:rect l="l" t="t" r="r" b="b"/>
              <a:pathLst>
                <a:path w="2132" h="4608" extrusionOk="0">
                  <a:moveTo>
                    <a:pt x="0" y="0"/>
                  </a:moveTo>
                  <a:lnTo>
                    <a:pt x="0" y="3369"/>
                  </a:lnTo>
                  <a:lnTo>
                    <a:pt x="2132" y="4608"/>
                  </a:lnTo>
                  <a:lnTo>
                    <a:pt x="2132" y="123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4"/>
            <p:cNvSpPr/>
            <p:nvPr/>
          </p:nvSpPr>
          <p:spPr>
            <a:xfrm>
              <a:off x="3799275" y="3090700"/>
              <a:ext cx="53300" cy="115200"/>
            </a:xfrm>
            <a:custGeom>
              <a:avLst/>
              <a:gdLst/>
              <a:ahLst/>
              <a:cxnLst/>
              <a:rect l="l" t="t" r="r" b="b"/>
              <a:pathLst>
                <a:path w="2132" h="4608" fill="none" extrusionOk="0">
                  <a:moveTo>
                    <a:pt x="2132" y="1238"/>
                  </a:moveTo>
                  <a:lnTo>
                    <a:pt x="2132" y="4608"/>
                  </a:lnTo>
                  <a:lnTo>
                    <a:pt x="0" y="3369"/>
                  </a:lnTo>
                  <a:lnTo>
                    <a:pt x="0" y="0"/>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4"/>
            <p:cNvSpPr/>
            <p:nvPr/>
          </p:nvSpPr>
          <p:spPr>
            <a:xfrm>
              <a:off x="3366175" y="2958825"/>
              <a:ext cx="588200" cy="454375"/>
            </a:xfrm>
            <a:custGeom>
              <a:avLst/>
              <a:gdLst/>
              <a:ahLst/>
              <a:cxnLst/>
              <a:rect l="l" t="t" r="r" b="b"/>
              <a:pathLst>
                <a:path w="23528" h="18175" extrusionOk="0">
                  <a:moveTo>
                    <a:pt x="5706" y="9135"/>
                  </a:moveTo>
                  <a:cubicBezTo>
                    <a:pt x="6515" y="9135"/>
                    <a:pt x="7073" y="9772"/>
                    <a:pt x="7073" y="10871"/>
                  </a:cubicBezTo>
                  <a:cubicBezTo>
                    <a:pt x="7073" y="12419"/>
                    <a:pt x="5966" y="14312"/>
                    <a:pt x="4632" y="15086"/>
                  </a:cubicBezTo>
                  <a:cubicBezTo>
                    <a:pt x="4239" y="15310"/>
                    <a:pt x="3866" y="15417"/>
                    <a:pt x="3535" y="15417"/>
                  </a:cubicBezTo>
                  <a:cubicBezTo>
                    <a:pt x="2726" y="15417"/>
                    <a:pt x="2168" y="14780"/>
                    <a:pt x="2168" y="13681"/>
                  </a:cubicBezTo>
                  <a:cubicBezTo>
                    <a:pt x="2168" y="12133"/>
                    <a:pt x="3275" y="10240"/>
                    <a:pt x="4609" y="9466"/>
                  </a:cubicBezTo>
                  <a:cubicBezTo>
                    <a:pt x="5002" y="9242"/>
                    <a:pt x="5375" y="9135"/>
                    <a:pt x="5706" y="9135"/>
                  </a:cubicBezTo>
                  <a:close/>
                  <a:moveTo>
                    <a:pt x="23528" y="1"/>
                  </a:moveTo>
                  <a:lnTo>
                    <a:pt x="9050" y="8371"/>
                  </a:lnTo>
                  <a:cubicBezTo>
                    <a:pt x="8701" y="7091"/>
                    <a:pt x="7821" y="6377"/>
                    <a:pt x="6658" y="6377"/>
                  </a:cubicBezTo>
                  <a:cubicBezTo>
                    <a:pt x="6036" y="6377"/>
                    <a:pt x="5332" y="6582"/>
                    <a:pt x="4585" y="7013"/>
                  </a:cubicBezTo>
                  <a:cubicBezTo>
                    <a:pt x="2049" y="8466"/>
                    <a:pt x="1" y="12026"/>
                    <a:pt x="13" y="14931"/>
                  </a:cubicBezTo>
                  <a:cubicBezTo>
                    <a:pt x="21" y="16989"/>
                    <a:pt x="1057" y="18175"/>
                    <a:pt x="2558" y="18175"/>
                  </a:cubicBezTo>
                  <a:cubicBezTo>
                    <a:pt x="3176" y="18175"/>
                    <a:pt x="3873" y="17974"/>
                    <a:pt x="4609" y="17550"/>
                  </a:cubicBezTo>
                  <a:cubicBezTo>
                    <a:pt x="6799" y="16300"/>
                    <a:pt x="8609" y="13490"/>
                    <a:pt x="9073" y="10871"/>
                  </a:cubicBezTo>
                  <a:lnTo>
                    <a:pt x="14384" y="7799"/>
                  </a:lnTo>
                  <a:lnTo>
                    <a:pt x="14407" y="12812"/>
                  </a:lnTo>
                  <a:lnTo>
                    <a:pt x="16598" y="11550"/>
                  </a:lnTo>
                  <a:lnTo>
                    <a:pt x="16574" y="8168"/>
                  </a:lnTo>
                  <a:lnTo>
                    <a:pt x="19432" y="6525"/>
                  </a:lnTo>
                  <a:lnTo>
                    <a:pt x="19456" y="9895"/>
                  </a:lnTo>
                  <a:lnTo>
                    <a:pt x="21634" y="8633"/>
                  </a:lnTo>
                  <a:lnTo>
                    <a:pt x="21623" y="3620"/>
                  </a:lnTo>
                  <a:lnTo>
                    <a:pt x="23528" y="2513"/>
                  </a:lnTo>
                  <a:lnTo>
                    <a:pt x="235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4"/>
            <p:cNvSpPr/>
            <p:nvPr/>
          </p:nvSpPr>
          <p:spPr>
            <a:xfrm>
              <a:off x="3366175" y="2958825"/>
              <a:ext cx="588200" cy="475075"/>
            </a:xfrm>
            <a:custGeom>
              <a:avLst/>
              <a:gdLst/>
              <a:ahLst/>
              <a:cxnLst/>
              <a:rect l="l" t="t" r="r" b="b"/>
              <a:pathLst>
                <a:path w="23528" h="19003" fill="none" extrusionOk="0">
                  <a:moveTo>
                    <a:pt x="9050" y="8371"/>
                  </a:moveTo>
                  <a:lnTo>
                    <a:pt x="23528" y="1"/>
                  </a:lnTo>
                  <a:lnTo>
                    <a:pt x="23528" y="2513"/>
                  </a:lnTo>
                  <a:lnTo>
                    <a:pt x="21623" y="3620"/>
                  </a:lnTo>
                  <a:lnTo>
                    <a:pt x="21634" y="8633"/>
                  </a:lnTo>
                  <a:lnTo>
                    <a:pt x="19456" y="9895"/>
                  </a:lnTo>
                  <a:lnTo>
                    <a:pt x="19432" y="6525"/>
                  </a:lnTo>
                  <a:lnTo>
                    <a:pt x="16574" y="8168"/>
                  </a:lnTo>
                  <a:lnTo>
                    <a:pt x="16598" y="11550"/>
                  </a:lnTo>
                  <a:lnTo>
                    <a:pt x="14407" y="12812"/>
                  </a:lnTo>
                  <a:lnTo>
                    <a:pt x="14384" y="7799"/>
                  </a:lnTo>
                  <a:lnTo>
                    <a:pt x="9073" y="10871"/>
                  </a:lnTo>
                  <a:cubicBezTo>
                    <a:pt x="8609" y="13490"/>
                    <a:pt x="6799" y="16300"/>
                    <a:pt x="4609" y="17550"/>
                  </a:cubicBezTo>
                  <a:cubicBezTo>
                    <a:pt x="2084" y="19003"/>
                    <a:pt x="25" y="17836"/>
                    <a:pt x="13" y="14931"/>
                  </a:cubicBezTo>
                  <a:cubicBezTo>
                    <a:pt x="1" y="12026"/>
                    <a:pt x="2049" y="8466"/>
                    <a:pt x="4585" y="7013"/>
                  </a:cubicBezTo>
                  <a:cubicBezTo>
                    <a:pt x="6728" y="5775"/>
                    <a:pt x="8514" y="6406"/>
                    <a:pt x="9050" y="8371"/>
                  </a:cubicBezTo>
                  <a:close/>
                  <a:moveTo>
                    <a:pt x="4632" y="15086"/>
                  </a:moveTo>
                  <a:cubicBezTo>
                    <a:pt x="5966" y="14312"/>
                    <a:pt x="7073" y="12419"/>
                    <a:pt x="7073" y="10871"/>
                  </a:cubicBezTo>
                  <a:cubicBezTo>
                    <a:pt x="7073" y="9323"/>
                    <a:pt x="5966" y="8692"/>
                    <a:pt x="4609" y="9466"/>
                  </a:cubicBezTo>
                  <a:cubicBezTo>
                    <a:pt x="3275" y="10240"/>
                    <a:pt x="2168" y="12133"/>
                    <a:pt x="2168" y="13681"/>
                  </a:cubicBezTo>
                  <a:cubicBezTo>
                    <a:pt x="2168" y="15229"/>
                    <a:pt x="3275" y="15860"/>
                    <a:pt x="4632" y="1508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4"/>
            <p:cNvSpPr/>
            <p:nvPr/>
          </p:nvSpPr>
          <p:spPr>
            <a:xfrm>
              <a:off x="4268375" y="2752975"/>
              <a:ext cx="645050" cy="492825"/>
            </a:xfrm>
            <a:custGeom>
              <a:avLst/>
              <a:gdLst/>
              <a:ahLst/>
              <a:cxnLst/>
              <a:rect l="l" t="t" r="r" b="b"/>
              <a:pathLst>
                <a:path w="25802" h="19713" extrusionOk="0">
                  <a:moveTo>
                    <a:pt x="1304" y="0"/>
                  </a:moveTo>
                  <a:cubicBezTo>
                    <a:pt x="1097" y="0"/>
                    <a:pt x="910" y="48"/>
                    <a:pt x="751" y="138"/>
                  </a:cubicBezTo>
                  <a:lnTo>
                    <a:pt x="1" y="579"/>
                  </a:lnTo>
                  <a:lnTo>
                    <a:pt x="24432" y="19712"/>
                  </a:lnTo>
                  <a:lnTo>
                    <a:pt x="25182" y="19284"/>
                  </a:lnTo>
                  <a:cubicBezTo>
                    <a:pt x="25551" y="19057"/>
                    <a:pt x="25790" y="18593"/>
                    <a:pt x="25790" y="17926"/>
                  </a:cubicBezTo>
                  <a:lnTo>
                    <a:pt x="25790" y="16319"/>
                  </a:lnTo>
                  <a:cubicBezTo>
                    <a:pt x="25801" y="14985"/>
                    <a:pt x="24849" y="13342"/>
                    <a:pt x="23694" y="12676"/>
                  </a:cubicBezTo>
                  <a:lnTo>
                    <a:pt x="2251" y="293"/>
                  </a:lnTo>
                  <a:cubicBezTo>
                    <a:pt x="1912" y="93"/>
                    <a:pt x="1589" y="0"/>
                    <a:pt x="1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4"/>
            <p:cNvSpPr/>
            <p:nvPr/>
          </p:nvSpPr>
          <p:spPr>
            <a:xfrm>
              <a:off x="4268375" y="2751075"/>
              <a:ext cx="645050" cy="494725"/>
            </a:xfrm>
            <a:custGeom>
              <a:avLst/>
              <a:gdLst/>
              <a:ahLst/>
              <a:cxnLst/>
              <a:rect l="l" t="t" r="r" b="b"/>
              <a:pathLst>
                <a:path w="25802" h="19789" fill="none" extrusionOk="0">
                  <a:moveTo>
                    <a:pt x="1" y="655"/>
                  </a:moveTo>
                  <a:lnTo>
                    <a:pt x="751" y="214"/>
                  </a:lnTo>
                  <a:cubicBezTo>
                    <a:pt x="1132" y="0"/>
                    <a:pt x="1668" y="24"/>
                    <a:pt x="2251" y="369"/>
                  </a:cubicBezTo>
                  <a:lnTo>
                    <a:pt x="23694" y="12752"/>
                  </a:lnTo>
                  <a:cubicBezTo>
                    <a:pt x="24849" y="13418"/>
                    <a:pt x="25801" y="15061"/>
                    <a:pt x="25790" y="16395"/>
                  </a:cubicBezTo>
                  <a:lnTo>
                    <a:pt x="25790" y="18002"/>
                  </a:lnTo>
                  <a:cubicBezTo>
                    <a:pt x="25790" y="18669"/>
                    <a:pt x="25551" y="19133"/>
                    <a:pt x="25182" y="19360"/>
                  </a:cubicBezTo>
                  <a:lnTo>
                    <a:pt x="24432" y="19788"/>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4"/>
            <p:cNvSpPr/>
            <p:nvPr/>
          </p:nvSpPr>
          <p:spPr>
            <a:xfrm>
              <a:off x="4268075" y="2782625"/>
              <a:ext cx="611725" cy="447750"/>
            </a:xfrm>
            <a:custGeom>
              <a:avLst/>
              <a:gdLst/>
              <a:ahLst/>
              <a:cxnLst/>
              <a:rect l="l" t="t" r="r" b="b"/>
              <a:pathLst>
                <a:path w="24469" h="17910" extrusionOk="0">
                  <a:moveTo>
                    <a:pt x="727" y="0"/>
                  </a:moveTo>
                  <a:cubicBezTo>
                    <a:pt x="679" y="0"/>
                    <a:pt x="620" y="12"/>
                    <a:pt x="572" y="24"/>
                  </a:cubicBezTo>
                  <a:cubicBezTo>
                    <a:pt x="537" y="48"/>
                    <a:pt x="489" y="60"/>
                    <a:pt x="441" y="83"/>
                  </a:cubicBezTo>
                  <a:cubicBezTo>
                    <a:pt x="429" y="107"/>
                    <a:pt x="417" y="107"/>
                    <a:pt x="394" y="119"/>
                  </a:cubicBezTo>
                  <a:cubicBezTo>
                    <a:pt x="382" y="119"/>
                    <a:pt x="370" y="131"/>
                    <a:pt x="358" y="143"/>
                  </a:cubicBezTo>
                  <a:lnTo>
                    <a:pt x="310" y="191"/>
                  </a:lnTo>
                  <a:lnTo>
                    <a:pt x="275" y="226"/>
                  </a:lnTo>
                  <a:lnTo>
                    <a:pt x="239" y="262"/>
                  </a:lnTo>
                  <a:cubicBezTo>
                    <a:pt x="215" y="286"/>
                    <a:pt x="203" y="310"/>
                    <a:pt x="191" y="322"/>
                  </a:cubicBezTo>
                  <a:cubicBezTo>
                    <a:pt x="179" y="357"/>
                    <a:pt x="156" y="369"/>
                    <a:pt x="144" y="405"/>
                  </a:cubicBezTo>
                  <a:cubicBezTo>
                    <a:pt x="132" y="417"/>
                    <a:pt x="120" y="441"/>
                    <a:pt x="120" y="464"/>
                  </a:cubicBezTo>
                  <a:cubicBezTo>
                    <a:pt x="108" y="488"/>
                    <a:pt x="84" y="536"/>
                    <a:pt x="72" y="560"/>
                  </a:cubicBezTo>
                  <a:cubicBezTo>
                    <a:pt x="60" y="595"/>
                    <a:pt x="36" y="607"/>
                    <a:pt x="36" y="643"/>
                  </a:cubicBezTo>
                  <a:cubicBezTo>
                    <a:pt x="36" y="667"/>
                    <a:pt x="25" y="679"/>
                    <a:pt x="25" y="714"/>
                  </a:cubicBezTo>
                  <a:cubicBezTo>
                    <a:pt x="25" y="738"/>
                    <a:pt x="13" y="786"/>
                    <a:pt x="13" y="822"/>
                  </a:cubicBezTo>
                  <a:cubicBezTo>
                    <a:pt x="1" y="845"/>
                    <a:pt x="1" y="857"/>
                    <a:pt x="1" y="893"/>
                  </a:cubicBezTo>
                  <a:lnTo>
                    <a:pt x="1" y="953"/>
                  </a:lnTo>
                  <a:lnTo>
                    <a:pt x="1" y="1060"/>
                  </a:lnTo>
                  <a:lnTo>
                    <a:pt x="1" y="2679"/>
                  </a:lnTo>
                  <a:cubicBezTo>
                    <a:pt x="1" y="2917"/>
                    <a:pt x="48" y="3167"/>
                    <a:pt x="120" y="3417"/>
                  </a:cubicBezTo>
                  <a:cubicBezTo>
                    <a:pt x="132" y="3501"/>
                    <a:pt x="144" y="3560"/>
                    <a:pt x="179" y="3620"/>
                  </a:cubicBezTo>
                  <a:cubicBezTo>
                    <a:pt x="191" y="3631"/>
                    <a:pt x="191" y="3655"/>
                    <a:pt x="203" y="3679"/>
                  </a:cubicBezTo>
                  <a:cubicBezTo>
                    <a:pt x="203" y="3691"/>
                    <a:pt x="227" y="3691"/>
                    <a:pt x="227" y="3703"/>
                  </a:cubicBezTo>
                  <a:cubicBezTo>
                    <a:pt x="239" y="3751"/>
                    <a:pt x="263" y="3798"/>
                    <a:pt x="286" y="3834"/>
                  </a:cubicBezTo>
                  <a:cubicBezTo>
                    <a:pt x="298" y="3882"/>
                    <a:pt x="310" y="3929"/>
                    <a:pt x="346" y="3977"/>
                  </a:cubicBezTo>
                  <a:cubicBezTo>
                    <a:pt x="346" y="3989"/>
                    <a:pt x="346" y="4001"/>
                    <a:pt x="358" y="4012"/>
                  </a:cubicBezTo>
                  <a:cubicBezTo>
                    <a:pt x="382" y="4060"/>
                    <a:pt x="406" y="4108"/>
                    <a:pt x="429" y="4155"/>
                  </a:cubicBezTo>
                  <a:cubicBezTo>
                    <a:pt x="537" y="4346"/>
                    <a:pt x="656" y="4513"/>
                    <a:pt x="787" y="4667"/>
                  </a:cubicBezTo>
                  <a:cubicBezTo>
                    <a:pt x="822" y="4715"/>
                    <a:pt x="846" y="4751"/>
                    <a:pt x="882" y="4774"/>
                  </a:cubicBezTo>
                  <a:lnTo>
                    <a:pt x="894" y="4786"/>
                  </a:lnTo>
                  <a:lnTo>
                    <a:pt x="977" y="4882"/>
                  </a:lnTo>
                  <a:lnTo>
                    <a:pt x="1072" y="4965"/>
                  </a:lnTo>
                  <a:cubicBezTo>
                    <a:pt x="1096" y="5001"/>
                    <a:pt x="1108" y="5025"/>
                    <a:pt x="1144" y="5048"/>
                  </a:cubicBezTo>
                  <a:cubicBezTo>
                    <a:pt x="1156" y="5060"/>
                    <a:pt x="1179" y="5084"/>
                    <a:pt x="1203" y="5108"/>
                  </a:cubicBezTo>
                  <a:cubicBezTo>
                    <a:pt x="1251" y="5144"/>
                    <a:pt x="1310" y="5191"/>
                    <a:pt x="1358" y="5227"/>
                  </a:cubicBezTo>
                  <a:cubicBezTo>
                    <a:pt x="1382" y="5239"/>
                    <a:pt x="1394" y="5251"/>
                    <a:pt x="1429" y="5263"/>
                  </a:cubicBezTo>
                  <a:cubicBezTo>
                    <a:pt x="1453" y="5275"/>
                    <a:pt x="1477" y="5298"/>
                    <a:pt x="1501" y="5310"/>
                  </a:cubicBezTo>
                  <a:lnTo>
                    <a:pt x="22944" y="17705"/>
                  </a:lnTo>
                  <a:cubicBezTo>
                    <a:pt x="23187" y="17844"/>
                    <a:pt x="23419" y="17910"/>
                    <a:pt x="23624" y="17910"/>
                  </a:cubicBezTo>
                  <a:cubicBezTo>
                    <a:pt x="24122" y="17910"/>
                    <a:pt x="24468" y="17522"/>
                    <a:pt x="24468" y="16847"/>
                  </a:cubicBezTo>
                  <a:lnTo>
                    <a:pt x="24468" y="15204"/>
                  </a:lnTo>
                  <a:cubicBezTo>
                    <a:pt x="24468" y="15145"/>
                    <a:pt x="24468" y="15085"/>
                    <a:pt x="24432" y="14990"/>
                  </a:cubicBezTo>
                  <a:cubicBezTo>
                    <a:pt x="24432" y="14930"/>
                    <a:pt x="24432" y="14883"/>
                    <a:pt x="24420" y="14835"/>
                  </a:cubicBezTo>
                  <a:lnTo>
                    <a:pt x="24420" y="14823"/>
                  </a:lnTo>
                  <a:cubicBezTo>
                    <a:pt x="24420" y="14811"/>
                    <a:pt x="24409" y="14776"/>
                    <a:pt x="24409" y="14764"/>
                  </a:cubicBezTo>
                  <a:cubicBezTo>
                    <a:pt x="24385" y="14716"/>
                    <a:pt x="24385" y="14657"/>
                    <a:pt x="24373" y="14609"/>
                  </a:cubicBezTo>
                  <a:cubicBezTo>
                    <a:pt x="24373" y="14573"/>
                    <a:pt x="24361" y="14526"/>
                    <a:pt x="24349" y="14478"/>
                  </a:cubicBezTo>
                  <a:cubicBezTo>
                    <a:pt x="24325" y="14454"/>
                    <a:pt x="24325" y="14419"/>
                    <a:pt x="24313" y="14395"/>
                  </a:cubicBezTo>
                  <a:lnTo>
                    <a:pt x="24266" y="14252"/>
                  </a:lnTo>
                  <a:cubicBezTo>
                    <a:pt x="24254" y="14180"/>
                    <a:pt x="24230" y="14121"/>
                    <a:pt x="24194" y="14061"/>
                  </a:cubicBezTo>
                  <a:lnTo>
                    <a:pt x="24111" y="13883"/>
                  </a:lnTo>
                  <a:cubicBezTo>
                    <a:pt x="24063" y="13823"/>
                    <a:pt x="24028" y="13764"/>
                    <a:pt x="24004" y="13704"/>
                  </a:cubicBezTo>
                  <a:cubicBezTo>
                    <a:pt x="23968" y="13657"/>
                    <a:pt x="23944" y="13597"/>
                    <a:pt x="23908" y="13561"/>
                  </a:cubicBezTo>
                  <a:cubicBezTo>
                    <a:pt x="23885" y="13526"/>
                    <a:pt x="23873" y="13478"/>
                    <a:pt x="23837" y="13454"/>
                  </a:cubicBezTo>
                  <a:cubicBezTo>
                    <a:pt x="23813" y="13406"/>
                    <a:pt x="23766" y="13359"/>
                    <a:pt x="23730" y="13323"/>
                  </a:cubicBezTo>
                  <a:lnTo>
                    <a:pt x="23718" y="13287"/>
                  </a:lnTo>
                  <a:cubicBezTo>
                    <a:pt x="23694" y="13240"/>
                    <a:pt x="23658" y="13204"/>
                    <a:pt x="23635" y="13168"/>
                  </a:cubicBezTo>
                  <a:cubicBezTo>
                    <a:pt x="23599" y="13145"/>
                    <a:pt x="23575" y="13097"/>
                    <a:pt x="23539" y="13061"/>
                  </a:cubicBezTo>
                  <a:lnTo>
                    <a:pt x="23527" y="13049"/>
                  </a:lnTo>
                  <a:lnTo>
                    <a:pt x="23397" y="12918"/>
                  </a:lnTo>
                  <a:lnTo>
                    <a:pt x="23373" y="12918"/>
                  </a:lnTo>
                  <a:lnTo>
                    <a:pt x="23289" y="12823"/>
                  </a:lnTo>
                  <a:cubicBezTo>
                    <a:pt x="23254" y="12799"/>
                    <a:pt x="23230" y="12764"/>
                    <a:pt x="23194" y="12752"/>
                  </a:cubicBezTo>
                  <a:cubicBezTo>
                    <a:pt x="23170" y="12728"/>
                    <a:pt x="23135" y="12692"/>
                    <a:pt x="23111" y="12680"/>
                  </a:cubicBezTo>
                  <a:lnTo>
                    <a:pt x="23099" y="12668"/>
                  </a:lnTo>
                  <a:cubicBezTo>
                    <a:pt x="23051" y="12633"/>
                    <a:pt x="22992" y="12609"/>
                    <a:pt x="22944" y="12573"/>
                  </a:cubicBezTo>
                  <a:lnTo>
                    <a:pt x="1501" y="191"/>
                  </a:lnTo>
                  <a:cubicBezTo>
                    <a:pt x="1453" y="179"/>
                    <a:pt x="1429" y="143"/>
                    <a:pt x="1382" y="131"/>
                  </a:cubicBezTo>
                  <a:cubicBezTo>
                    <a:pt x="1358" y="119"/>
                    <a:pt x="1310" y="107"/>
                    <a:pt x="1275" y="83"/>
                  </a:cubicBezTo>
                  <a:cubicBezTo>
                    <a:pt x="1263" y="72"/>
                    <a:pt x="1227" y="60"/>
                    <a:pt x="1215" y="60"/>
                  </a:cubicBezTo>
                  <a:cubicBezTo>
                    <a:pt x="1203" y="60"/>
                    <a:pt x="1168" y="48"/>
                    <a:pt x="1156" y="48"/>
                  </a:cubicBezTo>
                  <a:cubicBezTo>
                    <a:pt x="1132" y="48"/>
                    <a:pt x="1108" y="24"/>
                    <a:pt x="1084" y="24"/>
                  </a:cubicBezTo>
                  <a:cubicBezTo>
                    <a:pt x="989" y="12"/>
                    <a:pt x="906" y="0"/>
                    <a:pt x="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4"/>
            <p:cNvSpPr/>
            <p:nvPr/>
          </p:nvSpPr>
          <p:spPr>
            <a:xfrm>
              <a:off x="4252900" y="2763850"/>
              <a:ext cx="642075" cy="485825"/>
            </a:xfrm>
            <a:custGeom>
              <a:avLst/>
              <a:gdLst/>
              <a:ahLst/>
              <a:cxnLst/>
              <a:rect l="l" t="t" r="r" b="b"/>
              <a:pathLst>
                <a:path w="25683" h="19433" extrusionOk="0">
                  <a:moveTo>
                    <a:pt x="1417" y="751"/>
                  </a:moveTo>
                  <a:cubicBezTo>
                    <a:pt x="1501" y="751"/>
                    <a:pt x="1584" y="763"/>
                    <a:pt x="1679" y="775"/>
                  </a:cubicBezTo>
                  <a:cubicBezTo>
                    <a:pt x="1703" y="775"/>
                    <a:pt x="1715" y="799"/>
                    <a:pt x="1751" y="799"/>
                  </a:cubicBezTo>
                  <a:cubicBezTo>
                    <a:pt x="1763" y="799"/>
                    <a:pt x="1798" y="811"/>
                    <a:pt x="1810" y="811"/>
                  </a:cubicBezTo>
                  <a:cubicBezTo>
                    <a:pt x="1822" y="811"/>
                    <a:pt x="1858" y="823"/>
                    <a:pt x="1870" y="834"/>
                  </a:cubicBezTo>
                  <a:cubicBezTo>
                    <a:pt x="1906" y="858"/>
                    <a:pt x="1941" y="870"/>
                    <a:pt x="1977" y="882"/>
                  </a:cubicBezTo>
                  <a:cubicBezTo>
                    <a:pt x="2013" y="894"/>
                    <a:pt x="2048" y="930"/>
                    <a:pt x="2096" y="942"/>
                  </a:cubicBezTo>
                  <a:lnTo>
                    <a:pt x="23539" y="13324"/>
                  </a:lnTo>
                  <a:cubicBezTo>
                    <a:pt x="23587" y="13360"/>
                    <a:pt x="23646" y="13384"/>
                    <a:pt x="23682" y="13419"/>
                  </a:cubicBezTo>
                  <a:lnTo>
                    <a:pt x="23706" y="13431"/>
                  </a:lnTo>
                  <a:cubicBezTo>
                    <a:pt x="23730" y="13443"/>
                    <a:pt x="23765" y="13479"/>
                    <a:pt x="23789" y="13503"/>
                  </a:cubicBezTo>
                  <a:cubicBezTo>
                    <a:pt x="23825" y="13515"/>
                    <a:pt x="23849" y="13550"/>
                    <a:pt x="23884" y="13574"/>
                  </a:cubicBezTo>
                  <a:lnTo>
                    <a:pt x="23968" y="13669"/>
                  </a:lnTo>
                  <a:lnTo>
                    <a:pt x="23980" y="13669"/>
                  </a:lnTo>
                  <a:lnTo>
                    <a:pt x="24123" y="13800"/>
                  </a:lnTo>
                  <a:lnTo>
                    <a:pt x="24134" y="13812"/>
                  </a:lnTo>
                  <a:cubicBezTo>
                    <a:pt x="24158" y="13848"/>
                    <a:pt x="24194" y="13896"/>
                    <a:pt x="24218" y="13919"/>
                  </a:cubicBezTo>
                  <a:cubicBezTo>
                    <a:pt x="24254" y="13955"/>
                    <a:pt x="24277" y="13991"/>
                    <a:pt x="24313" y="14038"/>
                  </a:cubicBezTo>
                  <a:lnTo>
                    <a:pt x="24325" y="14074"/>
                  </a:lnTo>
                  <a:cubicBezTo>
                    <a:pt x="24361" y="14110"/>
                    <a:pt x="24396" y="14157"/>
                    <a:pt x="24432" y="14205"/>
                  </a:cubicBezTo>
                  <a:cubicBezTo>
                    <a:pt x="24456" y="14229"/>
                    <a:pt x="24480" y="14277"/>
                    <a:pt x="24504" y="14312"/>
                  </a:cubicBezTo>
                  <a:cubicBezTo>
                    <a:pt x="24539" y="14348"/>
                    <a:pt x="24563" y="14408"/>
                    <a:pt x="24599" y="14455"/>
                  </a:cubicBezTo>
                  <a:cubicBezTo>
                    <a:pt x="24623" y="14515"/>
                    <a:pt x="24658" y="14574"/>
                    <a:pt x="24694" y="14634"/>
                  </a:cubicBezTo>
                  <a:lnTo>
                    <a:pt x="24789" y="14812"/>
                  </a:lnTo>
                  <a:cubicBezTo>
                    <a:pt x="24813" y="14872"/>
                    <a:pt x="24849" y="14931"/>
                    <a:pt x="24861" y="15003"/>
                  </a:cubicBezTo>
                  <a:lnTo>
                    <a:pt x="24908" y="15146"/>
                  </a:lnTo>
                  <a:cubicBezTo>
                    <a:pt x="24920" y="15170"/>
                    <a:pt x="24920" y="15205"/>
                    <a:pt x="24932" y="15229"/>
                  </a:cubicBezTo>
                  <a:cubicBezTo>
                    <a:pt x="24956" y="15277"/>
                    <a:pt x="24968" y="15324"/>
                    <a:pt x="24968" y="15360"/>
                  </a:cubicBezTo>
                  <a:cubicBezTo>
                    <a:pt x="24980" y="15408"/>
                    <a:pt x="24980" y="15467"/>
                    <a:pt x="24992" y="15515"/>
                  </a:cubicBezTo>
                  <a:cubicBezTo>
                    <a:pt x="24992" y="15527"/>
                    <a:pt x="25016" y="15562"/>
                    <a:pt x="25016" y="15574"/>
                  </a:cubicBezTo>
                  <a:lnTo>
                    <a:pt x="25016" y="15586"/>
                  </a:lnTo>
                  <a:cubicBezTo>
                    <a:pt x="25027" y="15634"/>
                    <a:pt x="25027" y="15681"/>
                    <a:pt x="25027" y="15741"/>
                  </a:cubicBezTo>
                  <a:cubicBezTo>
                    <a:pt x="25075" y="15836"/>
                    <a:pt x="25075" y="15896"/>
                    <a:pt x="25075" y="15979"/>
                  </a:cubicBezTo>
                  <a:lnTo>
                    <a:pt x="25075" y="17598"/>
                  </a:lnTo>
                  <a:cubicBezTo>
                    <a:pt x="25075" y="18273"/>
                    <a:pt x="24729" y="18661"/>
                    <a:pt x="24231" y="18661"/>
                  </a:cubicBezTo>
                  <a:cubicBezTo>
                    <a:pt x="24026" y="18661"/>
                    <a:pt x="23794" y="18595"/>
                    <a:pt x="23551" y="18456"/>
                  </a:cubicBezTo>
                  <a:lnTo>
                    <a:pt x="2108" y="6061"/>
                  </a:lnTo>
                  <a:cubicBezTo>
                    <a:pt x="2084" y="6049"/>
                    <a:pt x="2060" y="6026"/>
                    <a:pt x="2036" y="6014"/>
                  </a:cubicBezTo>
                  <a:cubicBezTo>
                    <a:pt x="2001" y="6002"/>
                    <a:pt x="1989" y="5990"/>
                    <a:pt x="1965" y="5978"/>
                  </a:cubicBezTo>
                  <a:cubicBezTo>
                    <a:pt x="1917" y="5942"/>
                    <a:pt x="1858" y="5895"/>
                    <a:pt x="1810" y="5859"/>
                  </a:cubicBezTo>
                  <a:cubicBezTo>
                    <a:pt x="1786" y="5835"/>
                    <a:pt x="1763" y="5811"/>
                    <a:pt x="1751" y="5799"/>
                  </a:cubicBezTo>
                  <a:cubicBezTo>
                    <a:pt x="1691" y="5752"/>
                    <a:pt x="1632" y="5692"/>
                    <a:pt x="1572" y="5633"/>
                  </a:cubicBezTo>
                  <a:lnTo>
                    <a:pt x="1489" y="5537"/>
                  </a:lnTo>
                  <a:lnTo>
                    <a:pt x="1465" y="5525"/>
                  </a:lnTo>
                  <a:cubicBezTo>
                    <a:pt x="1441" y="5502"/>
                    <a:pt x="1405" y="5466"/>
                    <a:pt x="1382" y="5418"/>
                  </a:cubicBezTo>
                  <a:cubicBezTo>
                    <a:pt x="1251" y="5264"/>
                    <a:pt x="1132" y="5097"/>
                    <a:pt x="1024" y="4906"/>
                  </a:cubicBezTo>
                  <a:cubicBezTo>
                    <a:pt x="989" y="4859"/>
                    <a:pt x="977" y="4811"/>
                    <a:pt x="953" y="4763"/>
                  </a:cubicBezTo>
                  <a:cubicBezTo>
                    <a:pt x="929" y="4752"/>
                    <a:pt x="929" y="4740"/>
                    <a:pt x="929" y="4728"/>
                  </a:cubicBezTo>
                  <a:cubicBezTo>
                    <a:pt x="905" y="4680"/>
                    <a:pt x="893" y="4633"/>
                    <a:pt x="870" y="4585"/>
                  </a:cubicBezTo>
                  <a:cubicBezTo>
                    <a:pt x="858" y="4549"/>
                    <a:pt x="834" y="4502"/>
                    <a:pt x="810" y="4454"/>
                  </a:cubicBezTo>
                  <a:cubicBezTo>
                    <a:pt x="810" y="4442"/>
                    <a:pt x="798" y="4442"/>
                    <a:pt x="798" y="4430"/>
                  </a:cubicBezTo>
                  <a:cubicBezTo>
                    <a:pt x="786" y="4406"/>
                    <a:pt x="786" y="4382"/>
                    <a:pt x="774" y="4371"/>
                  </a:cubicBezTo>
                  <a:cubicBezTo>
                    <a:pt x="739" y="4311"/>
                    <a:pt x="727" y="4252"/>
                    <a:pt x="715" y="4168"/>
                  </a:cubicBezTo>
                  <a:cubicBezTo>
                    <a:pt x="632" y="3918"/>
                    <a:pt x="596" y="3668"/>
                    <a:pt x="596" y="3430"/>
                  </a:cubicBezTo>
                  <a:lnTo>
                    <a:pt x="596" y="1811"/>
                  </a:lnTo>
                  <a:lnTo>
                    <a:pt x="596" y="1704"/>
                  </a:lnTo>
                  <a:lnTo>
                    <a:pt x="596" y="1644"/>
                  </a:lnTo>
                  <a:cubicBezTo>
                    <a:pt x="596" y="1608"/>
                    <a:pt x="596" y="1596"/>
                    <a:pt x="608" y="1573"/>
                  </a:cubicBezTo>
                  <a:cubicBezTo>
                    <a:pt x="608" y="1537"/>
                    <a:pt x="620" y="1489"/>
                    <a:pt x="620" y="1465"/>
                  </a:cubicBezTo>
                  <a:cubicBezTo>
                    <a:pt x="620" y="1430"/>
                    <a:pt x="632" y="1418"/>
                    <a:pt x="632" y="1394"/>
                  </a:cubicBezTo>
                  <a:cubicBezTo>
                    <a:pt x="632" y="1358"/>
                    <a:pt x="643" y="1334"/>
                    <a:pt x="667" y="1311"/>
                  </a:cubicBezTo>
                  <a:cubicBezTo>
                    <a:pt x="679" y="1287"/>
                    <a:pt x="691" y="1239"/>
                    <a:pt x="703" y="1215"/>
                  </a:cubicBezTo>
                  <a:cubicBezTo>
                    <a:pt x="703" y="1192"/>
                    <a:pt x="727" y="1168"/>
                    <a:pt x="739" y="1156"/>
                  </a:cubicBezTo>
                  <a:cubicBezTo>
                    <a:pt x="751" y="1120"/>
                    <a:pt x="763" y="1108"/>
                    <a:pt x="786" y="1073"/>
                  </a:cubicBezTo>
                  <a:cubicBezTo>
                    <a:pt x="798" y="1061"/>
                    <a:pt x="810" y="1037"/>
                    <a:pt x="822" y="1013"/>
                  </a:cubicBezTo>
                  <a:lnTo>
                    <a:pt x="870" y="977"/>
                  </a:lnTo>
                  <a:lnTo>
                    <a:pt x="905" y="942"/>
                  </a:lnTo>
                  <a:lnTo>
                    <a:pt x="941" y="894"/>
                  </a:lnTo>
                  <a:cubicBezTo>
                    <a:pt x="965" y="882"/>
                    <a:pt x="977" y="870"/>
                    <a:pt x="989" y="870"/>
                  </a:cubicBezTo>
                  <a:cubicBezTo>
                    <a:pt x="1001" y="858"/>
                    <a:pt x="1024" y="858"/>
                    <a:pt x="1036" y="834"/>
                  </a:cubicBezTo>
                  <a:cubicBezTo>
                    <a:pt x="1084" y="811"/>
                    <a:pt x="1120" y="799"/>
                    <a:pt x="1167" y="775"/>
                  </a:cubicBezTo>
                  <a:cubicBezTo>
                    <a:pt x="1215" y="763"/>
                    <a:pt x="1274" y="751"/>
                    <a:pt x="1322" y="751"/>
                  </a:cubicBezTo>
                  <a:close/>
                  <a:moveTo>
                    <a:pt x="1180" y="0"/>
                  </a:moveTo>
                  <a:cubicBezTo>
                    <a:pt x="489" y="0"/>
                    <a:pt x="9" y="545"/>
                    <a:pt x="1" y="1489"/>
                  </a:cubicBezTo>
                  <a:lnTo>
                    <a:pt x="1" y="3109"/>
                  </a:lnTo>
                  <a:cubicBezTo>
                    <a:pt x="1" y="4454"/>
                    <a:pt x="929" y="6085"/>
                    <a:pt x="2108" y="6764"/>
                  </a:cubicBezTo>
                  <a:lnTo>
                    <a:pt x="23551" y="19146"/>
                  </a:lnTo>
                  <a:cubicBezTo>
                    <a:pt x="23891" y="19340"/>
                    <a:pt x="24212" y="19432"/>
                    <a:pt x="24497" y="19432"/>
                  </a:cubicBezTo>
                  <a:cubicBezTo>
                    <a:pt x="25192" y="19432"/>
                    <a:pt x="25670" y="18886"/>
                    <a:pt x="25670" y="17932"/>
                  </a:cubicBezTo>
                  <a:lnTo>
                    <a:pt x="25670" y="16336"/>
                  </a:lnTo>
                  <a:cubicBezTo>
                    <a:pt x="25682" y="14979"/>
                    <a:pt x="24730" y="13336"/>
                    <a:pt x="23575" y="12669"/>
                  </a:cubicBezTo>
                  <a:lnTo>
                    <a:pt x="2120" y="287"/>
                  </a:lnTo>
                  <a:cubicBezTo>
                    <a:pt x="1783" y="92"/>
                    <a:pt x="1464" y="0"/>
                    <a:pt x="1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4"/>
            <p:cNvSpPr/>
            <p:nvPr/>
          </p:nvSpPr>
          <p:spPr>
            <a:xfrm>
              <a:off x="4252900" y="2754325"/>
              <a:ext cx="642075" cy="504850"/>
            </a:xfrm>
            <a:custGeom>
              <a:avLst/>
              <a:gdLst/>
              <a:ahLst/>
              <a:cxnLst/>
              <a:rect l="l" t="t" r="r" b="b"/>
              <a:pathLst>
                <a:path w="25683" h="20194" fill="none" extrusionOk="0">
                  <a:moveTo>
                    <a:pt x="23575" y="13050"/>
                  </a:moveTo>
                  <a:lnTo>
                    <a:pt x="2120" y="668"/>
                  </a:lnTo>
                  <a:cubicBezTo>
                    <a:pt x="965" y="1"/>
                    <a:pt x="12" y="537"/>
                    <a:pt x="1" y="1870"/>
                  </a:cubicBezTo>
                  <a:lnTo>
                    <a:pt x="1" y="3490"/>
                  </a:lnTo>
                  <a:cubicBezTo>
                    <a:pt x="1" y="4835"/>
                    <a:pt x="929" y="6466"/>
                    <a:pt x="2108" y="7145"/>
                  </a:cubicBezTo>
                  <a:lnTo>
                    <a:pt x="23551" y="19527"/>
                  </a:lnTo>
                  <a:cubicBezTo>
                    <a:pt x="24718" y="20194"/>
                    <a:pt x="25670" y="19658"/>
                    <a:pt x="25670" y="18313"/>
                  </a:cubicBezTo>
                  <a:lnTo>
                    <a:pt x="25670" y="16717"/>
                  </a:lnTo>
                  <a:cubicBezTo>
                    <a:pt x="25682" y="15360"/>
                    <a:pt x="24730" y="13717"/>
                    <a:pt x="23575" y="13050"/>
                  </a:cubicBezTo>
                  <a:close/>
                  <a:moveTo>
                    <a:pt x="25075" y="16360"/>
                  </a:moveTo>
                  <a:lnTo>
                    <a:pt x="25075" y="17979"/>
                  </a:lnTo>
                  <a:cubicBezTo>
                    <a:pt x="25075" y="18932"/>
                    <a:pt x="24385" y="19313"/>
                    <a:pt x="23551" y="18837"/>
                  </a:cubicBezTo>
                  <a:lnTo>
                    <a:pt x="2108" y="6442"/>
                  </a:lnTo>
                  <a:cubicBezTo>
                    <a:pt x="2084" y="6430"/>
                    <a:pt x="2060" y="6407"/>
                    <a:pt x="2036" y="6395"/>
                  </a:cubicBezTo>
                  <a:cubicBezTo>
                    <a:pt x="2001" y="6383"/>
                    <a:pt x="1989" y="6371"/>
                    <a:pt x="1965" y="6359"/>
                  </a:cubicBezTo>
                  <a:cubicBezTo>
                    <a:pt x="1917" y="6323"/>
                    <a:pt x="1858" y="6276"/>
                    <a:pt x="1810" y="6240"/>
                  </a:cubicBezTo>
                  <a:lnTo>
                    <a:pt x="1810" y="6240"/>
                  </a:lnTo>
                  <a:cubicBezTo>
                    <a:pt x="1786" y="6216"/>
                    <a:pt x="1763" y="6192"/>
                    <a:pt x="1751" y="6180"/>
                  </a:cubicBezTo>
                  <a:cubicBezTo>
                    <a:pt x="1691" y="6133"/>
                    <a:pt x="1632" y="6073"/>
                    <a:pt x="1572" y="6014"/>
                  </a:cubicBezTo>
                  <a:lnTo>
                    <a:pt x="1489" y="5918"/>
                  </a:lnTo>
                  <a:lnTo>
                    <a:pt x="1465" y="5906"/>
                  </a:lnTo>
                  <a:cubicBezTo>
                    <a:pt x="1441" y="5883"/>
                    <a:pt x="1405" y="5847"/>
                    <a:pt x="1382" y="5799"/>
                  </a:cubicBezTo>
                  <a:cubicBezTo>
                    <a:pt x="1251" y="5645"/>
                    <a:pt x="1132" y="5478"/>
                    <a:pt x="1024" y="5287"/>
                  </a:cubicBezTo>
                  <a:cubicBezTo>
                    <a:pt x="989" y="5240"/>
                    <a:pt x="977" y="5192"/>
                    <a:pt x="953" y="5144"/>
                  </a:cubicBezTo>
                  <a:cubicBezTo>
                    <a:pt x="929" y="5133"/>
                    <a:pt x="929" y="5121"/>
                    <a:pt x="929" y="5109"/>
                  </a:cubicBezTo>
                  <a:cubicBezTo>
                    <a:pt x="905" y="5061"/>
                    <a:pt x="893" y="5014"/>
                    <a:pt x="870" y="4966"/>
                  </a:cubicBezTo>
                  <a:cubicBezTo>
                    <a:pt x="858" y="4930"/>
                    <a:pt x="834" y="4883"/>
                    <a:pt x="810" y="4835"/>
                  </a:cubicBezTo>
                  <a:cubicBezTo>
                    <a:pt x="810" y="4823"/>
                    <a:pt x="798" y="4823"/>
                    <a:pt x="798" y="4811"/>
                  </a:cubicBezTo>
                  <a:cubicBezTo>
                    <a:pt x="786" y="4787"/>
                    <a:pt x="786" y="4763"/>
                    <a:pt x="774" y="4752"/>
                  </a:cubicBezTo>
                  <a:cubicBezTo>
                    <a:pt x="739" y="4692"/>
                    <a:pt x="727" y="4633"/>
                    <a:pt x="715" y="4549"/>
                  </a:cubicBezTo>
                  <a:cubicBezTo>
                    <a:pt x="632" y="4299"/>
                    <a:pt x="596" y="4049"/>
                    <a:pt x="596" y="3811"/>
                  </a:cubicBezTo>
                  <a:lnTo>
                    <a:pt x="596" y="2192"/>
                  </a:lnTo>
                  <a:lnTo>
                    <a:pt x="596" y="2085"/>
                  </a:lnTo>
                  <a:lnTo>
                    <a:pt x="596" y="2025"/>
                  </a:lnTo>
                  <a:cubicBezTo>
                    <a:pt x="596" y="1989"/>
                    <a:pt x="596" y="1977"/>
                    <a:pt x="608" y="1954"/>
                  </a:cubicBezTo>
                  <a:cubicBezTo>
                    <a:pt x="608" y="1918"/>
                    <a:pt x="620" y="1870"/>
                    <a:pt x="620" y="1846"/>
                  </a:cubicBezTo>
                  <a:cubicBezTo>
                    <a:pt x="620" y="1811"/>
                    <a:pt x="632" y="1799"/>
                    <a:pt x="632" y="1775"/>
                  </a:cubicBezTo>
                  <a:cubicBezTo>
                    <a:pt x="632" y="1739"/>
                    <a:pt x="643" y="1715"/>
                    <a:pt x="667" y="1692"/>
                  </a:cubicBezTo>
                  <a:cubicBezTo>
                    <a:pt x="679" y="1668"/>
                    <a:pt x="691" y="1620"/>
                    <a:pt x="703" y="1596"/>
                  </a:cubicBezTo>
                  <a:cubicBezTo>
                    <a:pt x="703" y="1573"/>
                    <a:pt x="727" y="1549"/>
                    <a:pt x="739" y="1537"/>
                  </a:cubicBezTo>
                  <a:cubicBezTo>
                    <a:pt x="751" y="1501"/>
                    <a:pt x="763" y="1489"/>
                    <a:pt x="786" y="1454"/>
                  </a:cubicBezTo>
                  <a:cubicBezTo>
                    <a:pt x="798" y="1442"/>
                    <a:pt x="810" y="1418"/>
                    <a:pt x="822" y="1394"/>
                  </a:cubicBezTo>
                  <a:lnTo>
                    <a:pt x="870" y="1358"/>
                  </a:lnTo>
                  <a:lnTo>
                    <a:pt x="870" y="1358"/>
                  </a:lnTo>
                  <a:lnTo>
                    <a:pt x="905" y="1323"/>
                  </a:lnTo>
                  <a:lnTo>
                    <a:pt x="941" y="1275"/>
                  </a:lnTo>
                  <a:cubicBezTo>
                    <a:pt x="965" y="1263"/>
                    <a:pt x="977" y="1251"/>
                    <a:pt x="989" y="1251"/>
                  </a:cubicBezTo>
                  <a:cubicBezTo>
                    <a:pt x="1001" y="1239"/>
                    <a:pt x="1024" y="1239"/>
                    <a:pt x="1036" y="1215"/>
                  </a:cubicBezTo>
                  <a:cubicBezTo>
                    <a:pt x="1084" y="1192"/>
                    <a:pt x="1120" y="1180"/>
                    <a:pt x="1167" y="1156"/>
                  </a:cubicBezTo>
                  <a:cubicBezTo>
                    <a:pt x="1215" y="1144"/>
                    <a:pt x="1274" y="1132"/>
                    <a:pt x="1322" y="1132"/>
                  </a:cubicBezTo>
                  <a:lnTo>
                    <a:pt x="1346" y="1132"/>
                  </a:lnTo>
                  <a:lnTo>
                    <a:pt x="1417" y="1132"/>
                  </a:lnTo>
                  <a:cubicBezTo>
                    <a:pt x="1501" y="1132"/>
                    <a:pt x="1584" y="1144"/>
                    <a:pt x="1679" y="1156"/>
                  </a:cubicBezTo>
                  <a:cubicBezTo>
                    <a:pt x="1703" y="1156"/>
                    <a:pt x="1715" y="1180"/>
                    <a:pt x="1751" y="1180"/>
                  </a:cubicBezTo>
                  <a:cubicBezTo>
                    <a:pt x="1763" y="1180"/>
                    <a:pt x="1798" y="1192"/>
                    <a:pt x="1810" y="1192"/>
                  </a:cubicBezTo>
                  <a:cubicBezTo>
                    <a:pt x="1822" y="1192"/>
                    <a:pt x="1858" y="1204"/>
                    <a:pt x="1870" y="1215"/>
                  </a:cubicBezTo>
                  <a:lnTo>
                    <a:pt x="1870" y="1215"/>
                  </a:lnTo>
                  <a:lnTo>
                    <a:pt x="1870" y="1215"/>
                  </a:lnTo>
                  <a:cubicBezTo>
                    <a:pt x="1906" y="1239"/>
                    <a:pt x="1941" y="1251"/>
                    <a:pt x="1977" y="1263"/>
                  </a:cubicBezTo>
                  <a:cubicBezTo>
                    <a:pt x="2013" y="1275"/>
                    <a:pt x="2048" y="1311"/>
                    <a:pt x="2096" y="1323"/>
                  </a:cubicBezTo>
                  <a:lnTo>
                    <a:pt x="23539" y="13705"/>
                  </a:lnTo>
                  <a:cubicBezTo>
                    <a:pt x="23587" y="13741"/>
                    <a:pt x="23646" y="13765"/>
                    <a:pt x="23682" y="13800"/>
                  </a:cubicBezTo>
                  <a:lnTo>
                    <a:pt x="23706" y="13812"/>
                  </a:lnTo>
                  <a:cubicBezTo>
                    <a:pt x="23730" y="13824"/>
                    <a:pt x="23765" y="13860"/>
                    <a:pt x="23789" y="13884"/>
                  </a:cubicBezTo>
                  <a:cubicBezTo>
                    <a:pt x="23825" y="13896"/>
                    <a:pt x="23849" y="13931"/>
                    <a:pt x="23884" y="13955"/>
                  </a:cubicBezTo>
                  <a:lnTo>
                    <a:pt x="23968" y="14050"/>
                  </a:lnTo>
                  <a:lnTo>
                    <a:pt x="23980" y="14050"/>
                  </a:lnTo>
                  <a:lnTo>
                    <a:pt x="24123" y="14181"/>
                  </a:lnTo>
                  <a:lnTo>
                    <a:pt x="24134" y="14193"/>
                  </a:lnTo>
                  <a:cubicBezTo>
                    <a:pt x="24158" y="14229"/>
                    <a:pt x="24194" y="14277"/>
                    <a:pt x="24218" y="14300"/>
                  </a:cubicBezTo>
                  <a:cubicBezTo>
                    <a:pt x="24254" y="14336"/>
                    <a:pt x="24277" y="14372"/>
                    <a:pt x="24313" y="14419"/>
                  </a:cubicBezTo>
                  <a:lnTo>
                    <a:pt x="24325" y="14455"/>
                  </a:lnTo>
                  <a:cubicBezTo>
                    <a:pt x="24361" y="14491"/>
                    <a:pt x="24396" y="14538"/>
                    <a:pt x="24432" y="14586"/>
                  </a:cubicBezTo>
                  <a:cubicBezTo>
                    <a:pt x="24456" y="14610"/>
                    <a:pt x="24480" y="14658"/>
                    <a:pt x="24504" y="14693"/>
                  </a:cubicBezTo>
                  <a:cubicBezTo>
                    <a:pt x="24539" y="14729"/>
                    <a:pt x="24563" y="14789"/>
                    <a:pt x="24599" y="14836"/>
                  </a:cubicBezTo>
                  <a:cubicBezTo>
                    <a:pt x="24623" y="14896"/>
                    <a:pt x="24658" y="14955"/>
                    <a:pt x="24694" y="15015"/>
                  </a:cubicBezTo>
                  <a:lnTo>
                    <a:pt x="24789" y="15193"/>
                  </a:lnTo>
                  <a:cubicBezTo>
                    <a:pt x="24813" y="15253"/>
                    <a:pt x="24849" y="15312"/>
                    <a:pt x="24861" y="15384"/>
                  </a:cubicBezTo>
                  <a:lnTo>
                    <a:pt x="24861" y="15384"/>
                  </a:lnTo>
                  <a:lnTo>
                    <a:pt x="24908" y="15527"/>
                  </a:lnTo>
                  <a:cubicBezTo>
                    <a:pt x="24920" y="15551"/>
                    <a:pt x="24920" y="15586"/>
                    <a:pt x="24932" y="15610"/>
                  </a:cubicBezTo>
                  <a:cubicBezTo>
                    <a:pt x="24956" y="15658"/>
                    <a:pt x="24968" y="15705"/>
                    <a:pt x="24968" y="15741"/>
                  </a:cubicBezTo>
                  <a:cubicBezTo>
                    <a:pt x="24980" y="15789"/>
                    <a:pt x="24980" y="15848"/>
                    <a:pt x="24992" y="15896"/>
                  </a:cubicBezTo>
                  <a:cubicBezTo>
                    <a:pt x="24992" y="15908"/>
                    <a:pt x="25016" y="15943"/>
                    <a:pt x="25016" y="15955"/>
                  </a:cubicBezTo>
                  <a:lnTo>
                    <a:pt x="25016" y="15967"/>
                  </a:lnTo>
                  <a:cubicBezTo>
                    <a:pt x="25027" y="16015"/>
                    <a:pt x="25027" y="16062"/>
                    <a:pt x="25027" y="16122"/>
                  </a:cubicBezTo>
                  <a:cubicBezTo>
                    <a:pt x="25075" y="16217"/>
                    <a:pt x="25075" y="16277"/>
                    <a:pt x="25075" y="16360"/>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4"/>
            <p:cNvSpPr/>
            <p:nvPr/>
          </p:nvSpPr>
          <p:spPr>
            <a:xfrm>
              <a:off x="4459175" y="2921625"/>
              <a:ext cx="57475" cy="73550"/>
            </a:xfrm>
            <a:custGeom>
              <a:avLst/>
              <a:gdLst/>
              <a:ahLst/>
              <a:cxnLst/>
              <a:rect l="l" t="t" r="r" b="b"/>
              <a:pathLst>
                <a:path w="2299" h="2942" extrusionOk="0">
                  <a:moveTo>
                    <a:pt x="882" y="0"/>
                  </a:moveTo>
                  <a:lnTo>
                    <a:pt x="953" y="1036"/>
                  </a:lnTo>
                  <a:lnTo>
                    <a:pt x="167" y="203"/>
                  </a:lnTo>
                  <a:lnTo>
                    <a:pt x="1" y="679"/>
                  </a:lnTo>
                  <a:lnTo>
                    <a:pt x="810" y="1393"/>
                  </a:lnTo>
                  <a:lnTo>
                    <a:pt x="274" y="1798"/>
                  </a:lnTo>
                  <a:lnTo>
                    <a:pt x="691" y="2417"/>
                  </a:lnTo>
                  <a:lnTo>
                    <a:pt x="1155" y="1846"/>
                  </a:lnTo>
                  <a:lnTo>
                    <a:pt x="1596" y="2941"/>
                  </a:lnTo>
                  <a:lnTo>
                    <a:pt x="2013" y="2822"/>
                  </a:lnTo>
                  <a:lnTo>
                    <a:pt x="1477" y="1774"/>
                  </a:lnTo>
                  <a:lnTo>
                    <a:pt x="2298" y="2001"/>
                  </a:lnTo>
                  <a:lnTo>
                    <a:pt x="2132" y="1334"/>
                  </a:lnTo>
                  <a:lnTo>
                    <a:pt x="1346" y="1250"/>
                  </a:lnTo>
                  <a:lnTo>
                    <a:pt x="1417" y="310"/>
                  </a:lnTo>
                  <a:lnTo>
                    <a:pt x="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4"/>
            <p:cNvSpPr/>
            <p:nvPr/>
          </p:nvSpPr>
          <p:spPr>
            <a:xfrm>
              <a:off x="4541025" y="2968950"/>
              <a:ext cx="57475" cy="73250"/>
            </a:xfrm>
            <a:custGeom>
              <a:avLst/>
              <a:gdLst/>
              <a:ahLst/>
              <a:cxnLst/>
              <a:rect l="l" t="t" r="r" b="b"/>
              <a:pathLst>
                <a:path w="2299" h="2930" extrusionOk="0">
                  <a:moveTo>
                    <a:pt x="882" y="0"/>
                  </a:moveTo>
                  <a:lnTo>
                    <a:pt x="953" y="1024"/>
                  </a:lnTo>
                  <a:lnTo>
                    <a:pt x="167" y="191"/>
                  </a:lnTo>
                  <a:lnTo>
                    <a:pt x="1" y="667"/>
                  </a:lnTo>
                  <a:lnTo>
                    <a:pt x="810" y="1382"/>
                  </a:lnTo>
                  <a:lnTo>
                    <a:pt x="275" y="1798"/>
                  </a:lnTo>
                  <a:lnTo>
                    <a:pt x="691" y="2417"/>
                  </a:lnTo>
                  <a:lnTo>
                    <a:pt x="1156" y="1846"/>
                  </a:lnTo>
                  <a:lnTo>
                    <a:pt x="1596" y="2929"/>
                  </a:lnTo>
                  <a:lnTo>
                    <a:pt x="2013" y="2810"/>
                  </a:lnTo>
                  <a:lnTo>
                    <a:pt x="1477" y="1774"/>
                  </a:lnTo>
                  <a:lnTo>
                    <a:pt x="2299" y="1989"/>
                  </a:lnTo>
                  <a:lnTo>
                    <a:pt x="2299" y="1989"/>
                  </a:lnTo>
                  <a:lnTo>
                    <a:pt x="2132" y="1346"/>
                  </a:lnTo>
                  <a:lnTo>
                    <a:pt x="1346" y="1251"/>
                  </a:lnTo>
                  <a:lnTo>
                    <a:pt x="1418" y="310"/>
                  </a:lnTo>
                  <a:lnTo>
                    <a:pt x="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4"/>
            <p:cNvSpPr/>
            <p:nvPr/>
          </p:nvSpPr>
          <p:spPr>
            <a:xfrm>
              <a:off x="4622875" y="3016275"/>
              <a:ext cx="57475" cy="73250"/>
            </a:xfrm>
            <a:custGeom>
              <a:avLst/>
              <a:gdLst/>
              <a:ahLst/>
              <a:cxnLst/>
              <a:rect l="l" t="t" r="r" b="b"/>
              <a:pathLst>
                <a:path w="2299" h="2930" extrusionOk="0">
                  <a:moveTo>
                    <a:pt x="882" y="0"/>
                  </a:moveTo>
                  <a:lnTo>
                    <a:pt x="953" y="1024"/>
                  </a:lnTo>
                  <a:lnTo>
                    <a:pt x="168" y="191"/>
                  </a:lnTo>
                  <a:lnTo>
                    <a:pt x="1" y="667"/>
                  </a:lnTo>
                  <a:lnTo>
                    <a:pt x="823" y="1382"/>
                  </a:lnTo>
                  <a:lnTo>
                    <a:pt x="275" y="1810"/>
                  </a:lnTo>
                  <a:lnTo>
                    <a:pt x="692" y="2406"/>
                  </a:lnTo>
                  <a:lnTo>
                    <a:pt x="1156" y="1846"/>
                  </a:lnTo>
                  <a:lnTo>
                    <a:pt x="1596" y="2929"/>
                  </a:lnTo>
                  <a:lnTo>
                    <a:pt x="2013" y="2810"/>
                  </a:lnTo>
                  <a:lnTo>
                    <a:pt x="1477" y="1775"/>
                  </a:lnTo>
                  <a:lnTo>
                    <a:pt x="2299" y="1989"/>
                  </a:lnTo>
                  <a:lnTo>
                    <a:pt x="2132" y="1334"/>
                  </a:lnTo>
                  <a:lnTo>
                    <a:pt x="1346" y="1251"/>
                  </a:lnTo>
                  <a:lnTo>
                    <a:pt x="1418" y="310"/>
                  </a:lnTo>
                  <a:lnTo>
                    <a:pt x="88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4"/>
            <p:cNvSpPr/>
            <p:nvPr/>
          </p:nvSpPr>
          <p:spPr>
            <a:xfrm>
              <a:off x="4783025" y="3108850"/>
              <a:ext cx="57175" cy="72950"/>
            </a:xfrm>
            <a:custGeom>
              <a:avLst/>
              <a:gdLst/>
              <a:ahLst/>
              <a:cxnLst/>
              <a:rect l="l" t="t" r="r" b="b"/>
              <a:pathLst>
                <a:path w="2287" h="2918" extrusionOk="0">
                  <a:moveTo>
                    <a:pt x="894" y="0"/>
                  </a:moveTo>
                  <a:lnTo>
                    <a:pt x="953" y="1012"/>
                  </a:lnTo>
                  <a:lnTo>
                    <a:pt x="155" y="191"/>
                  </a:lnTo>
                  <a:lnTo>
                    <a:pt x="1" y="667"/>
                  </a:lnTo>
                  <a:lnTo>
                    <a:pt x="822" y="1381"/>
                  </a:lnTo>
                  <a:lnTo>
                    <a:pt x="262" y="1798"/>
                  </a:lnTo>
                  <a:lnTo>
                    <a:pt x="703" y="2393"/>
                  </a:lnTo>
                  <a:lnTo>
                    <a:pt x="1144" y="1846"/>
                  </a:lnTo>
                  <a:lnTo>
                    <a:pt x="1596" y="2917"/>
                  </a:lnTo>
                  <a:lnTo>
                    <a:pt x="2013" y="2810"/>
                  </a:lnTo>
                  <a:lnTo>
                    <a:pt x="1477" y="1751"/>
                  </a:lnTo>
                  <a:lnTo>
                    <a:pt x="2287" y="2001"/>
                  </a:lnTo>
                  <a:lnTo>
                    <a:pt x="2287" y="2001"/>
                  </a:lnTo>
                  <a:lnTo>
                    <a:pt x="2132" y="1322"/>
                  </a:lnTo>
                  <a:lnTo>
                    <a:pt x="1334" y="1239"/>
                  </a:lnTo>
                  <a:lnTo>
                    <a:pt x="1417" y="298"/>
                  </a:lnTo>
                  <a:lnTo>
                    <a:pt x="89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4"/>
            <p:cNvSpPr/>
            <p:nvPr/>
          </p:nvSpPr>
          <p:spPr>
            <a:xfrm>
              <a:off x="4276725" y="2783800"/>
              <a:ext cx="582525" cy="328950"/>
            </a:xfrm>
            <a:custGeom>
              <a:avLst/>
              <a:gdLst/>
              <a:ahLst/>
              <a:cxnLst/>
              <a:rect l="l" t="t" r="r" b="b"/>
              <a:pathLst>
                <a:path w="23301" h="13158" extrusionOk="0">
                  <a:moveTo>
                    <a:pt x="381" y="1"/>
                  </a:moveTo>
                  <a:cubicBezTo>
                    <a:pt x="376" y="1"/>
                    <a:pt x="366" y="1"/>
                    <a:pt x="356" y="2"/>
                  </a:cubicBezTo>
                  <a:lnTo>
                    <a:pt x="356" y="2"/>
                  </a:lnTo>
                  <a:cubicBezTo>
                    <a:pt x="365" y="1"/>
                    <a:pt x="373" y="1"/>
                    <a:pt x="381" y="1"/>
                  </a:cubicBezTo>
                  <a:close/>
                  <a:moveTo>
                    <a:pt x="738" y="13"/>
                  </a:moveTo>
                  <a:cubicBezTo>
                    <a:pt x="769" y="13"/>
                    <a:pt x="782" y="21"/>
                    <a:pt x="800" y="24"/>
                  </a:cubicBezTo>
                  <a:lnTo>
                    <a:pt x="800" y="24"/>
                  </a:lnTo>
                  <a:cubicBezTo>
                    <a:pt x="796" y="23"/>
                    <a:pt x="793" y="20"/>
                    <a:pt x="786" y="13"/>
                  </a:cubicBezTo>
                  <a:close/>
                  <a:moveTo>
                    <a:pt x="356" y="2"/>
                  </a:moveTo>
                  <a:cubicBezTo>
                    <a:pt x="342" y="3"/>
                    <a:pt x="327" y="5"/>
                    <a:pt x="312" y="7"/>
                  </a:cubicBezTo>
                  <a:lnTo>
                    <a:pt x="312" y="7"/>
                  </a:lnTo>
                  <a:cubicBezTo>
                    <a:pt x="306" y="5"/>
                    <a:pt x="299" y="4"/>
                    <a:pt x="292" y="4"/>
                  </a:cubicBezTo>
                  <a:cubicBezTo>
                    <a:pt x="280" y="4"/>
                    <a:pt x="268" y="7"/>
                    <a:pt x="262" y="13"/>
                  </a:cubicBezTo>
                  <a:cubicBezTo>
                    <a:pt x="250" y="13"/>
                    <a:pt x="250" y="13"/>
                    <a:pt x="238" y="25"/>
                  </a:cubicBezTo>
                  <a:cubicBezTo>
                    <a:pt x="258" y="18"/>
                    <a:pt x="284" y="12"/>
                    <a:pt x="312" y="7"/>
                  </a:cubicBezTo>
                  <a:lnTo>
                    <a:pt x="312" y="7"/>
                  </a:lnTo>
                  <a:cubicBezTo>
                    <a:pt x="316" y="8"/>
                    <a:pt x="319" y="10"/>
                    <a:pt x="321" y="13"/>
                  </a:cubicBezTo>
                  <a:cubicBezTo>
                    <a:pt x="328" y="6"/>
                    <a:pt x="343" y="3"/>
                    <a:pt x="356" y="2"/>
                  </a:cubicBezTo>
                  <a:close/>
                  <a:moveTo>
                    <a:pt x="800" y="24"/>
                  </a:moveTo>
                  <a:cubicBezTo>
                    <a:pt x="802" y="25"/>
                    <a:pt x="805" y="25"/>
                    <a:pt x="810" y="25"/>
                  </a:cubicBezTo>
                  <a:cubicBezTo>
                    <a:pt x="806" y="25"/>
                    <a:pt x="803" y="24"/>
                    <a:pt x="800" y="24"/>
                  </a:cubicBezTo>
                  <a:close/>
                  <a:moveTo>
                    <a:pt x="0" y="3989"/>
                  </a:moveTo>
                  <a:lnTo>
                    <a:pt x="0" y="3989"/>
                  </a:lnTo>
                  <a:cubicBezTo>
                    <a:pt x="5" y="3999"/>
                    <a:pt x="10" y="4007"/>
                    <a:pt x="15" y="4015"/>
                  </a:cubicBezTo>
                  <a:lnTo>
                    <a:pt x="15" y="4015"/>
                  </a:lnTo>
                  <a:cubicBezTo>
                    <a:pt x="10" y="4006"/>
                    <a:pt x="5" y="3997"/>
                    <a:pt x="0" y="3989"/>
                  </a:cubicBezTo>
                  <a:close/>
                  <a:moveTo>
                    <a:pt x="15" y="4015"/>
                  </a:moveTo>
                  <a:cubicBezTo>
                    <a:pt x="21" y="4028"/>
                    <a:pt x="28" y="4043"/>
                    <a:pt x="35" y="4057"/>
                  </a:cubicBezTo>
                  <a:lnTo>
                    <a:pt x="35" y="4057"/>
                  </a:lnTo>
                  <a:cubicBezTo>
                    <a:pt x="28" y="4038"/>
                    <a:pt x="21" y="4026"/>
                    <a:pt x="15" y="4015"/>
                  </a:cubicBezTo>
                  <a:close/>
                  <a:moveTo>
                    <a:pt x="35" y="4057"/>
                  </a:moveTo>
                  <a:lnTo>
                    <a:pt x="35" y="4057"/>
                  </a:lnTo>
                  <a:cubicBezTo>
                    <a:pt x="35" y="4058"/>
                    <a:pt x="35" y="4060"/>
                    <a:pt x="36" y="4061"/>
                  </a:cubicBezTo>
                  <a:cubicBezTo>
                    <a:pt x="36" y="4061"/>
                    <a:pt x="36" y="4061"/>
                    <a:pt x="36" y="4061"/>
                  </a:cubicBezTo>
                  <a:lnTo>
                    <a:pt x="36" y="4061"/>
                  </a:lnTo>
                  <a:cubicBezTo>
                    <a:pt x="36" y="4060"/>
                    <a:pt x="35" y="4059"/>
                    <a:pt x="35" y="4057"/>
                  </a:cubicBezTo>
                  <a:close/>
                  <a:moveTo>
                    <a:pt x="36" y="4061"/>
                  </a:moveTo>
                  <a:cubicBezTo>
                    <a:pt x="46" y="4080"/>
                    <a:pt x="56" y="4100"/>
                    <a:pt x="71" y="4120"/>
                  </a:cubicBezTo>
                  <a:cubicBezTo>
                    <a:pt x="71" y="4097"/>
                    <a:pt x="60" y="4073"/>
                    <a:pt x="36" y="4061"/>
                  </a:cubicBezTo>
                  <a:close/>
                  <a:moveTo>
                    <a:pt x="845" y="5061"/>
                  </a:moveTo>
                  <a:cubicBezTo>
                    <a:pt x="863" y="5079"/>
                    <a:pt x="890" y="5100"/>
                    <a:pt x="917" y="5120"/>
                  </a:cubicBezTo>
                  <a:cubicBezTo>
                    <a:pt x="905" y="5097"/>
                    <a:pt x="869" y="5073"/>
                    <a:pt x="845" y="5061"/>
                  </a:cubicBezTo>
                  <a:close/>
                  <a:moveTo>
                    <a:pt x="917" y="5120"/>
                  </a:moveTo>
                  <a:lnTo>
                    <a:pt x="917" y="5120"/>
                  </a:lnTo>
                  <a:cubicBezTo>
                    <a:pt x="944" y="5141"/>
                    <a:pt x="970" y="5162"/>
                    <a:pt x="988" y="5180"/>
                  </a:cubicBezTo>
                  <a:cubicBezTo>
                    <a:pt x="964" y="5156"/>
                    <a:pt x="953" y="5132"/>
                    <a:pt x="917" y="5120"/>
                  </a:cubicBezTo>
                  <a:close/>
                  <a:moveTo>
                    <a:pt x="22777" y="12669"/>
                  </a:moveTo>
                  <a:cubicBezTo>
                    <a:pt x="22787" y="12690"/>
                    <a:pt x="22816" y="12702"/>
                    <a:pt x="22831" y="12712"/>
                  </a:cubicBezTo>
                  <a:lnTo>
                    <a:pt x="22831" y="12712"/>
                  </a:lnTo>
                  <a:cubicBezTo>
                    <a:pt x="22814" y="12696"/>
                    <a:pt x="22797" y="12683"/>
                    <a:pt x="22777" y="12669"/>
                  </a:cubicBezTo>
                  <a:close/>
                  <a:moveTo>
                    <a:pt x="22831" y="12712"/>
                  </a:moveTo>
                  <a:cubicBezTo>
                    <a:pt x="22844" y="12724"/>
                    <a:pt x="22857" y="12737"/>
                    <a:pt x="22872" y="12752"/>
                  </a:cubicBezTo>
                  <a:lnTo>
                    <a:pt x="22836" y="12717"/>
                  </a:lnTo>
                  <a:cubicBezTo>
                    <a:pt x="22835" y="12715"/>
                    <a:pt x="22833" y="12714"/>
                    <a:pt x="22831" y="12712"/>
                  </a:cubicBezTo>
                  <a:close/>
                  <a:moveTo>
                    <a:pt x="22955" y="12812"/>
                  </a:moveTo>
                  <a:lnTo>
                    <a:pt x="23051" y="12895"/>
                  </a:lnTo>
                  <a:lnTo>
                    <a:pt x="23051" y="12895"/>
                  </a:lnTo>
                  <a:lnTo>
                    <a:pt x="22991" y="12836"/>
                  </a:lnTo>
                  <a:cubicBezTo>
                    <a:pt x="22991" y="12824"/>
                    <a:pt x="22979" y="12824"/>
                    <a:pt x="22955" y="12812"/>
                  </a:cubicBezTo>
                  <a:close/>
                  <a:moveTo>
                    <a:pt x="23217" y="13050"/>
                  </a:moveTo>
                  <a:cubicBezTo>
                    <a:pt x="23227" y="13070"/>
                    <a:pt x="23237" y="13090"/>
                    <a:pt x="23262" y="13103"/>
                  </a:cubicBezTo>
                  <a:lnTo>
                    <a:pt x="23262" y="13103"/>
                  </a:lnTo>
                  <a:cubicBezTo>
                    <a:pt x="23246" y="13082"/>
                    <a:pt x="23230" y="13063"/>
                    <a:pt x="23217" y="13050"/>
                  </a:cubicBezTo>
                  <a:close/>
                  <a:moveTo>
                    <a:pt x="23262" y="13103"/>
                  </a:moveTo>
                  <a:cubicBezTo>
                    <a:pt x="23276" y="13121"/>
                    <a:pt x="23290" y="13141"/>
                    <a:pt x="23301" y="13157"/>
                  </a:cubicBezTo>
                  <a:cubicBezTo>
                    <a:pt x="23289" y="13133"/>
                    <a:pt x="23277" y="13121"/>
                    <a:pt x="23277" y="13109"/>
                  </a:cubicBezTo>
                  <a:cubicBezTo>
                    <a:pt x="23271" y="13108"/>
                    <a:pt x="23267" y="13106"/>
                    <a:pt x="23262" y="1310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4"/>
            <p:cNvSpPr/>
            <p:nvPr/>
          </p:nvSpPr>
          <p:spPr>
            <a:xfrm>
              <a:off x="4302900" y="2831725"/>
              <a:ext cx="57475" cy="72950"/>
            </a:xfrm>
            <a:custGeom>
              <a:avLst/>
              <a:gdLst/>
              <a:ahLst/>
              <a:cxnLst/>
              <a:rect l="l" t="t" r="r" b="b"/>
              <a:pathLst>
                <a:path w="2299" h="2918" extrusionOk="0">
                  <a:moveTo>
                    <a:pt x="882" y="1"/>
                  </a:moveTo>
                  <a:lnTo>
                    <a:pt x="953" y="1013"/>
                  </a:lnTo>
                  <a:lnTo>
                    <a:pt x="167" y="191"/>
                  </a:lnTo>
                  <a:lnTo>
                    <a:pt x="1" y="667"/>
                  </a:lnTo>
                  <a:lnTo>
                    <a:pt x="810" y="1382"/>
                  </a:lnTo>
                  <a:lnTo>
                    <a:pt x="275" y="1798"/>
                  </a:lnTo>
                  <a:lnTo>
                    <a:pt x="691" y="2394"/>
                  </a:lnTo>
                  <a:lnTo>
                    <a:pt x="1156" y="1846"/>
                  </a:lnTo>
                  <a:lnTo>
                    <a:pt x="1596" y="2918"/>
                  </a:lnTo>
                  <a:lnTo>
                    <a:pt x="2013" y="2810"/>
                  </a:lnTo>
                  <a:lnTo>
                    <a:pt x="1477" y="1775"/>
                  </a:lnTo>
                  <a:lnTo>
                    <a:pt x="2299" y="1989"/>
                  </a:lnTo>
                  <a:lnTo>
                    <a:pt x="2132" y="1322"/>
                  </a:lnTo>
                  <a:lnTo>
                    <a:pt x="1346" y="1227"/>
                  </a:lnTo>
                  <a:lnTo>
                    <a:pt x="1418" y="298"/>
                  </a:lnTo>
                  <a:lnTo>
                    <a:pt x="8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4"/>
            <p:cNvSpPr/>
            <p:nvPr/>
          </p:nvSpPr>
          <p:spPr>
            <a:xfrm>
              <a:off x="4381200" y="2876675"/>
              <a:ext cx="57175" cy="72950"/>
            </a:xfrm>
            <a:custGeom>
              <a:avLst/>
              <a:gdLst/>
              <a:ahLst/>
              <a:cxnLst/>
              <a:rect l="l" t="t" r="r" b="b"/>
              <a:pathLst>
                <a:path w="2287" h="2918" extrusionOk="0">
                  <a:moveTo>
                    <a:pt x="881" y="0"/>
                  </a:moveTo>
                  <a:lnTo>
                    <a:pt x="953" y="1012"/>
                  </a:lnTo>
                  <a:lnTo>
                    <a:pt x="155" y="191"/>
                  </a:lnTo>
                  <a:lnTo>
                    <a:pt x="0" y="667"/>
                  </a:lnTo>
                  <a:lnTo>
                    <a:pt x="798" y="1382"/>
                  </a:lnTo>
                  <a:lnTo>
                    <a:pt x="262" y="1798"/>
                  </a:lnTo>
                  <a:lnTo>
                    <a:pt x="679" y="2406"/>
                  </a:lnTo>
                  <a:lnTo>
                    <a:pt x="1143" y="1846"/>
                  </a:lnTo>
                  <a:lnTo>
                    <a:pt x="1596" y="2917"/>
                  </a:lnTo>
                  <a:lnTo>
                    <a:pt x="2012" y="2810"/>
                  </a:lnTo>
                  <a:lnTo>
                    <a:pt x="1476" y="1774"/>
                  </a:lnTo>
                  <a:lnTo>
                    <a:pt x="2286" y="2001"/>
                  </a:lnTo>
                  <a:lnTo>
                    <a:pt x="2286" y="2001"/>
                  </a:lnTo>
                  <a:lnTo>
                    <a:pt x="2131" y="1322"/>
                  </a:lnTo>
                  <a:lnTo>
                    <a:pt x="1334" y="1239"/>
                  </a:lnTo>
                  <a:lnTo>
                    <a:pt x="1417" y="310"/>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4"/>
            <p:cNvSpPr/>
            <p:nvPr/>
          </p:nvSpPr>
          <p:spPr>
            <a:xfrm>
              <a:off x="4704750" y="3063900"/>
              <a:ext cx="57475" cy="72950"/>
            </a:xfrm>
            <a:custGeom>
              <a:avLst/>
              <a:gdLst/>
              <a:ahLst/>
              <a:cxnLst/>
              <a:rect l="l" t="t" r="r" b="b"/>
              <a:pathLst>
                <a:path w="2299" h="2918" extrusionOk="0">
                  <a:moveTo>
                    <a:pt x="893" y="0"/>
                  </a:moveTo>
                  <a:lnTo>
                    <a:pt x="953" y="1012"/>
                  </a:lnTo>
                  <a:lnTo>
                    <a:pt x="167" y="179"/>
                  </a:lnTo>
                  <a:lnTo>
                    <a:pt x="0" y="655"/>
                  </a:lnTo>
                  <a:lnTo>
                    <a:pt x="822" y="1370"/>
                  </a:lnTo>
                  <a:lnTo>
                    <a:pt x="274" y="1798"/>
                  </a:lnTo>
                  <a:lnTo>
                    <a:pt x="703" y="2394"/>
                  </a:lnTo>
                  <a:lnTo>
                    <a:pt x="1155" y="1834"/>
                  </a:lnTo>
                  <a:lnTo>
                    <a:pt x="1596" y="2917"/>
                  </a:lnTo>
                  <a:lnTo>
                    <a:pt x="2024" y="2798"/>
                  </a:lnTo>
                  <a:lnTo>
                    <a:pt x="1477" y="1751"/>
                  </a:lnTo>
                  <a:lnTo>
                    <a:pt x="2298" y="1989"/>
                  </a:lnTo>
                  <a:lnTo>
                    <a:pt x="2131" y="1322"/>
                  </a:lnTo>
                  <a:lnTo>
                    <a:pt x="1346" y="1239"/>
                  </a:lnTo>
                  <a:lnTo>
                    <a:pt x="1417" y="298"/>
                  </a:lnTo>
                  <a:lnTo>
                    <a:pt x="89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4"/>
            <p:cNvSpPr/>
            <p:nvPr/>
          </p:nvSpPr>
          <p:spPr>
            <a:xfrm>
              <a:off x="3514125" y="2373925"/>
              <a:ext cx="197950" cy="122675"/>
            </a:xfrm>
            <a:custGeom>
              <a:avLst/>
              <a:gdLst/>
              <a:ahLst/>
              <a:cxnLst/>
              <a:rect l="l" t="t" r="r" b="b"/>
              <a:pathLst>
                <a:path w="7918" h="4907" extrusionOk="0">
                  <a:moveTo>
                    <a:pt x="1786" y="1"/>
                  </a:moveTo>
                  <a:lnTo>
                    <a:pt x="572" y="715"/>
                  </a:lnTo>
                  <a:lnTo>
                    <a:pt x="357" y="382"/>
                  </a:lnTo>
                  <a:lnTo>
                    <a:pt x="0" y="584"/>
                  </a:lnTo>
                  <a:cubicBezTo>
                    <a:pt x="572" y="1787"/>
                    <a:pt x="1465" y="2835"/>
                    <a:pt x="2429" y="3394"/>
                  </a:cubicBezTo>
                  <a:cubicBezTo>
                    <a:pt x="2911" y="3673"/>
                    <a:pt x="3376" y="3809"/>
                    <a:pt x="3789" y="3809"/>
                  </a:cubicBezTo>
                  <a:cubicBezTo>
                    <a:pt x="4080" y="3809"/>
                    <a:pt x="4346" y="3741"/>
                    <a:pt x="4572" y="3608"/>
                  </a:cubicBezTo>
                  <a:lnTo>
                    <a:pt x="5834" y="2858"/>
                  </a:lnTo>
                  <a:lnTo>
                    <a:pt x="5858" y="2846"/>
                  </a:lnTo>
                  <a:lnTo>
                    <a:pt x="5918" y="2906"/>
                  </a:lnTo>
                  <a:cubicBezTo>
                    <a:pt x="6180" y="3192"/>
                    <a:pt x="6311" y="3620"/>
                    <a:pt x="6191" y="3870"/>
                  </a:cubicBezTo>
                  <a:cubicBezTo>
                    <a:pt x="5989" y="4347"/>
                    <a:pt x="5691" y="4692"/>
                    <a:pt x="5322" y="4906"/>
                  </a:cubicBezTo>
                  <a:lnTo>
                    <a:pt x="6930" y="3978"/>
                  </a:lnTo>
                  <a:cubicBezTo>
                    <a:pt x="7299" y="3751"/>
                    <a:pt x="7596" y="3418"/>
                    <a:pt x="7799" y="2954"/>
                  </a:cubicBezTo>
                  <a:cubicBezTo>
                    <a:pt x="7918" y="2715"/>
                    <a:pt x="7787" y="2287"/>
                    <a:pt x="7525" y="1989"/>
                  </a:cubicBezTo>
                  <a:cubicBezTo>
                    <a:pt x="7465" y="1906"/>
                    <a:pt x="7382" y="1870"/>
                    <a:pt x="7323" y="1822"/>
                  </a:cubicBezTo>
                  <a:cubicBezTo>
                    <a:pt x="7235" y="1779"/>
                    <a:pt x="7153" y="1753"/>
                    <a:pt x="7077" y="1753"/>
                  </a:cubicBezTo>
                  <a:cubicBezTo>
                    <a:pt x="7029" y="1753"/>
                    <a:pt x="6983" y="1764"/>
                    <a:pt x="6942" y="1787"/>
                  </a:cubicBezTo>
                  <a:lnTo>
                    <a:pt x="5334" y="2715"/>
                  </a:lnTo>
                  <a:cubicBezTo>
                    <a:pt x="5379" y="2696"/>
                    <a:pt x="5427" y="2684"/>
                    <a:pt x="5479" y="2684"/>
                  </a:cubicBezTo>
                  <a:cubicBezTo>
                    <a:pt x="5552" y="2684"/>
                    <a:pt x="5632" y="2707"/>
                    <a:pt x="5715" y="2763"/>
                  </a:cubicBezTo>
                  <a:cubicBezTo>
                    <a:pt x="5763" y="2775"/>
                    <a:pt x="5799" y="2787"/>
                    <a:pt x="5822" y="2823"/>
                  </a:cubicBezTo>
                  <a:cubicBezTo>
                    <a:pt x="5688" y="2858"/>
                    <a:pt x="5543" y="2876"/>
                    <a:pt x="5392" y="2876"/>
                  </a:cubicBezTo>
                  <a:cubicBezTo>
                    <a:pt x="4980" y="2876"/>
                    <a:pt x="4515" y="2744"/>
                    <a:pt x="4036" y="2465"/>
                  </a:cubicBezTo>
                  <a:cubicBezTo>
                    <a:pt x="3155" y="1953"/>
                    <a:pt x="2358" y="1060"/>
                    <a:pt x="1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4"/>
            <p:cNvSpPr/>
            <p:nvPr/>
          </p:nvSpPr>
          <p:spPr>
            <a:xfrm>
              <a:off x="3514125" y="2373925"/>
              <a:ext cx="197950" cy="122675"/>
            </a:xfrm>
            <a:custGeom>
              <a:avLst/>
              <a:gdLst/>
              <a:ahLst/>
              <a:cxnLst/>
              <a:rect l="l" t="t" r="r" b="b"/>
              <a:pathLst>
                <a:path w="7918" h="4907" fill="none" extrusionOk="0">
                  <a:moveTo>
                    <a:pt x="7799" y="2954"/>
                  </a:moveTo>
                  <a:cubicBezTo>
                    <a:pt x="7596" y="3418"/>
                    <a:pt x="7299" y="3751"/>
                    <a:pt x="6930" y="3978"/>
                  </a:cubicBezTo>
                  <a:lnTo>
                    <a:pt x="5322" y="4906"/>
                  </a:lnTo>
                  <a:cubicBezTo>
                    <a:pt x="5691" y="4692"/>
                    <a:pt x="5989" y="4347"/>
                    <a:pt x="6191" y="3870"/>
                  </a:cubicBezTo>
                  <a:cubicBezTo>
                    <a:pt x="6311" y="3620"/>
                    <a:pt x="6180" y="3192"/>
                    <a:pt x="5918" y="2906"/>
                  </a:cubicBezTo>
                  <a:lnTo>
                    <a:pt x="5858" y="2846"/>
                  </a:lnTo>
                  <a:lnTo>
                    <a:pt x="5834" y="2858"/>
                  </a:lnTo>
                  <a:lnTo>
                    <a:pt x="4572" y="3608"/>
                  </a:lnTo>
                  <a:cubicBezTo>
                    <a:pt x="4025" y="3930"/>
                    <a:pt x="3251" y="3870"/>
                    <a:pt x="2429" y="3394"/>
                  </a:cubicBezTo>
                  <a:cubicBezTo>
                    <a:pt x="1465" y="2835"/>
                    <a:pt x="572" y="1787"/>
                    <a:pt x="0" y="584"/>
                  </a:cubicBezTo>
                  <a:lnTo>
                    <a:pt x="357" y="382"/>
                  </a:lnTo>
                  <a:lnTo>
                    <a:pt x="572" y="715"/>
                  </a:lnTo>
                  <a:lnTo>
                    <a:pt x="1786" y="1"/>
                  </a:lnTo>
                  <a:cubicBezTo>
                    <a:pt x="2358" y="1060"/>
                    <a:pt x="3155" y="1953"/>
                    <a:pt x="4036" y="2465"/>
                  </a:cubicBezTo>
                  <a:cubicBezTo>
                    <a:pt x="4691" y="2846"/>
                    <a:pt x="5322" y="2954"/>
                    <a:pt x="5822" y="2823"/>
                  </a:cubicBezTo>
                  <a:cubicBezTo>
                    <a:pt x="5799" y="2787"/>
                    <a:pt x="5763" y="2775"/>
                    <a:pt x="5715" y="2763"/>
                  </a:cubicBezTo>
                  <a:cubicBezTo>
                    <a:pt x="5572" y="2668"/>
                    <a:pt x="5441" y="2668"/>
                    <a:pt x="5334" y="2715"/>
                  </a:cubicBezTo>
                  <a:lnTo>
                    <a:pt x="6942" y="1787"/>
                  </a:lnTo>
                  <a:cubicBezTo>
                    <a:pt x="7049" y="1727"/>
                    <a:pt x="7180" y="1751"/>
                    <a:pt x="7323" y="1822"/>
                  </a:cubicBezTo>
                  <a:cubicBezTo>
                    <a:pt x="7382" y="1870"/>
                    <a:pt x="7465" y="1906"/>
                    <a:pt x="7525" y="1989"/>
                  </a:cubicBezTo>
                  <a:cubicBezTo>
                    <a:pt x="7787" y="2287"/>
                    <a:pt x="7918" y="2715"/>
                    <a:pt x="7799" y="2954"/>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4"/>
            <p:cNvSpPr/>
            <p:nvPr/>
          </p:nvSpPr>
          <p:spPr>
            <a:xfrm>
              <a:off x="3486425" y="2297725"/>
              <a:ext cx="81900" cy="94100"/>
            </a:xfrm>
            <a:custGeom>
              <a:avLst/>
              <a:gdLst/>
              <a:ahLst/>
              <a:cxnLst/>
              <a:rect l="l" t="t" r="r" b="b"/>
              <a:pathLst>
                <a:path w="3276" h="3764" extrusionOk="0">
                  <a:moveTo>
                    <a:pt x="1608" y="1"/>
                  </a:moveTo>
                  <a:lnTo>
                    <a:pt x="1" y="930"/>
                  </a:lnTo>
                  <a:lnTo>
                    <a:pt x="1465" y="3406"/>
                  </a:lnTo>
                  <a:lnTo>
                    <a:pt x="1668" y="3763"/>
                  </a:lnTo>
                  <a:lnTo>
                    <a:pt x="2882" y="3049"/>
                  </a:lnTo>
                  <a:lnTo>
                    <a:pt x="3275" y="2835"/>
                  </a:lnTo>
                  <a:lnTo>
                    <a:pt x="16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4"/>
            <p:cNvSpPr/>
            <p:nvPr/>
          </p:nvSpPr>
          <p:spPr>
            <a:xfrm>
              <a:off x="3486425" y="2297725"/>
              <a:ext cx="81900" cy="94100"/>
            </a:xfrm>
            <a:custGeom>
              <a:avLst/>
              <a:gdLst/>
              <a:ahLst/>
              <a:cxnLst/>
              <a:rect l="l" t="t" r="r" b="b"/>
              <a:pathLst>
                <a:path w="3276" h="3764" fill="none" extrusionOk="0">
                  <a:moveTo>
                    <a:pt x="3275" y="2835"/>
                  </a:moveTo>
                  <a:lnTo>
                    <a:pt x="2882" y="3049"/>
                  </a:lnTo>
                  <a:lnTo>
                    <a:pt x="1668" y="3763"/>
                  </a:lnTo>
                  <a:lnTo>
                    <a:pt x="1465" y="3406"/>
                  </a:lnTo>
                  <a:lnTo>
                    <a:pt x="1" y="930"/>
                  </a:lnTo>
                  <a:lnTo>
                    <a:pt x="1608" y="1"/>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4"/>
            <p:cNvSpPr/>
            <p:nvPr/>
          </p:nvSpPr>
          <p:spPr>
            <a:xfrm>
              <a:off x="3471250" y="2320950"/>
              <a:ext cx="200350" cy="182550"/>
            </a:xfrm>
            <a:custGeom>
              <a:avLst/>
              <a:gdLst/>
              <a:ahLst/>
              <a:cxnLst/>
              <a:rect l="l" t="t" r="r" b="b"/>
              <a:pathLst>
                <a:path w="8014" h="7302" extrusionOk="0">
                  <a:moveTo>
                    <a:pt x="608" y="1"/>
                  </a:moveTo>
                  <a:lnTo>
                    <a:pt x="1" y="2275"/>
                  </a:lnTo>
                  <a:lnTo>
                    <a:pt x="620" y="2417"/>
                  </a:lnTo>
                  <a:cubicBezTo>
                    <a:pt x="1346" y="4263"/>
                    <a:pt x="2668" y="5906"/>
                    <a:pt x="4108" y="6739"/>
                  </a:cubicBezTo>
                  <a:cubicBezTo>
                    <a:pt x="4757" y="7118"/>
                    <a:pt x="5381" y="7302"/>
                    <a:pt x="5938" y="7302"/>
                  </a:cubicBezTo>
                  <a:cubicBezTo>
                    <a:pt x="6801" y="7302"/>
                    <a:pt x="7504" y="6860"/>
                    <a:pt x="7895" y="6013"/>
                  </a:cubicBezTo>
                  <a:cubicBezTo>
                    <a:pt x="8014" y="5751"/>
                    <a:pt x="7883" y="5323"/>
                    <a:pt x="7609" y="5037"/>
                  </a:cubicBezTo>
                  <a:cubicBezTo>
                    <a:pt x="7549" y="4965"/>
                    <a:pt x="7478" y="4918"/>
                    <a:pt x="7418" y="4870"/>
                  </a:cubicBezTo>
                  <a:cubicBezTo>
                    <a:pt x="7336" y="4826"/>
                    <a:pt x="7253" y="4803"/>
                    <a:pt x="7178" y="4803"/>
                  </a:cubicBezTo>
                  <a:cubicBezTo>
                    <a:pt x="7070" y="4803"/>
                    <a:pt x="6979" y="4853"/>
                    <a:pt x="6930" y="4965"/>
                  </a:cubicBezTo>
                  <a:cubicBezTo>
                    <a:pt x="6642" y="5599"/>
                    <a:pt x="6133" y="5923"/>
                    <a:pt x="5501" y="5923"/>
                  </a:cubicBezTo>
                  <a:cubicBezTo>
                    <a:pt x="5088" y="5923"/>
                    <a:pt x="4622" y="5784"/>
                    <a:pt x="4132" y="5501"/>
                  </a:cubicBezTo>
                  <a:cubicBezTo>
                    <a:pt x="3168" y="4954"/>
                    <a:pt x="2275" y="3894"/>
                    <a:pt x="1703" y="2691"/>
                  </a:cubicBezTo>
                  <a:lnTo>
                    <a:pt x="1703" y="2691"/>
                  </a:lnTo>
                  <a:lnTo>
                    <a:pt x="2275" y="2822"/>
                  </a:lnTo>
                  <a:lnTo>
                    <a:pt x="2275" y="2822"/>
                  </a:lnTo>
                  <a:lnTo>
                    <a:pt x="6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4"/>
            <p:cNvSpPr/>
            <p:nvPr/>
          </p:nvSpPr>
          <p:spPr>
            <a:xfrm>
              <a:off x="3471250" y="2320950"/>
              <a:ext cx="200350" cy="192600"/>
            </a:xfrm>
            <a:custGeom>
              <a:avLst/>
              <a:gdLst/>
              <a:ahLst/>
              <a:cxnLst/>
              <a:rect l="l" t="t" r="r" b="b"/>
              <a:pathLst>
                <a:path w="8014" h="7704" fill="none" extrusionOk="0">
                  <a:moveTo>
                    <a:pt x="608" y="1"/>
                  </a:moveTo>
                  <a:lnTo>
                    <a:pt x="2275" y="2822"/>
                  </a:lnTo>
                  <a:lnTo>
                    <a:pt x="1703" y="2691"/>
                  </a:lnTo>
                  <a:cubicBezTo>
                    <a:pt x="2275" y="3894"/>
                    <a:pt x="3168" y="4954"/>
                    <a:pt x="4132" y="5501"/>
                  </a:cubicBezTo>
                  <a:cubicBezTo>
                    <a:pt x="5370" y="6216"/>
                    <a:pt x="6454" y="6013"/>
                    <a:pt x="6930" y="4965"/>
                  </a:cubicBezTo>
                  <a:cubicBezTo>
                    <a:pt x="7013" y="4775"/>
                    <a:pt x="7216" y="4763"/>
                    <a:pt x="7418" y="4870"/>
                  </a:cubicBezTo>
                  <a:cubicBezTo>
                    <a:pt x="7478" y="4918"/>
                    <a:pt x="7549" y="4965"/>
                    <a:pt x="7609" y="5037"/>
                  </a:cubicBezTo>
                  <a:cubicBezTo>
                    <a:pt x="7883" y="5323"/>
                    <a:pt x="8014" y="5751"/>
                    <a:pt x="7895" y="6013"/>
                  </a:cubicBezTo>
                  <a:cubicBezTo>
                    <a:pt x="7252" y="7406"/>
                    <a:pt x="5763" y="7704"/>
                    <a:pt x="4108" y="6739"/>
                  </a:cubicBezTo>
                  <a:cubicBezTo>
                    <a:pt x="2668" y="5906"/>
                    <a:pt x="1346" y="4263"/>
                    <a:pt x="620" y="2417"/>
                  </a:cubicBezTo>
                  <a:lnTo>
                    <a:pt x="1" y="2275"/>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4"/>
            <p:cNvSpPr/>
            <p:nvPr/>
          </p:nvSpPr>
          <p:spPr>
            <a:xfrm>
              <a:off x="3502800" y="2217500"/>
              <a:ext cx="200050" cy="145150"/>
            </a:xfrm>
            <a:custGeom>
              <a:avLst/>
              <a:gdLst/>
              <a:ahLst/>
              <a:cxnLst/>
              <a:rect l="l" t="t" r="r" b="b"/>
              <a:pathLst>
                <a:path w="8002" h="5806" extrusionOk="0">
                  <a:moveTo>
                    <a:pt x="43" y="1197"/>
                  </a:moveTo>
                  <a:cubicBezTo>
                    <a:pt x="29" y="1205"/>
                    <a:pt x="15" y="1213"/>
                    <a:pt x="1" y="1222"/>
                  </a:cubicBezTo>
                  <a:lnTo>
                    <a:pt x="43" y="1197"/>
                  </a:lnTo>
                  <a:close/>
                  <a:moveTo>
                    <a:pt x="2672" y="1"/>
                  </a:moveTo>
                  <a:cubicBezTo>
                    <a:pt x="2279" y="1"/>
                    <a:pt x="1918" y="94"/>
                    <a:pt x="1608" y="281"/>
                  </a:cubicBezTo>
                  <a:lnTo>
                    <a:pt x="43" y="1197"/>
                  </a:lnTo>
                  <a:lnTo>
                    <a:pt x="43" y="1197"/>
                  </a:lnTo>
                  <a:cubicBezTo>
                    <a:pt x="345" y="1026"/>
                    <a:pt x="692" y="940"/>
                    <a:pt x="1070" y="940"/>
                  </a:cubicBezTo>
                  <a:cubicBezTo>
                    <a:pt x="1629" y="940"/>
                    <a:pt x="2253" y="1126"/>
                    <a:pt x="2894" y="1495"/>
                  </a:cubicBezTo>
                  <a:cubicBezTo>
                    <a:pt x="4061" y="2174"/>
                    <a:pt x="5132" y="3341"/>
                    <a:pt x="5894" y="4746"/>
                  </a:cubicBezTo>
                  <a:lnTo>
                    <a:pt x="4763" y="5401"/>
                  </a:lnTo>
                  <a:lnTo>
                    <a:pt x="5323" y="5532"/>
                  </a:lnTo>
                  <a:lnTo>
                    <a:pt x="6085" y="5091"/>
                  </a:lnTo>
                  <a:cubicBezTo>
                    <a:pt x="6204" y="5329"/>
                    <a:pt x="6311" y="5555"/>
                    <a:pt x="6394" y="5805"/>
                  </a:cubicBezTo>
                  <a:lnTo>
                    <a:pt x="8002" y="4877"/>
                  </a:lnTo>
                  <a:cubicBezTo>
                    <a:pt x="7275" y="3031"/>
                    <a:pt x="5954" y="1412"/>
                    <a:pt x="4501" y="567"/>
                  </a:cubicBezTo>
                  <a:cubicBezTo>
                    <a:pt x="3858" y="189"/>
                    <a:pt x="3232" y="1"/>
                    <a:pt x="2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4"/>
            <p:cNvSpPr/>
            <p:nvPr/>
          </p:nvSpPr>
          <p:spPr>
            <a:xfrm>
              <a:off x="3502800" y="2213200"/>
              <a:ext cx="200050" cy="149450"/>
            </a:xfrm>
            <a:custGeom>
              <a:avLst/>
              <a:gdLst/>
              <a:ahLst/>
              <a:cxnLst/>
              <a:rect l="l" t="t" r="r" b="b"/>
              <a:pathLst>
                <a:path w="8002" h="5978" fill="none" extrusionOk="0">
                  <a:moveTo>
                    <a:pt x="8002" y="5049"/>
                  </a:moveTo>
                  <a:lnTo>
                    <a:pt x="6394" y="5977"/>
                  </a:lnTo>
                  <a:cubicBezTo>
                    <a:pt x="6311" y="5727"/>
                    <a:pt x="6204" y="5501"/>
                    <a:pt x="6085" y="5263"/>
                  </a:cubicBezTo>
                  <a:lnTo>
                    <a:pt x="5323" y="5704"/>
                  </a:lnTo>
                  <a:lnTo>
                    <a:pt x="4763" y="5573"/>
                  </a:lnTo>
                  <a:lnTo>
                    <a:pt x="5894" y="4918"/>
                  </a:lnTo>
                  <a:cubicBezTo>
                    <a:pt x="5132" y="3513"/>
                    <a:pt x="4061" y="2346"/>
                    <a:pt x="2894" y="1667"/>
                  </a:cubicBezTo>
                  <a:cubicBezTo>
                    <a:pt x="1799" y="1036"/>
                    <a:pt x="751" y="941"/>
                    <a:pt x="1" y="1394"/>
                  </a:cubicBezTo>
                  <a:lnTo>
                    <a:pt x="1608" y="453"/>
                  </a:lnTo>
                  <a:cubicBezTo>
                    <a:pt x="2358" y="0"/>
                    <a:pt x="3406" y="96"/>
                    <a:pt x="4501" y="739"/>
                  </a:cubicBezTo>
                  <a:cubicBezTo>
                    <a:pt x="5954" y="1584"/>
                    <a:pt x="7275" y="3203"/>
                    <a:pt x="8002" y="5049"/>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4"/>
            <p:cNvSpPr/>
            <p:nvPr/>
          </p:nvSpPr>
          <p:spPr>
            <a:xfrm>
              <a:off x="3503700" y="2257250"/>
              <a:ext cx="58075" cy="42900"/>
            </a:xfrm>
            <a:custGeom>
              <a:avLst/>
              <a:gdLst/>
              <a:ahLst/>
              <a:cxnLst/>
              <a:rect l="l" t="t" r="r" b="b"/>
              <a:pathLst>
                <a:path w="2323" h="1716" extrusionOk="0">
                  <a:moveTo>
                    <a:pt x="2322" y="1"/>
                  </a:moveTo>
                  <a:lnTo>
                    <a:pt x="715" y="917"/>
                  </a:lnTo>
                  <a:cubicBezTo>
                    <a:pt x="465" y="1072"/>
                    <a:pt x="262" y="1298"/>
                    <a:pt x="108" y="1596"/>
                  </a:cubicBezTo>
                  <a:cubicBezTo>
                    <a:pt x="84" y="1656"/>
                    <a:pt x="48" y="1679"/>
                    <a:pt x="0" y="1715"/>
                  </a:cubicBezTo>
                  <a:lnTo>
                    <a:pt x="1608" y="786"/>
                  </a:lnTo>
                  <a:cubicBezTo>
                    <a:pt x="1655" y="763"/>
                    <a:pt x="1679" y="727"/>
                    <a:pt x="1715" y="667"/>
                  </a:cubicBezTo>
                  <a:cubicBezTo>
                    <a:pt x="1870" y="370"/>
                    <a:pt x="2072" y="143"/>
                    <a:pt x="23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4"/>
            <p:cNvSpPr/>
            <p:nvPr/>
          </p:nvSpPr>
          <p:spPr>
            <a:xfrm>
              <a:off x="3503700" y="2257250"/>
              <a:ext cx="58075" cy="42900"/>
            </a:xfrm>
            <a:custGeom>
              <a:avLst/>
              <a:gdLst/>
              <a:ahLst/>
              <a:cxnLst/>
              <a:rect l="l" t="t" r="r" b="b"/>
              <a:pathLst>
                <a:path w="2323" h="1716" fill="none" extrusionOk="0">
                  <a:moveTo>
                    <a:pt x="715" y="917"/>
                  </a:moveTo>
                  <a:lnTo>
                    <a:pt x="2322" y="1"/>
                  </a:lnTo>
                  <a:cubicBezTo>
                    <a:pt x="2072" y="143"/>
                    <a:pt x="1870" y="370"/>
                    <a:pt x="1715" y="667"/>
                  </a:cubicBezTo>
                  <a:cubicBezTo>
                    <a:pt x="1679" y="727"/>
                    <a:pt x="1655" y="763"/>
                    <a:pt x="1608" y="786"/>
                  </a:cubicBezTo>
                  <a:lnTo>
                    <a:pt x="0" y="1715"/>
                  </a:lnTo>
                  <a:cubicBezTo>
                    <a:pt x="48" y="1679"/>
                    <a:pt x="84" y="1656"/>
                    <a:pt x="108" y="1596"/>
                  </a:cubicBezTo>
                  <a:cubicBezTo>
                    <a:pt x="262" y="1298"/>
                    <a:pt x="465" y="1072"/>
                    <a:pt x="715" y="91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4"/>
            <p:cNvSpPr/>
            <p:nvPr/>
          </p:nvSpPr>
          <p:spPr>
            <a:xfrm>
              <a:off x="3663850" y="2343275"/>
              <a:ext cx="54175" cy="80400"/>
            </a:xfrm>
            <a:custGeom>
              <a:avLst/>
              <a:gdLst/>
              <a:ahLst/>
              <a:cxnLst/>
              <a:rect l="l" t="t" r="r" b="b"/>
              <a:pathLst>
                <a:path w="2167" h="3216" extrusionOk="0">
                  <a:moveTo>
                    <a:pt x="2167" y="1"/>
                  </a:moveTo>
                  <a:lnTo>
                    <a:pt x="560" y="929"/>
                  </a:lnTo>
                  <a:lnTo>
                    <a:pt x="0" y="3215"/>
                  </a:lnTo>
                  <a:lnTo>
                    <a:pt x="0" y="3215"/>
                  </a:lnTo>
                  <a:lnTo>
                    <a:pt x="1595" y="2275"/>
                  </a:lnTo>
                  <a:lnTo>
                    <a:pt x="2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4"/>
            <p:cNvSpPr/>
            <p:nvPr/>
          </p:nvSpPr>
          <p:spPr>
            <a:xfrm>
              <a:off x="3663850" y="2343275"/>
              <a:ext cx="54175" cy="80400"/>
            </a:xfrm>
            <a:custGeom>
              <a:avLst/>
              <a:gdLst/>
              <a:ahLst/>
              <a:cxnLst/>
              <a:rect l="l" t="t" r="r" b="b"/>
              <a:pathLst>
                <a:path w="2167" h="3216" fill="none" extrusionOk="0">
                  <a:moveTo>
                    <a:pt x="560" y="929"/>
                  </a:moveTo>
                  <a:lnTo>
                    <a:pt x="2167" y="1"/>
                  </a:lnTo>
                  <a:lnTo>
                    <a:pt x="1595" y="2275"/>
                  </a:lnTo>
                  <a:lnTo>
                    <a:pt x="0" y="3215"/>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4"/>
            <p:cNvSpPr/>
            <p:nvPr/>
          </p:nvSpPr>
          <p:spPr>
            <a:xfrm>
              <a:off x="3662650" y="2339400"/>
              <a:ext cx="55375" cy="27125"/>
            </a:xfrm>
            <a:custGeom>
              <a:avLst/>
              <a:gdLst/>
              <a:ahLst/>
              <a:cxnLst/>
              <a:rect l="l" t="t" r="r" b="b"/>
              <a:pathLst>
                <a:path w="2215" h="1085" extrusionOk="0">
                  <a:moveTo>
                    <a:pt x="1608" y="1"/>
                  </a:moveTo>
                  <a:lnTo>
                    <a:pt x="0" y="941"/>
                  </a:lnTo>
                  <a:lnTo>
                    <a:pt x="608" y="1084"/>
                  </a:lnTo>
                  <a:lnTo>
                    <a:pt x="2215" y="156"/>
                  </a:lnTo>
                  <a:lnTo>
                    <a:pt x="16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4"/>
            <p:cNvSpPr/>
            <p:nvPr/>
          </p:nvSpPr>
          <p:spPr>
            <a:xfrm>
              <a:off x="3662650" y="2339400"/>
              <a:ext cx="55375" cy="27125"/>
            </a:xfrm>
            <a:custGeom>
              <a:avLst/>
              <a:gdLst/>
              <a:ahLst/>
              <a:cxnLst/>
              <a:rect l="l" t="t" r="r" b="b"/>
              <a:pathLst>
                <a:path w="2215" h="1085" fill="none" extrusionOk="0">
                  <a:moveTo>
                    <a:pt x="2215" y="156"/>
                  </a:moveTo>
                  <a:lnTo>
                    <a:pt x="608" y="1084"/>
                  </a:lnTo>
                  <a:lnTo>
                    <a:pt x="0" y="941"/>
                  </a:lnTo>
                  <a:lnTo>
                    <a:pt x="1608" y="1"/>
                  </a:ln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4"/>
            <p:cNvSpPr/>
            <p:nvPr/>
          </p:nvSpPr>
          <p:spPr>
            <a:xfrm>
              <a:off x="3479000" y="2241100"/>
              <a:ext cx="198850" cy="182575"/>
            </a:xfrm>
            <a:custGeom>
              <a:avLst/>
              <a:gdLst/>
              <a:ahLst/>
              <a:cxnLst/>
              <a:rect l="l" t="t" r="r" b="b"/>
              <a:pathLst>
                <a:path w="7954" h="7303" extrusionOk="0">
                  <a:moveTo>
                    <a:pt x="2020" y="0"/>
                  </a:moveTo>
                  <a:cubicBezTo>
                    <a:pt x="1196" y="0"/>
                    <a:pt x="518" y="400"/>
                    <a:pt x="119" y="1182"/>
                  </a:cubicBezTo>
                  <a:cubicBezTo>
                    <a:pt x="0" y="1421"/>
                    <a:pt x="119" y="1849"/>
                    <a:pt x="381" y="2147"/>
                  </a:cubicBezTo>
                  <a:cubicBezTo>
                    <a:pt x="453" y="2218"/>
                    <a:pt x="536" y="2278"/>
                    <a:pt x="607" y="2325"/>
                  </a:cubicBezTo>
                  <a:cubicBezTo>
                    <a:pt x="692" y="2370"/>
                    <a:pt x="776" y="2394"/>
                    <a:pt x="851" y="2394"/>
                  </a:cubicBezTo>
                  <a:cubicBezTo>
                    <a:pt x="958" y="2394"/>
                    <a:pt x="1047" y="2346"/>
                    <a:pt x="1096" y="2242"/>
                  </a:cubicBezTo>
                  <a:cubicBezTo>
                    <a:pt x="1379" y="1660"/>
                    <a:pt x="1879" y="1362"/>
                    <a:pt x="2488" y="1362"/>
                  </a:cubicBezTo>
                  <a:cubicBezTo>
                    <a:pt x="2902" y="1362"/>
                    <a:pt x="3365" y="1499"/>
                    <a:pt x="3846" y="1778"/>
                  </a:cubicBezTo>
                  <a:cubicBezTo>
                    <a:pt x="4822" y="2337"/>
                    <a:pt x="5715" y="3397"/>
                    <a:pt x="6275" y="4599"/>
                  </a:cubicBezTo>
                  <a:lnTo>
                    <a:pt x="5715" y="4469"/>
                  </a:lnTo>
                  <a:lnTo>
                    <a:pt x="7382" y="7302"/>
                  </a:lnTo>
                  <a:lnTo>
                    <a:pt x="7954" y="5016"/>
                  </a:lnTo>
                  <a:lnTo>
                    <a:pt x="7346" y="4873"/>
                  </a:lnTo>
                  <a:cubicBezTo>
                    <a:pt x="6620" y="3028"/>
                    <a:pt x="5299" y="1385"/>
                    <a:pt x="3846" y="551"/>
                  </a:cubicBezTo>
                  <a:cubicBezTo>
                    <a:pt x="3199" y="182"/>
                    <a:pt x="2576" y="0"/>
                    <a:pt x="2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4"/>
            <p:cNvSpPr/>
            <p:nvPr/>
          </p:nvSpPr>
          <p:spPr>
            <a:xfrm>
              <a:off x="3479000" y="2231950"/>
              <a:ext cx="198850" cy="191725"/>
            </a:xfrm>
            <a:custGeom>
              <a:avLst/>
              <a:gdLst/>
              <a:ahLst/>
              <a:cxnLst/>
              <a:rect l="l" t="t" r="r" b="b"/>
              <a:pathLst>
                <a:path w="7954" h="7669" fill="none" extrusionOk="0">
                  <a:moveTo>
                    <a:pt x="3846" y="917"/>
                  </a:moveTo>
                  <a:cubicBezTo>
                    <a:pt x="5299" y="1751"/>
                    <a:pt x="6620" y="3394"/>
                    <a:pt x="7346" y="5239"/>
                  </a:cubicBezTo>
                  <a:lnTo>
                    <a:pt x="7954" y="5382"/>
                  </a:lnTo>
                  <a:lnTo>
                    <a:pt x="7382" y="7668"/>
                  </a:lnTo>
                  <a:lnTo>
                    <a:pt x="5715" y="4835"/>
                  </a:lnTo>
                  <a:lnTo>
                    <a:pt x="6275" y="4965"/>
                  </a:lnTo>
                  <a:cubicBezTo>
                    <a:pt x="5715" y="3763"/>
                    <a:pt x="4822" y="2703"/>
                    <a:pt x="3846" y="2144"/>
                  </a:cubicBezTo>
                  <a:cubicBezTo>
                    <a:pt x="2655" y="1453"/>
                    <a:pt x="1572" y="1632"/>
                    <a:pt x="1096" y="2608"/>
                  </a:cubicBezTo>
                  <a:cubicBezTo>
                    <a:pt x="1012" y="2787"/>
                    <a:pt x="810" y="2799"/>
                    <a:pt x="607" y="2691"/>
                  </a:cubicBezTo>
                  <a:cubicBezTo>
                    <a:pt x="536" y="2644"/>
                    <a:pt x="453" y="2584"/>
                    <a:pt x="381" y="2513"/>
                  </a:cubicBezTo>
                  <a:cubicBezTo>
                    <a:pt x="119" y="2215"/>
                    <a:pt x="0" y="1787"/>
                    <a:pt x="119" y="1548"/>
                  </a:cubicBezTo>
                  <a:cubicBezTo>
                    <a:pt x="786" y="239"/>
                    <a:pt x="2239" y="1"/>
                    <a:pt x="3846" y="917"/>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4"/>
            <p:cNvSpPr/>
            <p:nvPr/>
          </p:nvSpPr>
          <p:spPr>
            <a:xfrm>
              <a:off x="3485250" y="1912325"/>
              <a:ext cx="186350" cy="238825"/>
            </a:xfrm>
            <a:custGeom>
              <a:avLst/>
              <a:gdLst/>
              <a:ahLst/>
              <a:cxnLst/>
              <a:rect l="l" t="t" r="r" b="b"/>
              <a:pathLst>
                <a:path w="7454" h="9553" extrusionOk="0">
                  <a:moveTo>
                    <a:pt x="2076" y="0"/>
                  </a:moveTo>
                  <a:cubicBezTo>
                    <a:pt x="847" y="0"/>
                    <a:pt x="0" y="963"/>
                    <a:pt x="0" y="2630"/>
                  </a:cubicBezTo>
                  <a:cubicBezTo>
                    <a:pt x="0" y="4987"/>
                    <a:pt x="1655" y="7868"/>
                    <a:pt x="3703" y="9047"/>
                  </a:cubicBezTo>
                  <a:cubicBezTo>
                    <a:pt x="4302" y="9390"/>
                    <a:pt x="4869" y="9553"/>
                    <a:pt x="5370" y="9553"/>
                  </a:cubicBezTo>
                  <a:cubicBezTo>
                    <a:pt x="6593" y="9553"/>
                    <a:pt x="7433" y="8587"/>
                    <a:pt x="7442" y="6916"/>
                  </a:cubicBezTo>
                  <a:cubicBezTo>
                    <a:pt x="7454" y="4570"/>
                    <a:pt x="5787" y="1677"/>
                    <a:pt x="3739" y="498"/>
                  </a:cubicBezTo>
                  <a:cubicBezTo>
                    <a:pt x="3142" y="160"/>
                    <a:pt x="2578" y="0"/>
                    <a:pt x="20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4"/>
            <p:cNvSpPr/>
            <p:nvPr/>
          </p:nvSpPr>
          <p:spPr>
            <a:xfrm>
              <a:off x="3498650" y="1867400"/>
              <a:ext cx="226225" cy="301775"/>
            </a:xfrm>
            <a:custGeom>
              <a:avLst/>
              <a:gdLst/>
              <a:ahLst/>
              <a:cxnLst/>
              <a:rect l="l" t="t" r="r" b="b"/>
              <a:pathLst>
                <a:path w="9049" h="12071" extrusionOk="0">
                  <a:moveTo>
                    <a:pt x="2516" y="0"/>
                  </a:moveTo>
                  <a:cubicBezTo>
                    <a:pt x="2071" y="0"/>
                    <a:pt x="1669" y="106"/>
                    <a:pt x="1322" y="307"/>
                  </a:cubicBezTo>
                  <a:lnTo>
                    <a:pt x="0" y="1081"/>
                  </a:lnTo>
                  <a:lnTo>
                    <a:pt x="6382" y="12070"/>
                  </a:lnTo>
                  <a:lnTo>
                    <a:pt x="7703" y="11296"/>
                  </a:lnTo>
                  <a:cubicBezTo>
                    <a:pt x="8525" y="10832"/>
                    <a:pt x="9037" y="9820"/>
                    <a:pt x="9037" y="8403"/>
                  </a:cubicBezTo>
                  <a:cubicBezTo>
                    <a:pt x="9049" y="5546"/>
                    <a:pt x="7025" y="2045"/>
                    <a:pt x="4536" y="617"/>
                  </a:cubicBezTo>
                  <a:cubicBezTo>
                    <a:pt x="3808" y="197"/>
                    <a:pt x="3123" y="0"/>
                    <a:pt x="25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4"/>
            <p:cNvSpPr/>
            <p:nvPr/>
          </p:nvSpPr>
          <p:spPr>
            <a:xfrm>
              <a:off x="3498650" y="1863150"/>
              <a:ext cx="226225" cy="306025"/>
            </a:xfrm>
            <a:custGeom>
              <a:avLst/>
              <a:gdLst/>
              <a:ahLst/>
              <a:cxnLst/>
              <a:rect l="l" t="t" r="r" b="b"/>
              <a:pathLst>
                <a:path w="9049" h="12241" fill="none" extrusionOk="0">
                  <a:moveTo>
                    <a:pt x="0" y="1251"/>
                  </a:moveTo>
                  <a:lnTo>
                    <a:pt x="1322" y="477"/>
                  </a:lnTo>
                  <a:cubicBezTo>
                    <a:pt x="2143" y="1"/>
                    <a:pt x="3274" y="60"/>
                    <a:pt x="4536" y="787"/>
                  </a:cubicBezTo>
                  <a:cubicBezTo>
                    <a:pt x="7025" y="2215"/>
                    <a:pt x="9049" y="5716"/>
                    <a:pt x="9037" y="8573"/>
                  </a:cubicBezTo>
                  <a:cubicBezTo>
                    <a:pt x="9037" y="9990"/>
                    <a:pt x="8525" y="11002"/>
                    <a:pt x="7703" y="11466"/>
                  </a:cubicBezTo>
                  <a:lnTo>
                    <a:pt x="6382" y="12240"/>
                  </a:lnTo>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4"/>
            <p:cNvSpPr/>
            <p:nvPr/>
          </p:nvSpPr>
          <p:spPr>
            <a:xfrm>
              <a:off x="3532275" y="1924650"/>
              <a:ext cx="94975" cy="112350"/>
            </a:xfrm>
            <a:custGeom>
              <a:avLst/>
              <a:gdLst/>
              <a:ahLst/>
              <a:cxnLst/>
              <a:rect l="l" t="t" r="r" b="b"/>
              <a:pathLst>
                <a:path w="3799" h="4494" extrusionOk="0">
                  <a:moveTo>
                    <a:pt x="829" y="1488"/>
                  </a:moveTo>
                  <a:cubicBezTo>
                    <a:pt x="843" y="1488"/>
                    <a:pt x="858" y="1494"/>
                    <a:pt x="870" y="1506"/>
                  </a:cubicBezTo>
                  <a:cubicBezTo>
                    <a:pt x="905" y="1517"/>
                    <a:pt x="917" y="1541"/>
                    <a:pt x="941" y="1577"/>
                  </a:cubicBezTo>
                  <a:lnTo>
                    <a:pt x="1155" y="1934"/>
                  </a:lnTo>
                  <a:lnTo>
                    <a:pt x="1358" y="1815"/>
                  </a:lnTo>
                  <a:cubicBezTo>
                    <a:pt x="1366" y="1807"/>
                    <a:pt x="1374" y="1805"/>
                    <a:pt x="1382" y="1805"/>
                  </a:cubicBezTo>
                  <a:cubicBezTo>
                    <a:pt x="1399" y="1805"/>
                    <a:pt x="1417" y="1815"/>
                    <a:pt x="1441" y="1815"/>
                  </a:cubicBezTo>
                  <a:cubicBezTo>
                    <a:pt x="1465" y="1827"/>
                    <a:pt x="1477" y="1863"/>
                    <a:pt x="1513" y="1887"/>
                  </a:cubicBezTo>
                  <a:cubicBezTo>
                    <a:pt x="1560" y="1946"/>
                    <a:pt x="1560" y="2018"/>
                    <a:pt x="1513" y="2053"/>
                  </a:cubicBezTo>
                  <a:lnTo>
                    <a:pt x="1298" y="2172"/>
                  </a:lnTo>
                  <a:lnTo>
                    <a:pt x="1513" y="2529"/>
                  </a:lnTo>
                  <a:cubicBezTo>
                    <a:pt x="1560" y="2601"/>
                    <a:pt x="1560" y="2660"/>
                    <a:pt x="1513" y="2696"/>
                  </a:cubicBezTo>
                  <a:cubicBezTo>
                    <a:pt x="1509" y="2700"/>
                    <a:pt x="1502" y="2701"/>
                    <a:pt x="1494" y="2701"/>
                  </a:cubicBezTo>
                  <a:cubicBezTo>
                    <a:pt x="1478" y="2701"/>
                    <a:pt x="1457" y="2696"/>
                    <a:pt x="1441" y="2696"/>
                  </a:cubicBezTo>
                  <a:cubicBezTo>
                    <a:pt x="1405" y="2672"/>
                    <a:pt x="1394" y="2649"/>
                    <a:pt x="1358" y="2613"/>
                  </a:cubicBezTo>
                  <a:lnTo>
                    <a:pt x="1155" y="2256"/>
                  </a:lnTo>
                  <a:lnTo>
                    <a:pt x="941" y="2375"/>
                  </a:lnTo>
                  <a:cubicBezTo>
                    <a:pt x="937" y="2383"/>
                    <a:pt x="932" y="2385"/>
                    <a:pt x="925" y="2385"/>
                  </a:cubicBezTo>
                  <a:cubicBezTo>
                    <a:pt x="912" y="2385"/>
                    <a:pt x="893" y="2375"/>
                    <a:pt x="870" y="2375"/>
                  </a:cubicBezTo>
                  <a:cubicBezTo>
                    <a:pt x="846" y="2363"/>
                    <a:pt x="810" y="2339"/>
                    <a:pt x="798" y="2303"/>
                  </a:cubicBezTo>
                  <a:cubicBezTo>
                    <a:pt x="751" y="2232"/>
                    <a:pt x="751" y="2172"/>
                    <a:pt x="798" y="2137"/>
                  </a:cubicBezTo>
                  <a:lnTo>
                    <a:pt x="1001" y="2018"/>
                  </a:lnTo>
                  <a:lnTo>
                    <a:pt x="798" y="1660"/>
                  </a:lnTo>
                  <a:cubicBezTo>
                    <a:pt x="751" y="1601"/>
                    <a:pt x="751" y="1529"/>
                    <a:pt x="798" y="1506"/>
                  </a:cubicBezTo>
                  <a:cubicBezTo>
                    <a:pt x="804" y="1494"/>
                    <a:pt x="816" y="1488"/>
                    <a:pt x="829" y="1488"/>
                  </a:cubicBezTo>
                  <a:close/>
                  <a:moveTo>
                    <a:pt x="2305" y="2340"/>
                  </a:moveTo>
                  <a:cubicBezTo>
                    <a:pt x="2321" y="2340"/>
                    <a:pt x="2342" y="2351"/>
                    <a:pt x="2358" y="2351"/>
                  </a:cubicBezTo>
                  <a:cubicBezTo>
                    <a:pt x="2394" y="2363"/>
                    <a:pt x="2406" y="2399"/>
                    <a:pt x="2429" y="2422"/>
                  </a:cubicBezTo>
                  <a:lnTo>
                    <a:pt x="2644" y="2779"/>
                  </a:lnTo>
                  <a:lnTo>
                    <a:pt x="2846" y="2660"/>
                  </a:lnTo>
                  <a:cubicBezTo>
                    <a:pt x="2854" y="2656"/>
                    <a:pt x="2862" y="2655"/>
                    <a:pt x="2870" y="2655"/>
                  </a:cubicBezTo>
                  <a:cubicBezTo>
                    <a:pt x="2887" y="2655"/>
                    <a:pt x="2906" y="2660"/>
                    <a:pt x="2929" y="2660"/>
                  </a:cubicBezTo>
                  <a:cubicBezTo>
                    <a:pt x="2953" y="2672"/>
                    <a:pt x="2965" y="2708"/>
                    <a:pt x="3001" y="2732"/>
                  </a:cubicBezTo>
                  <a:cubicBezTo>
                    <a:pt x="3048" y="2791"/>
                    <a:pt x="3048" y="2863"/>
                    <a:pt x="3001" y="2899"/>
                  </a:cubicBezTo>
                  <a:lnTo>
                    <a:pt x="2787" y="3018"/>
                  </a:lnTo>
                  <a:lnTo>
                    <a:pt x="3001" y="3375"/>
                  </a:lnTo>
                  <a:cubicBezTo>
                    <a:pt x="3048" y="3446"/>
                    <a:pt x="3048" y="3518"/>
                    <a:pt x="3001" y="3541"/>
                  </a:cubicBezTo>
                  <a:cubicBezTo>
                    <a:pt x="2997" y="3545"/>
                    <a:pt x="2990" y="3547"/>
                    <a:pt x="2982" y="3547"/>
                  </a:cubicBezTo>
                  <a:cubicBezTo>
                    <a:pt x="2966" y="3547"/>
                    <a:pt x="2945" y="3541"/>
                    <a:pt x="2929" y="3541"/>
                  </a:cubicBezTo>
                  <a:cubicBezTo>
                    <a:pt x="2894" y="3518"/>
                    <a:pt x="2882" y="3494"/>
                    <a:pt x="2846" y="3470"/>
                  </a:cubicBezTo>
                  <a:lnTo>
                    <a:pt x="2644" y="3113"/>
                  </a:lnTo>
                  <a:lnTo>
                    <a:pt x="2429" y="3232"/>
                  </a:lnTo>
                  <a:cubicBezTo>
                    <a:pt x="2425" y="3236"/>
                    <a:pt x="2420" y="3237"/>
                    <a:pt x="2413" y="3237"/>
                  </a:cubicBezTo>
                  <a:cubicBezTo>
                    <a:pt x="2400" y="3237"/>
                    <a:pt x="2382" y="3232"/>
                    <a:pt x="2358" y="3232"/>
                  </a:cubicBezTo>
                  <a:cubicBezTo>
                    <a:pt x="2334" y="3208"/>
                    <a:pt x="2310" y="3184"/>
                    <a:pt x="2286" y="3149"/>
                  </a:cubicBezTo>
                  <a:cubicBezTo>
                    <a:pt x="2239" y="3089"/>
                    <a:pt x="2239" y="3018"/>
                    <a:pt x="2286" y="2994"/>
                  </a:cubicBezTo>
                  <a:lnTo>
                    <a:pt x="2489" y="2875"/>
                  </a:lnTo>
                  <a:lnTo>
                    <a:pt x="2286" y="2518"/>
                  </a:lnTo>
                  <a:cubicBezTo>
                    <a:pt x="2239" y="2458"/>
                    <a:pt x="2239" y="2375"/>
                    <a:pt x="2286" y="2351"/>
                  </a:cubicBezTo>
                  <a:cubicBezTo>
                    <a:pt x="2290" y="2343"/>
                    <a:pt x="2297" y="2340"/>
                    <a:pt x="2305" y="2340"/>
                  </a:cubicBezTo>
                  <a:close/>
                  <a:moveTo>
                    <a:pt x="810" y="1"/>
                  </a:moveTo>
                  <a:cubicBezTo>
                    <a:pt x="805" y="1"/>
                    <a:pt x="801" y="2"/>
                    <a:pt x="798" y="5"/>
                  </a:cubicBezTo>
                  <a:cubicBezTo>
                    <a:pt x="739" y="29"/>
                    <a:pt x="715" y="113"/>
                    <a:pt x="762" y="208"/>
                  </a:cubicBezTo>
                  <a:cubicBezTo>
                    <a:pt x="858" y="458"/>
                    <a:pt x="941" y="708"/>
                    <a:pt x="1048" y="970"/>
                  </a:cubicBezTo>
                  <a:cubicBezTo>
                    <a:pt x="870" y="970"/>
                    <a:pt x="703" y="1005"/>
                    <a:pt x="572" y="1089"/>
                  </a:cubicBezTo>
                  <a:cubicBezTo>
                    <a:pt x="227" y="1279"/>
                    <a:pt x="0" y="1708"/>
                    <a:pt x="0" y="2303"/>
                  </a:cubicBezTo>
                  <a:lnTo>
                    <a:pt x="3799" y="4494"/>
                  </a:lnTo>
                  <a:cubicBezTo>
                    <a:pt x="3799" y="3613"/>
                    <a:pt x="3358" y="2589"/>
                    <a:pt x="2691" y="1863"/>
                  </a:cubicBezTo>
                  <a:lnTo>
                    <a:pt x="2953" y="1458"/>
                  </a:lnTo>
                  <a:cubicBezTo>
                    <a:pt x="2989" y="1398"/>
                    <a:pt x="2989" y="1327"/>
                    <a:pt x="2918" y="1232"/>
                  </a:cubicBezTo>
                  <a:cubicBezTo>
                    <a:pt x="2906" y="1208"/>
                    <a:pt x="2882" y="1172"/>
                    <a:pt x="2846" y="1160"/>
                  </a:cubicBezTo>
                  <a:cubicBezTo>
                    <a:pt x="2828" y="1142"/>
                    <a:pt x="2807" y="1133"/>
                    <a:pt x="2788" y="1133"/>
                  </a:cubicBezTo>
                  <a:cubicBezTo>
                    <a:pt x="2769" y="1133"/>
                    <a:pt x="2751" y="1142"/>
                    <a:pt x="2739" y="1160"/>
                  </a:cubicBezTo>
                  <a:cubicBezTo>
                    <a:pt x="2644" y="1303"/>
                    <a:pt x="2548" y="1458"/>
                    <a:pt x="2441" y="1601"/>
                  </a:cubicBezTo>
                  <a:cubicBezTo>
                    <a:pt x="2286" y="1458"/>
                    <a:pt x="2108" y="1327"/>
                    <a:pt x="1905" y="1208"/>
                  </a:cubicBezTo>
                  <a:cubicBezTo>
                    <a:pt x="1691" y="1089"/>
                    <a:pt x="1477" y="994"/>
                    <a:pt x="1286" y="970"/>
                  </a:cubicBezTo>
                  <a:cubicBezTo>
                    <a:pt x="1179" y="684"/>
                    <a:pt x="1072" y="410"/>
                    <a:pt x="977" y="148"/>
                  </a:cubicBezTo>
                  <a:cubicBezTo>
                    <a:pt x="953" y="89"/>
                    <a:pt x="917" y="41"/>
                    <a:pt x="870" y="29"/>
                  </a:cubicBezTo>
                  <a:cubicBezTo>
                    <a:pt x="843" y="12"/>
                    <a:pt x="824" y="1"/>
                    <a:pt x="81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4"/>
            <p:cNvSpPr/>
            <p:nvPr/>
          </p:nvSpPr>
          <p:spPr>
            <a:xfrm>
              <a:off x="3580500" y="2018225"/>
              <a:ext cx="80375" cy="120500"/>
            </a:xfrm>
            <a:custGeom>
              <a:avLst/>
              <a:gdLst/>
              <a:ahLst/>
              <a:cxnLst/>
              <a:rect l="l" t="t" r="r" b="b"/>
              <a:pathLst>
                <a:path w="3215" h="4820" extrusionOk="0">
                  <a:moveTo>
                    <a:pt x="12" y="1"/>
                  </a:moveTo>
                  <a:lnTo>
                    <a:pt x="0" y="3251"/>
                  </a:lnTo>
                  <a:cubicBezTo>
                    <a:pt x="284" y="3401"/>
                    <a:pt x="552" y="3467"/>
                    <a:pt x="791" y="3467"/>
                  </a:cubicBezTo>
                  <a:cubicBezTo>
                    <a:pt x="913" y="3467"/>
                    <a:pt x="1027" y="3450"/>
                    <a:pt x="1131" y="3418"/>
                  </a:cubicBezTo>
                  <a:cubicBezTo>
                    <a:pt x="1679" y="3751"/>
                    <a:pt x="2036" y="4370"/>
                    <a:pt x="2155" y="4561"/>
                  </a:cubicBezTo>
                  <a:cubicBezTo>
                    <a:pt x="2215" y="4668"/>
                    <a:pt x="2286" y="4740"/>
                    <a:pt x="2370" y="4787"/>
                  </a:cubicBezTo>
                  <a:cubicBezTo>
                    <a:pt x="2393" y="4799"/>
                    <a:pt x="2405" y="4811"/>
                    <a:pt x="2441" y="4811"/>
                  </a:cubicBezTo>
                  <a:cubicBezTo>
                    <a:pt x="2462" y="4817"/>
                    <a:pt x="2482" y="4819"/>
                    <a:pt x="2501" y="4819"/>
                  </a:cubicBezTo>
                  <a:cubicBezTo>
                    <a:pt x="2681" y="4819"/>
                    <a:pt x="2735" y="4571"/>
                    <a:pt x="2584" y="4323"/>
                  </a:cubicBezTo>
                  <a:cubicBezTo>
                    <a:pt x="2429" y="4037"/>
                    <a:pt x="2048" y="3406"/>
                    <a:pt x="1608" y="3061"/>
                  </a:cubicBezTo>
                  <a:cubicBezTo>
                    <a:pt x="1655" y="2977"/>
                    <a:pt x="1691" y="2906"/>
                    <a:pt x="1727" y="2835"/>
                  </a:cubicBezTo>
                  <a:lnTo>
                    <a:pt x="2917" y="3513"/>
                  </a:lnTo>
                  <a:cubicBezTo>
                    <a:pt x="2970" y="3547"/>
                    <a:pt x="3019" y="3563"/>
                    <a:pt x="3062" y="3563"/>
                  </a:cubicBezTo>
                  <a:cubicBezTo>
                    <a:pt x="3154" y="3563"/>
                    <a:pt x="3215" y="3489"/>
                    <a:pt x="3215" y="3358"/>
                  </a:cubicBezTo>
                  <a:cubicBezTo>
                    <a:pt x="3215" y="3156"/>
                    <a:pt x="3096" y="2942"/>
                    <a:pt x="2882" y="2846"/>
                  </a:cubicBezTo>
                  <a:lnTo>
                    <a:pt x="1822" y="2239"/>
                  </a:lnTo>
                  <a:lnTo>
                    <a:pt x="1822" y="2120"/>
                  </a:lnTo>
                  <a:lnTo>
                    <a:pt x="1822" y="2001"/>
                  </a:lnTo>
                  <a:cubicBezTo>
                    <a:pt x="2093" y="2102"/>
                    <a:pt x="2305" y="2143"/>
                    <a:pt x="2470" y="2143"/>
                  </a:cubicBezTo>
                  <a:cubicBezTo>
                    <a:pt x="2616" y="2143"/>
                    <a:pt x="2726" y="2111"/>
                    <a:pt x="2810" y="2061"/>
                  </a:cubicBezTo>
                  <a:cubicBezTo>
                    <a:pt x="2977" y="1954"/>
                    <a:pt x="2905" y="1596"/>
                    <a:pt x="2679" y="1406"/>
                  </a:cubicBezTo>
                  <a:cubicBezTo>
                    <a:pt x="2667" y="1394"/>
                    <a:pt x="2632" y="1370"/>
                    <a:pt x="2620" y="1358"/>
                  </a:cubicBezTo>
                  <a:cubicBezTo>
                    <a:pt x="2581" y="1333"/>
                    <a:pt x="2540" y="1321"/>
                    <a:pt x="2500" y="1321"/>
                  </a:cubicBezTo>
                  <a:cubicBezTo>
                    <a:pt x="2466" y="1321"/>
                    <a:pt x="2433" y="1330"/>
                    <a:pt x="2405" y="1346"/>
                  </a:cubicBezTo>
                  <a:cubicBezTo>
                    <a:pt x="2367" y="1374"/>
                    <a:pt x="2310" y="1391"/>
                    <a:pt x="2230" y="1391"/>
                  </a:cubicBezTo>
                  <a:cubicBezTo>
                    <a:pt x="2137" y="1391"/>
                    <a:pt x="2012" y="1368"/>
                    <a:pt x="1846" y="1311"/>
                  </a:cubicBezTo>
                  <a:lnTo>
                    <a:pt x="1846" y="1061"/>
                  </a:lnTo>
                  <a:lnTo>
                    <a:pt x="1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4"/>
            <p:cNvSpPr/>
            <p:nvPr/>
          </p:nvSpPr>
          <p:spPr>
            <a:xfrm>
              <a:off x="3496850" y="1972250"/>
              <a:ext cx="79200" cy="123100"/>
            </a:xfrm>
            <a:custGeom>
              <a:avLst/>
              <a:gdLst/>
              <a:ahLst/>
              <a:cxnLst/>
              <a:rect l="l" t="t" r="r" b="b"/>
              <a:pathLst>
                <a:path w="3168" h="4924" extrusionOk="0">
                  <a:moveTo>
                    <a:pt x="464" y="1"/>
                  </a:moveTo>
                  <a:cubicBezTo>
                    <a:pt x="285" y="1"/>
                    <a:pt x="216" y="243"/>
                    <a:pt x="370" y="506"/>
                  </a:cubicBezTo>
                  <a:cubicBezTo>
                    <a:pt x="560" y="828"/>
                    <a:pt x="894" y="1245"/>
                    <a:pt x="1453" y="1649"/>
                  </a:cubicBezTo>
                  <a:lnTo>
                    <a:pt x="1453" y="1757"/>
                  </a:lnTo>
                  <a:lnTo>
                    <a:pt x="1453" y="1876"/>
                  </a:lnTo>
                  <a:lnTo>
                    <a:pt x="298" y="1197"/>
                  </a:lnTo>
                  <a:cubicBezTo>
                    <a:pt x="249" y="1169"/>
                    <a:pt x="202" y="1155"/>
                    <a:pt x="161" y="1155"/>
                  </a:cubicBezTo>
                  <a:cubicBezTo>
                    <a:pt x="65" y="1155"/>
                    <a:pt x="1" y="1230"/>
                    <a:pt x="1" y="1364"/>
                  </a:cubicBezTo>
                  <a:cubicBezTo>
                    <a:pt x="1" y="1542"/>
                    <a:pt x="132" y="1780"/>
                    <a:pt x="298" y="1876"/>
                  </a:cubicBezTo>
                  <a:lnTo>
                    <a:pt x="1572" y="2614"/>
                  </a:lnTo>
                  <a:cubicBezTo>
                    <a:pt x="1608" y="2721"/>
                    <a:pt x="1632" y="2840"/>
                    <a:pt x="1679" y="2947"/>
                  </a:cubicBezTo>
                  <a:cubicBezTo>
                    <a:pt x="1530" y="2885"/>
                    <a:pt x="1391" y="2861"/>
                    <a:pt x="1264" y="2861"/>
                  </a:cubicBezTo>
                  <a:cubicBezTo>
                    <a:pt x="956" y="2861"/>
                    <a:pt x="722" y="3002"/>
                    <a:pt x="596" y="3078"/>
                  </a:cubicBezTo>
                  <a:cubicBezTo>
                    <a:pt x="417" y="3185"/>
                    <a:pt x="501" y="3542"/>
                    <a:pt x="727" y="3733"/>
                  </a:cubicBezTo>
                  <a:cubicBezTo>
                    <a:pt x="751" y="3745"/>
                    <a:pt x="775" y="3757"/>
                    <a:pt x="798" y="3781"/>
                  </a:cubicBezTo>
                  <a:cubicBezTo>
                    <a:pt x="838" y="3800"/>
                    <a:pt x="881" y="3809"/>
                    <a:pt x="921" y="3809"/>
                  </a:cubicBezTo>
                  <a:cubicBezTo>
                    <a:pt x="954" y="3809"/>
                    <a:pt x="986" y="3803"/>
                    <a:pt x="1013" y="3793"/>
                  </a:cubicBezTo>
                  <a:cubicBezTo>
                    <a:pt x="1087" y="3756"/>
                    <a:pt x="1257" y="3654"/>
                    <a:pt x="1510" y="3654"/>
                  </a:cubicBezTo>
                  <a:cubicBezTo>
                    <a:pt x="1664" y="3654"/>
                    <a:pt x="1849" y="3692"/>
                    <a:pt x="2060" y="3804"/>
                  </a:cubicBezTo>
                  <a:cubicBezTo>
                    <a:pt x="2084" y="3816"/>
                    <a:pt x="2108" y="3840"/>
                    <a:pt x="2120" y="3840"/>
                  </a:cubicBezTo>
                  <a:cubicBezTo>
                    <a:pt x="2406" y="4281"/>
                    <a:pt x="2763" y="4650"/>
                    <a:pt x="3156" y="4924"/>
                  </a:cubicBezTo>
                  <a:lnTo>
                    <a:pt x="3168" y="1697"/>
                  </a:lnTo>
                  <a:lnTo>
                    <a:pt x="1429" y="697"/>
                  </a:lnTo>
                  <a:lnTo>
                    <a:pt x="1465" y="959"/>
                  </a:lnTo>
                  <a:cubicBezTo>
                    <a:pt x="1096" y="685"/>
                    <a:pt x="906" y="423"/>
                    <a:pt x="798" y="268"/>
                  </a:cubicBezTo>
                  <a:cubicBezTo>
                    <a:pt x="739" y="161"/>
                    <a:pt x="667" y="90"/>
                    <a:pt x="596" y="42"/>
                  </a:cubicBezTo>
                  <a:cubicBezTo>
                    <a:pt x="560" y="30"/>
                    <a:pt x="536" y="6"/>
                    <a:pt x="513" y="6"/>
                  </a:cubicBezTo>
                  <a:cubicBezTo>
                    <a:pt x="495" y="3"/>
                    <a:pt x="479" y="1"/>
                    <a:pt x="4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4"/>
            <p:cNvSpPr/>
            <p:nvPr/>
          </p:nvSpPr>
          <p:spPr>
            <a:xfrm>
              <a:off x="3465000" y="1886700"/>
              <a:ext cx="226250" cy="290075"/>
            </a:xfrm>
            <a:custGeom>
              <a:avLst/>
              <a:gdLst/>
              <a:ahLst/>
              <a:cxnLst/>
              <a:rect l="l" t="t" r="r" b="b"/>
              <a:pathLst>
                <a:path w="9050" h="11603" extrusionOk="0">
                  <a:moveTo>
                    <a:pt x="2879" y="1022"/>
                  </a:moveTo>
                  <a:cubicBezTo>
                    <a:pt x="3382" y="1022"/>
                    <a:pt x="3950" y="1187"/>
                    <a:pt x="4549" y="1535"/>
                  </a:cubicBezTo>
                  <a:cubicBezTo>
                    <a:pt x="5418" y="2035"/>
                    <a:pt x="6240" y="2869"/>
                    <a:pt x="6871" y="3821"/>
                  </a:cubicBezTo>
                  <a:lnTo>
                    <a:pt x="1632" y="6810"/>
                  </a:lnTo>
                  <a:cubicBezTo>
                    <a:pt x="1120" y="5786"/>
                    <a:pt x="810" y="4667"/>
                    <a:pt x="810" y="3655"/>
                  </a:cubicBezTo>
                  <a:cubicBezTo>
                    <a:pt x="819" y="1987"/>
                    <a:pt x="1661" y="1022"/>
                    <a:pt x="2879" y="1022"/>
                  </a:cubicBezTo>
                  <a:close/>
                  <a:moveTo>
                    <a:pt x="7442" y="4786"/>
                  </a:moveTo>
                  <a:cubicBezTo>
                    <a:pt x="7966" y="5810"/>
                    <a:pt x="8264" y="6929"/>
                    <a:pt x="8264" y="7941"/>
                  </a:cubicBezTo>
                  <a:cubicBezTo>
                    <a:pt x="8255" y="9612"/>
                    <a:pt x="7409" y="10578"/>
                    <a:pt x="6187" y="10578"/>
                  </a:cubicBezTo>
                  <a:cubicBezTo>
                    <a:pt x="5685" y="10578"/>
                    <a:pt x="5121" y="10415"/>
                    <a:pt x="4525" y="10072"/>
                  </a:cubicBezTo>
                  <a:cubicBezTo>
                    <a:pt x="3656" y="9572"/>
                    <a:pt x="2834" y="8750"/>
                    <a:pt x="2203" y="7786"/>
                  </a:cubicBezTo>
                  <a:lnTo>
                    <a:pt x="7442" y="4786"/>
                  </a:lnTo>
                  <a:close/>
                  <a:moveTo>
                    <a:pt x="2529" y="1"/>
                  </a:moveTo>
                  <a:cubicBezTo>
                    <a:pt x="1047" y="1"/>
                    <a:pt x="24" y="1177"/>
                    <a:pt x="24" y="3202"/>
                  </a:cubicBezTo>
                  <a:cubicBezTo>
                    <a:pt x="1" y="6060"/>
                    <a:pt x="2025" y="9548"/>
                    <a:pt x="4513" y="10977"/>
                  </a:cubicBezTo>
                  <a:cubicBezTo>
                    <a:pt x="5241" y="11402"/>
                    <a:pt x="5930" y="11602"/>
                    <a:pt x="6541" y="11602"/>
                  </a:cubicBezTo>
                  <a:cubicBezTo>
                    <a:pt x="8018" y="11602"/>
                    <a:pt x="9038" y="10427"/>
                    <a:pt x="9038" y="8405"/>
                  </a:cubicBezTo>
                  <a:cubicBezTo>
                    <a:pt x="9049" y="5548"/>
                    <a:pt x="7049" y="2047"/>
                    <a:pt x="4549" y="618"/>
                  </a:cubicBezTo>
                  <a:cubicBezTo>
                    <a:pt x="3824" y="199"/>
                    <a:pt x="3138" y="1"/>
                    <a:pt x="2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4"/>
            <p:cNvSpPr/>
            <p:nvPr/>
          </p:nvSpPr>
          <p:spPr>
            <a:xfrm>
              <a:off x="3465892" y="1866125"/>
              <a:ext cx="226250" cy="331325"/>
            </a:xfrm>
            <a:custGeom>
              <a:avLst/>
              <a:gdLst/>
              <a:ahLst/>
              <a:cxnLst/>
              <a:rect l="l" t="t" r="r" b="b"/>
              <a:pathLst>
                <a:path w="9050" h="13253" fill="none" extrusionOk="0">
                  <a:moveTo>
                    <a:pt x="4549" y="1441"/>
                  </a:moveTo>
                  <a:cubicBezTo>
                    <a:pt x="2060" y="1"/>
                    <a:pt x="24" y="1168"/>
                    <a:pt x="24" y="4025"/>
                  </a:cubicBezTo>
                  <a:cubicBezTo>
                    <a:pt x="1" y="6883"/>
                    <a:pt x="2025" y="10371"/>
                    <a:pt x="4513" y="11800"/>
                  </a:cubicBezTo>
                  <a:cubicBezTo>
                    <a:pt x="7002" y="13252"/>
                    <a:pt x="9038" y="12086"/>
                    <a:pt x="9038" y="9228"/>
                  </a:cubicBezTo>
                  <a:cubicBezTo>
                    <a:pt x="9049" y="6371"/>
                    <a:pt x="7049" y="2870"/>
                    <a:pt x="4549" y="1441"/>
                  </a:cubicBezTo>
                  <a:close/>
                  <a:moveTo>
                    <a:pt x="4549" y="2358"/>
                  </a:moveTo>
                  <a:cubicBezTo>
                    <a:pt x="5418" y="2858"/>
                    <a:pt x="6240" y="3692"/>
                    <a:pt x="6871" y="4644"/>
                  </a:cubicBezTo>
                  <a:lnTo>
                    <a:pt x="1632" y="7633"/>
                  </a:lnTo>
                  <a:cubicBezTo>
                    <a:pt x="1120" y="6609"/>
                    <a:pt x="810" y="5490"/>
                    <a:pt x="810" y="4478"/>
                  </a:cubicBezTo>
                  <a:cubicBezTo>
                    <a:pt x="822" y="2120"/>
                    <a:pt x="2501" y="1168"/>
                    <a:pt x="4549" y="2358"/>
                  </a:cubicBezTo>
                  <a:close/>
                  <a:moveTo>
                    <a:pt x="4525" y="10895"/>
                  </a:moveTo>
                  <a:cubicBezTo>
                    <a:pt x="3656" y="10395"/>
                    <a:pt x="2834" y="9573"/>
                    <a:pt x="2203" y="8609"/>
                  </a:cubicBezTo>
                  <a:lnTo>
                    <a:pt x="7442" y="5609"/>
                  </a:lnTo>
                  <a:cubicBezTo>
                    <a:pt x="7966" y="6633"/>
                    <a:pt x="8264" y="7752"/>
                    <a:pt x="8264" y="8764"/>
                  </a:cubicBezTo>
                  <a:cubicBezTo>
                    <a:pt x="8252" y="11121"/>
                    <a:pt x="6573" y="12074"/>
                    <a:pt x="4525" y="10895"/>
                  </a:cubicBezTo>
                  <a:close/>
                </a:path>
              </a:pathLst>
            </a:custGeom>
            <a:solidFill>
              <a:schemeClr val="dk2"/>
            </a:solid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4"/>
            <p:cNvSpPr/>
            <p:nvPr/>
          </p:nvSpPr>
          <p:spPr>
            <a:xfrm>
              <a:off x="4516625" y="3155875"/>
              <a:ext cx="233975" cy="418800"/>
            </a:xfrm>
            <a:custGeom>
              <a:avLst/>
              <a:gdLst/>
              <a:ahLst/>
              <a:cxnLst/>
              <a:rect l="l" t="t" r="r" b="b"/>
              <a:pathLst>
                <a:path w="9359" h="16752" extrusionOk="0">
                  <a:moveTo>
                    <a:pt x="644" y="1"/>
                  </a:moveTo>
                  <a:cubicBezTo>
                    <a:pt x="292" y="1"/>
                    <a:pt x="48" y="287"/>
                    <a:pt x="48" y="774"/>
                  </a:cubicBezTo>
                  <a:lnTo>
                    <a:pt x="12" y="10609"/>
                  </a:lnTo>
                  <a:cubicBezTo>
                    <a:pt x="0" y="11288"/>
                    <a:pt x="489" y="12121"/>
                    <a:pt x="1084" y="12466"/>
                  </a:cubicBezTo>
                  <a:lnTo>
                    <a:pt x="8240" y="16610"/>
                  </a:lnTo>
                  <a:cubicBezTo>
                    <a:pt x="8411" y="16706"/>
                    <a:pt x="8573" y="16751"/>
                    <a:pt x="8717" y="16751"/>
                  </a:cubicBezTo>
                  <a:cubicBezTo>
                    <a:pt x="9075" y="16751"/>
                    <a:pt x="9323" y="16471"/>
                    <a:pt x="9323" y="15979"/>
                  </a:cubicBezTo>
                  <a:lnTo>
                    <a:pt x="9359" y="6144"/>
                  </a:lnTo>
                  <a:cubicBezTo>
                    <a:pt x="9359" y="5454"/>
                    <a:pt x="8871" y="4608"/>
                    <a:pt x="8287" y="4299"/>
                  </a:cubicBezTo>
                  <a:lnTo>
                    <a:pt x="1132" y="155"/>
                  </a:lnTo>
                  <a:cubicBezTo>
                    <a:pt x="957" y="50"/>
                    <a:pt x="791"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4"/>
            <p:cNvSpPr/>
            <p:nvPr/>
          </p:nvSpPr>
          <p:spPr>
            <a:xfrm>
              <a:off x="4516625" y="3150825"/>
              <a:ext cx="233975" cy="428650"/>
            </a:xfrm>
            <a:custGeom>
              <a:avLst/>
              <a:gdLst/>
              <a:ahLst/>
              <a:cxnLst/>
              <a:rect l="l" t="t" r="r" b="b"/>
              <a:pathLst>
                <a:path w="9359" h="17146" fill="none" extrusionOk="0">
                  <a:moveTo>
                    <a:pt x="9359" y="6346"/>
                  </a:moveTo>
                  <a:lnTo>
                    <a:pt x="9323" y="16181"/>
                  </a:lnTo>
                  <a:cubicBezTo>
                    <a:pt x="9323" y="16871"/>
                    <a:pt x="8835" y="17145"/>
                    <a:pt x="8240" y="16812"/>
                  </a:cubicBezTo>
                  <a:lnTo>
                    <a:pt x="1084" y="12668"/>
                  </a:lnTo>
                  <a:cubicBezTo>
                    <a:pt x="489" y="12323"/>
                    <a:pt x="0" y="11490"/>
                    <a:pt x="12" y="10811"/>
                  </a:cubicBezTo>
                  <a:lnTo>
                    <a:pt x="48" y="976"/>
                  </a:lnTo>
                  <a:cubicBezTo>
                    <a:pt x="48" y="286"/>
                    <a:pt x="536" y="0"/>
                    <a:pt x="1132" y="357"/>
                  </a:cubicBezTo>
                  <a:lnTo>
                    <a:pt x="8287" y="4501"/>
                  </a:lnTo>
                  <a:cubicBezTo>
                    <a:pt x="8871" y="4810"/>
                    <a:pt x="9359" y="5656"/>
                    <a:pt x="9359" y="6346"/>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4"/>
            <p:cNvSpPr/>
            <p:nvPr/>
          </p:nvSpPr>
          <p:spPr>
            <a:xfrm>
              <a:off x="4563050" y="3206525"/>
              <a:ext cx="146175" cy="337825"/>
            </a:xfrm>
            <a:custGeom>
              <a:avLst/>
              <a:gdLst/>
              <a:ahLst/>
              <a:cxnLst/>
              <a:rect l="l" t="t" r="r" b="b"/>
              <a:pathLst>
                <a:path w="5847" h="13513" extrusionOk="0">
                  <a:moveTo>
                    <a:pt x="1765" y="2962"/>
                  </a:moveTo>
                  <a:cubicBezTo>
                    <a:pt x="1812" y="2962"/>
                    <a:pt x="1864" y="2977"/>
                    <a:pt x="1918" y="3011"/>
                  </a:cubicBezTo>
                  <a:cubicBezTo>
                    <a:pt x="2025" y="3070"/>
                    <a:pt x="2108" y="3178"/>
                    <a:pt x="2180" y="3285"/>
                  </a:cubicBezTo>
                  <a:cubicBezTo>
                    <a:pt x="2239" y="3392"/>
                    <a:pt x="2275" y="3523"/>
                    <a:pt x="2275" y="3630"/>
                  </a:cubicBezTo>
                  <a:lnTo>
                    <a:pt x="2275" y="3940"/>
                  </a:lnTo>
                  <a:cubicBezTo>
                    <a:pt x="2275" y="4100"/>
                    <a:pt x="2191" y="4188"/>
                    <a:pt x="2075" y="4188"/>
                  </a:cubicBezTo>
                  <a:cubicBezTo>
                    <a:pt x="2027" y="4188"/>
                    <a:pt x="1973" y="4173"/>
                    <a:pt x="1918" y="4142"/>
                  </a:cubicBezTo>
                  <a:cubicBezTo>
                    <a:pt x="1727" y="4023"/>
                    <a:pt x="1561" y="3761"/>
                    <a:pt x="1561" y="3535"/>
                  </a:cubicBezTo>
                  <a:lnTo>
                    <a:pt x="1561" y="3225"/>
                  </a:lnTo>
                  <a:cubicBezTo>
                    <a:pt x="1561" y="3063"/>
                    <a:pt x="1646" y="2962"/>
                    <a:pt x="1765" y="2962"/>
                  </a:cubicBezTo>
                  <a:close/>
                  <a:moveTo>
                    <a:pt x="3519" y="3967"/>
                  </a:moveTo>
                  <a:cubicBezTo>
                    <a:pt x="3566" y="3967"/>
                    <a:pt x="3620" y="3981"/>
                    <a:pt x="3680" y="4011"/>
                  </a:cubicBezTo>
                  <a:cubicBezTo>
                    <a:pt x="3787" y="4070"/>
                    <a:pt x="3870" y="4178"/>
                    <a:pt x="3930" y="4285"/>
                  </a:cubicBezTo>
                  <a:cubicBezTo>
                    <a:pt x="3989" y="4380"/>
                    <a:pt x="4037" y="4523"/>
                    <a:pt x="4037" y="4618"/>
                  </a:cubicBezTo>
                  <a:lnTo>
                    <a:pt x="4037" y="4940"/>
                  </a:lnTo>
                  <a:cubicBezTo>
                    <a:pt x="4037" y="5093"/>
                    <a:pt x="3952" y="5191"/>
                    <a:pt x="3833" y="5191"/>
                  </a:cubicBezTo>
                  <a:cubicBezTo>
                    <a:pt x="3786" y="5191"/>
                    <a:pt x="3734" y="5176"/>
                    <a:pt x="3680" y="5142"/>
                  </a:cubicBezTo>
                  <a:cubicBezTo>
                    <a:pt x="3489" y="5023"/>
                    <a:pt x="3323" y="4761"/>
                    <a:pt x="3323" y="4535"/>
                  </a:cubicBezTo>
                  <a:lnTo>
                    <a:pt x="3323" y="4225"/>
                  </a:lnTo>
                  <a:cubicBezTo>
                    <a:pt x="3323" y="4062"/>
                    <a:pt x="3397" y="3967"/>
                    <a:pt x="3519" y="3967"/>
                  </a:cubicBezTo>
                  <a:close/>
                  <a:moveTo>
                    <a:pt x="1303" y="0"/>
                  </a:moveTo>
                  <a:cubicBezTo>
                    <a:pt x="859" y="0"/>
                    <a:pt x="787" y="542"/>
                    <a:pt x="787" y="570"/>
                  </a:cubicBezTo>
                  <a:cubicBezTo>
                    <a:pt x="724" y="544"/>
                    <a:pt x="669" y="532"/>
                    <a:pt x="622" y="532"/>
                  </a:cubicBezTo>
                  <a:cubicBezTo>
                    <a:pt x="127" y="532"/>
                    <a:pt x="399" y="1829"/>
                    <a:pt x="453" y="2046"/>
                  </a:cubicBezTo>
                  <a:cubicBezTo>
                    <a:pt x="401" y="2020"/>
                    <a:pt x="352" y="2008"/>
                    <a:pt x="307" y="2008"/>
                  </a:cubicBezTo>
                  <a:cubicBezTo>
                    <a:pt x="123" y="2008"/>
                    <a:pt x="1" y="2210"/>
                    <a:pt x="1" y="2535"/>
                  </a:cubicBezTo>
                  <a:cubicBezTo>
                    <a:pt x="1" y="2951"/>
                    <a:pt x="191" y="3404"/>
                    <a:pt x="453" y="3547"/>
                  </a:cubicBezTo>
                  <a:cubicBezTo>
                    <a:pt x="477" y="3570"/>
                    <a:pt x="513" y="3570"/>
                    <a:pt x="537" y="3582"/>
                  </a:cubicBezTo>
                  <a:cubicBezTo>
                    <a:pt x="763" y="4618"/>
                    <a:pt x="1406" y="5702"/>
                    <a:pt x="2203" y="6392"/>
                  </a:cubicBezTo>
                  <a:cubicBezTo>
                    <a:pt x="1979" y="6319"/>
                    <a:pt x="1765" y="6283"/>
                    <a:pt x="1565" y="6283"/>
                  </a:cubicBezTo>
                  <a:cubicBezTo>
                    <a:pt x="659" y="6283"/>
                    <a:pt x="37" y="7009"/>
                    <a:pt x="37" y="8238"/>
                  </a:cubicBezTo>
                  <a:lnTo>
                    <a:pt x="37" y="10274"/>
                  </a:lnTo>
                  <a:lnTo>
                    <a:pt x="5609" y="13512"/>
                  </a:lnTo>
                  <a:lnTo>
                    <a:pt x="5609" y="11464"/>
                  </a:lnTo>
                  <a:cubicBezTo>
                    <a:pt x="5609" y="9916"/>
                    <a:pt x="4644" y="8047"/>
                    <a:pt x="3346" y="7035"/>
                  </a:cubicBezTo>
                  <a:lnTo>
                    <a:pt x="3346" y="7035"/>
                  </a:lnTo>
                  <a:cubicBezTo>
                    <a:pt x="3485" y="7070"/>
                    <a:pt x="3618" y="7087"/>
                    <a:pt x="3745" y="7087"/>
                  </a:cubicBezTo>
                  <a:cubicBezTo>
                    <a:pt x="4317" y="7087"/>
                    <a:pt x="4757" y="6744"/>
                    <a:pt x="4942" y="6130"/>
                  </a:cubicBezTo>
                  <a:cubicBezTo>
                    <a:pt x="4978" y="6142"/>
                    <a:pt x="5001" y="6166"/>
                    <a:pt x="5037" y="6190"/>
                  </a:cubicBezTo>
                  <a:cubicBezTo>
                    <a:pt x="5084" y="6216"/>
                    <a:pt x="5130" y="6228"/>
                    <a:pt x="5173" y="6228"/>
                  </a:cubicBezTo>
                  <a:cubicBezTo>
                    <a:pt x="5347" y="6228"/>
                    <a:pt x="5478" y="6024"/>
                    <a:pt x="5478" y="5690"/>
                  </a:cubicBezTo>
                  <a:cubicBezTo>
                    <a:pt x="5478" y="5273"/>
                    <a:pt x="5287" y="4832"/>
                    <a:pt x="5037" y="4678"/>
                  </a:cubicBezTo>
                  <a:cubicBezTo>
                    <a:pt x="5001" y="4666"/>
                    <a:pt x="4954" y="4654"/>
                    <a:pt x="4930" y="4618"/>
                  </a:cubicBezTo>
                  <a:cubicBezTo>
                    <a:pt x="5716" y="4416"/>
                    <a:pt x="5847" y="2832"/>
                    <a:pt x="5537" y="2654"/>
                  </a:cubicBezTo>
                  <a:cubicBezTo>
                    <a:pt x="5525" y="2642"/>
                    <a:pt x="5502" y="2642"/>
                    <a:pt x="5490" y="2642"/>
                  </a:cubicBezTo>
                  <a:cubicBezTo>
                    <a:pt x="5311" y="2630"/>
                    <a:pt x="4930" y="2475"/>
                    <a:pt x="4418" y="2177"/>
                  </a:cubicBezTo>
                  <a:cubicBezTo>
                    <a:pt x="3858" y="1856"/>
                    <a:pt x="3120" y="1332"/>
                    <a:pt x="2370" y="618"/>
                  </a:cubicBezTo>
                  <a:cubicBezTo>
                    <a:pt x="2132" y="415"/>
                    <a:pt x="1930" y="249"/>
                    <a:pt x="1775" y="153"/>
                  </a:cubicBezTo>
                  <a:cubicBezTo>
                    <a:pt x="1584" y="43"/>
                    <a:pt x="1429" y="0"/>
                    <a:pt x="1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4"/>
            <p:cNvSpPr/>
            <p:nvPr/>
          </p:nvSpPr>
          <p:spPr>
            <a:xfrm>
              <a:off x="4602050" y="3280675"/>
              <a:ext cx="17875" cy="30575"/>
            </a:xfrm>
            <a:custGeom>
              <a:avLst/>
              <a:gdLst/>
              <a:ahLst/>
              <a:cxnLst/>
              <a:rect l="l" t="t" r="r" b="b"/>
              <a:pathLst>
                <a:path w="715" h="1223" extrusionOk="0">
                  <a:moveTo>
                    <a:pt x="211" y="1"/>
                  </a:moveTo>
                  <a:cubicBezTo>
                    <a:pt x="97" y="1"/>
                    <a:pt x="18" y="96"/>
                    <a:pt x="1" y="259"/>
                  </a:cubicBezTo>
                  <a:lnTo>
                    <a:pt x="1" y="569"/>
                  </a:lnTo>
                  <a:cubicBezTo>
                    <a:pt x="1" y="795"/>
                    <a:pt x="167" y="1057"/>
                    <a:pt x="358" y="1176"/>
                  </a:cubicBezTo>
                  <a:cubicBezTo>
                    <a:pt x="417" y="1207"/>
                    <a:pt x="472" y="1222"/>
                    <a:pt x="520" y="1222"/>
                  </a:cubicBezTo>
                  <a:cubicBezTo>
                    <a:pt x="637" y="1222"/>
                    <a:pt x="715" y="1134"/>
                    <a:pt x="715" y="974"/>
                  </a:cubicBezTo>
                  <a:lnTo>
                    <a:pt x="715" y="652"/>
                  </a:lnTo>
                  <a:cubicBezTo>
                    <a:pt x="715" y="557"/>
                    <a:pt x="679" y="426"/>
                    <a:pt x="620" y="319"/>
                  </a:cubicBezTo>
                  <a:cubicBezTo>
                    <a:pt x="536" y="200"/>
                    <a:pt x="465" y="104"/>
                    <a:pt x="358" y="45"/>
                  </a:cubicBezTo>
                  <a:cubicBezTo>
                    <a:pt x="305" y="15"/>
                    <a:pt x="255" y="1"/>
                    <a:pt x="2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4"/>
            <p:cNvSpPr/>
            <p:nvPr/>
          </p:nvSpPr>
          <p:spPr>
            <a:xfrm>
              <a:off x="4646100" y="3305800"/>
              <a:ext cx="17900" cy="30700"/>
            </a:xfrm>
            <a:custGeom>
              <a:avLst/>
              <a:gdLst/>
              <a:ahLst/>
              <a:cxnLst/>
              <a:rect l="l" t="t" r="r" b="b"/>
              <a:pathLst>
                <a:path w="716" h="1228" extrusionOk="0">
                  <a:moveTo>
                    <a:pt x="190" y="1"/>
                  </a:moveTo>
                  <a:cubicBezTo>
                    <a:pt x="72" y="1"/>
                    <a:pt x="1" y="98"/>
                    <a:pt x="1" y="266"/>
                  </a:cubicBezTo>
                  <a:lnTo>
                    <a:pt x="1" y="576"/>
                  </a:lnTo>
                  <a:cubicBezTo>
                    <a:pt x="1" y="802"/>
                    <a:pt x="155" y="1076"/>
                    <a:pt x="358" y="1183"/>
                  </a:cubicBezTo>
                  <a:cubicBezTo>
                    <a:pt x="411" y="1213"/>
                    <a:pt x="463" y="1227"/>
                    <a:pt x="510" y="1227"/>
                  </a:cubicBezTo>
                  <a:cubicBezTo>
                    <a:pt x="629" y="1227"/>
                    <a:pt x="715" y="1135"/>
                    <a:pt x="715" y="981"/>
                  </a:cubicBezTo>
                  <a:lnTo>
                    <a:pt x="715" y="659"/>
                  </a:lnTo>
                  <a:cubicBezTo>
                    <a:pt x="715" y="564"/>
                    <a:pt x="667" y="433"/>
                    <a:pt x="608" y="326"/>
                  </a:cubicBezTo>
                  <a:cubicBezTo>
                    <a:pt x="536" y="207"/>
                    <a:pt x="465" y="111"/>
                    <a:pt x="358" y="52"/>
                  </a:cubicBezTo>
                  <a:cubicBezTo>
                    <a:pt x="295" y="17"/>
                    <a:pt x="239"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4"/>
            <p:cNvSpPr/>
            <p:nvPr/>
          </p:nvSpPr>
          <p:spPr>
            <a:xfrm>
              <a:off x="3508175" y="2588975"/>
              <a:ext cx="146750" cy="220525"/>
            </a:xfrm>
            <a:custGeom>
              <a:avLst/>
              <a:gdLst/>
              <a:ahLst/>
              <a:cxnLst/>
              <a:rect l="l" t="t" r="r" b="b"/>
              <a:pathLst>
                <a:path w="5870" h="8821" extrusionOk="0">
                  <a:moveTo>
                    <a:pt x="1585" y="0"/>
                  </a:moveTo>
                  <a:cubicBezTo>
                    <a:pt x="1514" y="0"/>
                    <a:pt x="1449" y="17"/>
                    <a:pt x="1393" y="55"/>
                  </a:cubicBezTo>
                  <a:lnTo>
                    <a:pt x="0" y="852"/>
                  </a:lnTo>
                  <a:cubicBezTo>
                    <a:pt x="66" y="819"/>
                    <a:pt x="136" y="803"/>
                    <a:pt x="210" y="803"/>
                  </a:cubicBezTo>
                  <a:cubicBezTo>
                    <a:pt x="322" y="803"/>
                    <a:pt x="442" y="840"/>
                    <a:pt x="572" y="912"/>
                  </a:cubicBezTo>
                  <a:cubicBezTo>
                    <a:pt x="762" y="1031"/>
                    <a:pt x="976" y="1221"/>
                    <a:pt x="1119" y="1495"/>
                  </a:cubicBezTo>
                  <a:cubicBezTo>
                    <a:pt x="1417" y="2019"/>
                    <a:pt x="1429" y="2591"/>
                    <a:pt x="1119" y="2769"/>
                  </a:cubicBezTo>
                  <a:cubicBezTo>
                    <a:pt x="441" y="3174"/>
                    <a:pt x="214" y="4293"/>
                    <a:pt x="572" y="5484"/>
                  </a:cubicBezTo>
                  <a:cubicBezTo>
                    <a:pt x="822" y="6329"/>
                    <a:pt x="1357" y="7198"/>
                    <a:pt x="2036" y="7853"/>
                  </a:cubicBezTo>
                  <a:cubicBezTo>
                    <a:pt x="2322" y="8115"/>
                    <a:pt x="2608" y="8341"/>
                    <a:pt x="2893" y="8508"/>
                  </a:cubicBezTo>
                  <a:cubicBezTo>
                    <a:pt x="3264" y="8704"/>
                    <a:pt x="3615" y="8821"/>
                    <a:pt x="3936" y="8821"/>
                  </a:cubicBezTo>
                  <a:cubicBezTo>
                    <a:pt x="3966" y="8821"/>
                    <a:pt x="3995" y="8820"/>
                    <a:pt x="4024" y="8818"/>
                  </a:cubicBezTo>
                  <a:cubicBezTo>
                    <a:pt x="4203" y="8806"/>
                    <a:pt x="4346" y="8758"/>
                    <a:pt x="4489" y="8687"/>
                  </a:cubicBezTo>
                  <a:lnTo>
                    <a:pt x="5870" y="7877"/>
                  </a:lnTo>
                  <a:lnTo>
                    <a:pt x="5870" y="7877"/>
                  </a:lnTo>
                  <a:cubicBezTo>
                    <a:pt x="5739" y="7948"/>
                    <a:pt x="5584" y="7996"/>
                    <a:pt x="5406" y="8008"/>
                  </a:cubicBezTo>
                  <a:cubicBezTo>
                    <a:pt x="5364" y="8013"/>
                    <a:pt x="5321" y="8015"/>
                    <a:pt x="5277" y="8015"/>
                  </a:cubicBezTo>
                  <a:cubicBezTo>
                    <a:pt x="4973" y="8015"/>
                    <a:pt x="4628" y="7907"/>
                    <a:pt x="4274" y="7698"/>
                  </a:cubicBezTo>
                  <a:cubicBezTo>
                    <a:pt x="3989" y="7532"/>
                    <a:pt x="3703" y="7317"/>
                    <a:pt x="3429" y="7044"/>
                  </a:cubicBezTo>
                  <a:cubicBezTo>
                    <a:pt x="2739" y="6377"/>
                    <a:pt x="2203" y="5532"/>
                    <a:pt x="1953" y="4674"/>
                  </a:cubicBezTo>
                  <a:cubicBezTo>
                    <a:pt x="1596" y="3472"/>
                    <a:pt x="1822" y="2376"/>
                    <a:pt x="2500" y="1972"/>
                  </a:cubicBezTo>
                  <a:cubicBezTo>
                    <a:pt x="2822" y="1793"/>
                    <a:pt x="2798" y="1221"/>
                    <a:pt x="2500" y="686"/>
                  </a:cubicBezTo>
                  <a:cubicBezTo>
                    <a:pt x="2358" y="424"/>
                    <a:pt x="2143" y="233"/>
                    <a:pt x="1953" y="114"/>
                  </a:cubicBezTo>
                  <a:cubicBezTo>
                    <a:pt x="1822" y="42"/>
                    <a:pt x="1696"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4"/>
            <p:cNvSpPr/>
            <p:nvPr/>
          </p:nvSpPr>
          <p:spPr>
            <a:xfrm>
              <a:off x="3508175" y="2587950"/>
              <a:ext cx="146750" cy="222075"/>
            </a:xfrm>
            <a:custGeom>
              <a:avLst/>
              <a:gdLst/>
              <a:ahLst/>
              <a:cxnLst/>
              <a:rect l="l" t="t" r="r" b="b"/>
              <a:pathLst>
                <a:path w="5870" h="8883" fill="none" extrusionOk="0">
                  <a:moveTo>
                    <a:pt x="5870" y="7918"/>
                  </a:moveTo>
                  <a:lnTo>
                    <a:pt x="4489" y="8728"/>
                  </a:lnTo>
                  <a:cubicBezTo>
                    <a:pt x="4346" y="8799"/>
                    <a:pt x="4203" y="8847"/>
                    <a:pt x="4024" y="8859"/>
                  </a:cubicBezTo>
                  <a:cubicBezTo>
                    <a:pt x="3679" y="8882"/>
                    <a:pt x="3298" y="8763"/>
                    <a:pt x="2893" y="8549"/>
                  </a:cubicBezTo>
                  <a:cubicBezTo>
                    <a:pt x="2608" y="8382"/>
                    <a:pt x="2322" y="8156"/>
                    <a:pt x="2036" y="7894"/>
                  </a:cubicBezTo>
                  <a:cubicBezTo>
                    <a:pt x="1357" y="7239"/>
                    <a:pt x="822" y="6370"/>
                    <a:pt x="572" y="5525"/>
                  </a:cubicBezTo>
                  <a:cubicBezTo>
                    <a:pt x="214" y="4334"/>
                    <a:pt x="441" y="3215"/>
                    <a:pt x="1119" y="2810"/>
                  </a:cubicBezTo>
                  <a:cubicBezTo>
                    <a:pt x="1429" y="2632"/>
                    <a:pt x="1417" y="2060"/>
                    <a:pt x="1119" y="1536"/>
                  </a:cubicBezTo>
                  <a:cubicBezTo>
                    <a:pt x="976" y="1262"/>
                    <a:pt x="762" y="1072"/>
                    <a:pt x="572" y="953"/>
                  </a:cubicBezTo>
                  <a:cubicBezTo>
                    <a:pt x="357" y="834"/>
                    <a:pt x="167" y="810"/>
                    <a:pt x="0" y="893"/>
                  </a:cubicBezTo>
                  <a:lnTo>
                    <a:pt x="1393" y="96"/>
                  </a:lnTo>
                  <a:cubicBezTo>
                    <a:pt x="1536" y="0"/>
                    <a:pt x="1738" y="36"/>
                    <a:pt x="1953" y="155"/>
                  </a:cubicBezTo>
                  <a:cubicBezTo>
                    <a:pt x="2143" y="274"/>
                    <a:pt x="2358" y="465"/>
                    <a:pt x="2500" y="727"/>
                  </a:cubicBezTo>
                  <a:cubicBezTo>
                    <a:pt x="2798" y="1262"/>
                    <a:pt x="2822" y="1834"/>
                    <a:pt x="2500" y="2013"/>
                  </a:cubicBezTo>
                  <a:cubicBezTo>
                    <a:pt x="1822" y="2417"/>
                    <a:pt x="1596" y="3513"/>
                    <a:pt x="1953" y="4715"/>
                  </a:cubicBezTo>
                  <a:cubicBezTo>
                    <a:pt x="2203" y="5573"/>
                    <a:pt x="2739" y="6418"/>
                    <a:pt x="3429" y="7085"/>
                  </a:cubicBezTo>
                  <a:cubicBezTo>
                    <a:pt x="3703" y="7358"/>
                    <a:pt x="3989" y="7573"/>
                    <a:pt x="4274" y="7739"/>
                  </a:cubicBezTo>
                  <a:cubicBezTo>
                    <a:pt x="4679" y="7978"/>
                    <a:pt x="5072" y="8085"/>
                    <a:pt x="5406" y="8049"/>
                  </a:cubicBezTo>
                  <a:cubicBezTo>
                    <a:pt x="5584" y="8037"/>
                    <a:pt x="5739" y="7989"/>
                    <a:pt x="5870" y="7918"/>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4"/>
            <p:cNvSpPr/>
            <p:nvPr/>
          </p:nvSpPr>
          <p:spPr>
            <a:xfrm>
              <a:off x="3627225" y="2684675"/>
              <a:ext cx="5375" cy="3300"/>
            </a:xfrm>
            <a:custGeom>
              <a:avLst/>
              <a:gdLst/>
              <a:ahLst/>
              <a:cxnLst/>
              <a:rect l="l" t="t" r="r" b="b"/>
              <a:pathLst>
                <a:path w="215" h="132" extrusionOk="0">
                  <a:moveTo>
                    <a:pt x="215" y="1"/>
                  </a:moveTo>
                  <a:lnTo>
                    <a:pt x="14" y="124"/>
                  </a:lnTo>
                  <a:lnTo>
                    <a:pt x="14" y="124"/>
                  </a:lnTo>
                  <a:cubicBezTo>
                    <a:pt x="43" y="108"/>
                    <a:pt x="65" y="107"/>
                    <a:pt x="96" y="96"/>
                  </a:cubicBezTo>
                  <a:cubicBezTo>
                    <a:pt x="120" y="72"/>
                    <a:pt x="167" y="72"/>
                    <a:pt x="215" y="72"/>
                  </a:cubicBezTo>
                  <a:lnTo>
                    <a:pt x="215" y="1"/>
                  </a:lnTo>
                  <a:close/>
                  <a:moveTo>
                    <a:pt x="14" y="124"/>
                  </a:moveTo>
                  <a:cubicBezTo>
                    <a:pt x="9" y="126"/>
                    <a:pt x="5" y="129"/>
                    <a:pt x="1" y="132"/>
                  </a:cubicBezTo>
                  <a:lnTo>
                    <a:pt x="14" y="12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4"/>
            <p:cNvSpPr/>
            <p:nvPr/>
          </p:nvSpPr>
          <p:spPr>
            <a:xfrm>
              <a:off x="3627225" y="2684675"/>
              <a:ext cx="5375" cy="3300"/>
            </a:xfrm>
            <a:custGeom>
              <a:avLst/>
              <a:gdLst/>
              <a:ahLst/>
              <a:cxnLst/>
              <a:rect l="l" t="t" r="r" b="b"/>
              <a:pathLst>
                <a:path w="215" h="132" fill="none" extrusionOk="0">
                  <a:moveTo>
                    <a:pt x="215" y="1"/>
                  </a:moveTo>
                  <a:lnTo>
                    <a:pt x="215" y="72"/>
                  </a:lnTo>
                  <a:cubicBezTo>
                    <a:pt x="167" y="72"/>
                    <a:pt x="120" y="72"/>
                    <a:pt x="96" y="96"/>
                  </a:cubicBezTo>
                  <a:cubicBezTo>
                    <a:pt x="60" y="108"/>
                    <a:pt x="36" y="108"/>
                    <a:pt x="1" y="13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4"/>
            <p:cNvSpPr/>
            <p:nvPr/>
          </p:nvSpPr>
          <p:spPr>
            <a:xfrm>
              <a:off x="3565600" y="2576950"/>
              <a:ext cx="67000" cy="169675"/>
            </a:xfrm>
            <a:custGeom>
              <a:avLst/>
              <a:gdLst/>
              <a:ahLst/>
              <a:cxnLst/>
              <a:rect l="l" t="t" r="r" b="b"/>
              <a:pathLst>
                <a:path w="2680" h="6787" extrusionOk="0">
                  <a:moveTo>
                    <a:pt x="25" y="843"/>
                  </a:moveTo>
                  <a:cubicBezTo>
                    <a:pt x="17" y="848"/>
                    <a:pt x="9" y="852"/>
                    <a:pt x="1" y="857"/>
                  </a:cubicBezTo>
                  <a:lnTo>
                    <a:pt x="25" y="843"/>
                  </a:lnTo>
                  <a:close/>
                  <a:moveTo>
                    <a:pt x="1599" y="1"/>
                  </a:moveTo>
                  <a:cubicBezTo>
                    <a:pt x="1516" y="1"/>
                    <a:pt x="1442" y="21"/>
                    <a:pt x="1382" y="59"/>
                  </a:cubicBezTo>
                  <a:lnTo>
                    <a:pt x="25" y="843"/>
                  </a:lnTo>
                  <a:lnTo>
                    <a:pt x="25" y="843"/>
                  </a:lnTo>
                  <a:cubicBezTo>
                    <a:pt x="76" y="817"/>
                    <a:pt x="134" y="803"/>
                    <a:pt x="198" y="803"/>
                  </a:cubicBezTo>
                  <a:cubicBezTo>
                    <a:pt x="299" y="803"/>
                    <a:pt x="414" y="836"/>
                    <a:pt x="537" y="905"/>
                  </a:cubicBezTo>
                  <a:cubicBezTo>
                    <a:pt x="953" y="1143"/>
                    <a:pt x="1299" y="1738"/>
                    <a:pt x="1299" y="2214"/>
                  </a:cubicBezTo>
                  <a:lnTo>
                    <a:pt x="1275" y="6286"/>
                  </a:lnTo>
                  <a:cubicBezTo>
                    <a:pt x="1275" y="6524"/>
                    <a:pt x="1192" y="6703"/>
                    <a:pt x="1061" y="6786"/>
                  </a:cubicBezTo>
                  <a:lnTo>
                    <a:pt x="2442" y="5977"/>
                  </a:lnTo>
                  <a:cubicBezTo>
                    <a:pt x="2573" y="5893"/>
                    <a:pt x="2668" y="5727"/>
                    <a:pt x="2668" y="5489"/>
                  </a:cubicBezTo>
                  <a:lnTo>
                    <a:pt x="2668" y="4369"/>
                  </a:lnTo>
                  <a:cubicBezTo>
                    <a:pt x="2632" y="4369"/>
                    <a:pt x="2585" y="4369"/>
                    <a:pt x="2549" y="4381"/>
                  </a:cubicBezTo>
                  <a:lnTo>
                    <a:pt x="2454" y="4429"/>
                  </a:lnTo>
                  <a:lnTo>
                    <a:pt x="2454" y="4429"/>
                  </a:lnTo>
                  <a:lnTo>
                    <a:pt x="2680" y="4310"/>
                  </a:lnTo>
                  <a:lnTo>
                    <a:pt x="2680" y="1405"/>
                  </a:lnTo>
                  <a:cubicBezTo>
                    <a:pt x="2680" y="929"/>
                    <a:pt x="2335" y="333"/>
                    <a:pt x="1918" y="95"/>
                  </a:cubicBezTo>
                  <a:cubicBezTo>
                    <a:pt x="1808" y="30"/>
                    <a:pt x="1697" y="1"/>
                    <a:pt x="15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4"/>
            <p:cNvSpPr/>
            <p:nvPr/>
          </p:nvSpPr>
          <p:spPr>
            <a:xfrm>
              <a:off x="3565600" y="2576350"/>
              <a:ext cx="67000" cy="170275"/>
            </a:xfrm>
            <a:custGeom>
              <a:avLst/>
              <a:gdLst/>
              <a:ahLst/>
              <a:cxnLst/>
              <a:rect l="l" t="t" r="r" b="b"/>
              <a:pathLst>
                <a:path w="2680" h="6811" fill="none" extrusionOk="0">
                  <a:moveTo>
                    <a:pt x="2680" y="4334"/>
                  </a:moveTo>
                  <a:lnTo>
                    <a:pt x="2454" y="4453"/>
                  </a:lnTo>
                  <a:lnTo>
                    <a:pt x="2549" y="4405"/>
                  </a:lnTo>
                  <a:cubicBezTo>
                    <a:pt x="2585" y="4393"/>
                    <a:pt x="2632" y="4393"/>
                    <a:pt x="2668" y="4393"/>
                  </a:cubicBezTo>
                  <a:lnTo>
                    <a:pt x="2668" y="5513"/>
                  </a:lnTo>
                  <a:cubicBezTo>
                    <a:pt x="2668" y="5751"/>
                    <a:pt x="2573" y="5917"/>
                    <a:pt x="2442" y="6001"/>
                  </a:cubicBezTo>
                  <a:lnTo>
                    <a:pt x="1061" y="6810"/>
                  </a:lnTo>
                  <a:cubicBezTo>
                    <a:pt x="1192" y="6727"/>
                    <a:pt x="1275" y="6548"/>
                    <a:pt x="1275" y="6310"/>
                  </a:cubicBezTo>
                  <a:lnTo>
                    <a:pt x="1299" y="2238"/>
                  </a:lnTo>
                  <a:cubicBezTo>
                    <a:pt x="1299" y="1762"/>
                    <a:pt x="953" y="1167"/>
                    <a:pt x="537" y="929"/>
                  </a:cubicBezTo>
                  <a:cubicBezTo>
                    <a:pt x="322" y="810"/>
                    <a:pt x="132" y="798"/>
                    <a:pt x="1" y="881"/>
                  </a:cubicBezTo>
                  <a:lnTo>
                    <a:pt x="1382" y="83"/>
                  </a:lnTo>
                  <a:cubicBezTo>
                    <a:pt x="1513" y="0"/>
                    <a:pt x="1715" y="0"/>
                    <a:pt x="1918" y="119"/>
                  </a:cubicBezTo>
                  <a:cubicBezTo>
                    <a:pt x="2335" y="357"/>
                    <a:pt x="2680" y="953"/>
                    <a:pt x="2680" y="1429"/>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4"/>
            <p:cNvSpPr/>
            <p:nvPr/>
          </p:nvSpPr>
          <p:spPr>
            <a:xfrm>
              <a:off x="3559950" y="2596875"/>
              <a:ext cx="38425" cy="150775"/>
            </a:xfrm>
            <a:custGeom>
              <a:avLst/>
              <a:gdLst/>
              <a:ahLst/>
              <a:cxnLst/>
              <a:rect l="l" t="t" r="r" b="b"/>
              <a:pathLst>
                <a:path w="1537" h="6031" extrusionOk="0">
                  <a:moveTo>
                    <a:pt x="433" y="0"/>
                  </a:moveTo>
                  <a:cubicBezTo>
                    <a:pt x="185" y="0"/>
                    <a:pt x="13" y="200"/>
                    <a:pt x="13" y="536"/>
                  </a:cubicBezTo>
                  <a:lnTo>
                    <a:pt x="1" y="4620"/>
                  </a:lnTo>
                  <a:cubicBezTo>
                    <a:pt x="1" y="5096"/>
                    <a:pt x="346" y="5692"/>
                    <a:pt x="763" y="5930"/>
                  </a:cubicBezTo>
                  <a:cubicBezTo>
                    <a:pt x="882" y="5998"/>
                    <a:pt x="995" y="6030"/>
                    <a:pt x="1096" y="6030"/>
                  </a:cubicBezTo>
                  <a:cubicBezTo>
                    <a:pt x="1349" y="6030"/>
                    <a:pt x="1525" y="5830"/>
                    <a:pt x="1525" y="5489"/>
                  </a:cubicBezTo>
                  <a:lnTo>
                    <a:pt x="1537" y="1417"/>
                  </a:lnTo>
                  <a:cubicBezTo>
                    <a:pt x="1537" y="941"/>
                    <a:pt x="1191" y="346"/>
                    <a:pt x="775" y="108"/>
                  </a:cubicBezTo>
                  <a:cubicBezTo>
                    <a:pt x="652" y="34"/>
                    <a:pt x="536"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4"/>
            <p:cNvSpPr/>
            <p:nvPr/>
          </p:nvSpPr>
          <p:spPr>
            <a:xfrm>
              <a:off x="3559950" y="2593300"/>
              <a:ext cx="38425" cy="157800"/>
            </a:xfrm>
            <a:custGeom>
              <a:avLst/>
              <a:gdLst/>
              <a:ahLst/>
              <a:cxnLst/>
              <a:rect l="l" t="t" r="r" b="b"/>
              <a:pathLst>
                <a:path w="1537" h="6312" fill="none" extrusionOk="0">
                  <a:moveTo>
                    <a:pt x="775" y="251"/>
                  </a:moveTo>
                  <a:cubicBezTo>
                    <a:pt x="1191" y="489"/>
                    <a:pt x="1537" y="1084"/>
                    <a:pt x="1537" y="1560"/>
                  </a:cubicBezTo>
                  <a:lnTo>
                    <a:pt x="1525" y="5632"/>
                  </a:lnTo>
                  <a:cubicBezTo>
                    <a:pt x="1525" y="6109"/>
                    <a:pt x="1179" y="6311"/>
                    <a:pt x="763" y="6073"/>
                  </a:cubicBezTo>
                  <a:cubicBezTo>
                    <a:pt x="346" y="5835"/>
                    <a:pt x="1" y="5239"/>
                    <a:pt x="1" y="4763"/>
                  </a:cubicBezTo>
                  <a:lnTo>
                    <a:pt x="13" y="679"/>
                  </a:lnTo>
                  <a:cubicBezTo>
                    <a:pt x="13" y="203"/>
                    <a:pt x="358" y="1"/>
                    <a:pt x="775" y="251"/>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4"/>
            <p:cNvSpPr/>
            <p:nvPr/>
          </p:nvSpPr>
          <p:spPr>
            <a:xfrm>
              <a:off x="3470950" y="2609175"/>
              <a:ext cx="209575" cy="250675"/>
            </a:xfrm>
            <a:custGeom>
              <a:avLst/>
              <a:gdLst/>
              <a:ahLst/>
              <a:cxnLst/>
              <a:rect l="l" t="t" r="r" b="b"/>
              <a:pathLst>
                <a:path w="8383" h="10027" extrusionOk="0">
                  <a:moveTo>
                    <a:pt x="1696" y="0"/>
                  </a:moveTo>
                  <a:cubicBezTo>
                    <a:pt x="1618" y="0"/>
                    <a:pt x="1545" y="15"/>
                    <a:pt x="1477" y="44"/>
                  </a:cubicBezTo>
                  <a:cubicBezTo>
                    <a:pt x="346" y="699"/>
                    <a:pt x="1" y="2497"/>
                    <a:pt x="596" y="4521"/>
                  </a:cubicBezTo>
                  <a:cubicBezTo>
                    <a:pt x="1037" y="5938"/>
                    <a:pt x="1906" y="7367"/>
                    <a:pt x="3013" y="8438"/>
                  </a:cubicBezTo>
                  <a:cubicBezTo>
                    <a:pt x="3454" y="8867"/>
                    <a:pt x="3918" y="9212"/>
                    <a:pt x="4370" y="9486"/>
                  </a:cubicBezTo>
                  <a:cubicBezTo>
                    <a:pt x="4995" y="9837"/>
                    <a:pt x="5600" y="10026"/>
                    <a:pt x="6147" y="10026"/>
                  </a:cubicBezTo>
                  <a:cubicBezTo>
                    <a:pt x="6194" y="10026"/>
                    <a:pt x="6241" y="10025"/>
                    <a:pt x="6287" y="10022"/>
                  </a:cubicBezTo>
                  <a:cubicBezTo>
                    <a:pt x="7228" y="9938"/>
                    <a:pt x="7895" y="9248"/>
                    <a:pt x="8133" y="8117"/>
                  </a:cubicBezTo>
                  <a:cubicBezTo>
                    <a:pt x="8383" y="6902"/>
                    <a:pt x="8133" y="5378"/>
                    <a:pt x="7442" y="3914"/>
                  </a:cubicBezTo>
                  <a:cubicBezTo>
                    <a:pt x="7299" y="3592"/>
                    <a:pt x="7061" y="3319"/>
                    <a:pt x="6823" y="3188"/>
                  </a:cubicBezTo>
                  <a:cubicBezTo>
                    <a:pt x="6699" y="3117"/>
                    <a:pt x="6575" y="3079"/>
                    <a:pt x="6465" y="3079"/>
                  </a:cubicBezTo>
                  <a:cubicBezTo>
                    <a:pt x="6428" y="3079"/>
                    <a:pt x="6392" y="3083"/>
                    <a:pt x="6359" y="3092"/>
                  </a:cubicBezTo>
                  <a:cubicBezTo>
                    <a:pt x="6013" y="3200"/>
                    <a:pt x="5942" y="3723"/>
                    <a:pt x="6192" y="4271"/>
                  </a:cubicBezTo>
                  <a:cubicBezTo>
                    <a:pt x="6609" y="5152"/>
                    <a:pt x="6764" y="6117"/>
                    <a:pt x="6609" y="6855"/>
                  </a:cubicBezTo>
                  <a:cubicBezTo>
                    <a:pt x="6466" y="7557"/>
                    <a:pt x="6073" y="7962"/>
                    <a:pt x="5525" y="8010"/>
                  </a:cubicBezTo>
                  <a:cubicBezTo>
                    <a:pt x="5491" y="8012"/>
                    <a:pt x="5456" y="8013"/>
                    <a:pt x="5421" y="8013"/>
                  </a:cubicBezTo>
                  <a:cubicBezTo>
                    <a:pt x="5102" y="8013"/>
                    <a:pt x="4747" y="7915"/>
                    <a:pt x="4382" y="7700"/>
                  </a:cubicBezTo>
                  <a:cubicBezTo>
                    <a:pt x="4097" y="7533"/>
                    <a:pt x="3811" y="7307"/>
                    <a:pt x="3537" y="7045"/>
                  </a:cubicBezTo>
                  <a:cubicBezTo>
                    <a:pt x="2846" y="6367"/>
                    <a:pt x="2311" y="5521"/>
                    <a:pt x="2061" y="4676"/>
                  </a:cubicBezTo>
                  <a:cubicBezTo>
                    <a:pt x="1703" y="3473"/>
                    <a:pt x="1930" y="2366"/>
                    <a:pt x="2608" y="1961"/>
                  </a:cubicBezTo>
                  <a:cubicBezTo>
                    <a:pt x="2918" y="1783"/>
                    <a:pt x="2918" y="1199"/>
                    <a:pt x="2608" y="687"/>
                  </a:cubicBezTo>
                  <a:cubicBezTo>
                    <a:pt x="2465" y="413"/>
                    <a:pt x="2251" y="223"/>
                    <a:pt x="2061" y="104"/>
                  </a:cubicBezTo>
                  <a:cubicBezTo>
                    <a:pt x="1933" y="33"/>
                    <a:pt x="1810"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4"/>
            <p:cNvSpPr/>
            <p:nvPr/>
          </p:nvSpPr>
          <p:spPr>
            <a:xfrm>
              <a:off x="3470950" y="2608475"/>
              <a:ext cx="209575" cy="252150"/>
            </a:xfrm>
            <a:custGeom>
              <a:avLst/>
              <a:gdLst/>
              <a:ahLst/>
              <a:cxnLst/>
              <a:rect l="l" t="t" r="r" b="b"/>
              <a:pathLst>
                <a:path w="8383" h="10086" fill="none" extrusionOk="0">
                  <a:moveTo>
                    <a:pt x="2061" y="132"/>
                  </a:moveTo>
                  <a:cubicBezTo>
                    <a:pt x="2251" y="251"/>
                    <a:pt x="2465" y="441"/>
                    <a:pt x="2608" y="715"/>
                  </a:cubicBezTo>
                  <a:cubicBezTo>
                    <a:pt x="2918" y="1227"/>
                    <a:pt x="2918" y="1811"/>
                    <a:pt x="2608" y="1989"/>
                  </a:cubicBezTo>
                  <a:cubicBezTo>
                    <a:pt x="1930" y="2394"/>
                    <a:pt x="1703" y="3501"/>
                    <a:pt x="2061" y="4704"/>
                  </a:cubicBezTo>
                  <a:cubicBezTo>
                    <a:pt x="2311" y="5549"/>
                    <a:pt x="2846" y="6395"/>
                    <a:pt x="3537" y="7073"/>
                  </a:cubicBezTo>
                  <a:cubicBezTo>
                    <a:pt x="3811" y="7335"/>
                    <a:pt x="4097" y="7561"/>
                    <a:pt x="4382" y="7728"/>
                  </a:cubicBezTo>
                  <a:cubicBezTo>
                    <a:pt x="4787" y="7966"/>
                    <a:pt x="5180" y="8061"/>
                    <a:pt x="5525" y="8038"/>
                  </a:cubicBezTo>
                  <a:cubicBezTo>
                    <a:pt x="6073" y="7990"/>
                    <a:pt x="6466" y="7585"/>
                    <a:pt x="6609" y="6883"/>
                  </a:cubicBezTo>
                  <a:cubicBezTo>
                    <a:pt x="6764" y="6145"/>
                    <a:pt x="6609" y="5180"/>
                    <a:pt x="6192" y="4299"/>
                  </a:cubicBezTo>
                  <a:cubicBezTo>
                    <a:pt x="5942" y="3751"/>
                    <a:pt x="6013" y="3228"/>
                    <a:pt x="6359" y="3120"/>
                  </a:cubicBezTo>
                  <a:cubicBezTo>
                    <a:pt x="6490" y="3085"/>
                    <a:pt x="6656" y="3120"/>
                    <a:pt x="6823" y="3216"/>
                  </a:cubicBezTo>
                  <a:cubicBezTo>
                    <a:pt x="7061" y="3347"/>
                    <a:pt x="7299" y="3620"/>
                    <a:pt x="7442" y="3942"/>
                  </a:cubicBezTo>
                  <a:cubicBezTo>
                    <a:pt x="8133" y="5406"/>
                    <a:pt x="8383" y="6930"/>
                    <a:pt x="8133" y="8145"/>
                  </a:cubicBezTo>
                  <a:cubicBezTo>
                    <a:pt x="7895" y="9276"/>
                    <a:pt x="7228" y="9966"/>
                    <a:pt x="6287" y="10050"/>
                  </a:cubicBezTo>
                  <a:cubicBezTo>
                    <a:pt x="5704" y="10086"/>
                    <a:pt x="5049" y="9895"/>
                    <a:pt x="4370" y="9514"/>
                  </a:cubicBezTo>
                  <a:cubicBezTo>
                    <a:pt x="3918" y="9240"/>
                    <a:pt x="3454" y="8895"/>
                    <a:pt x="3013" y="8466"/>
                  </a:cubicBezTo>
                  <a:cubicBezTo>
                    <a:pt x="1906" y="7395"/>
                    <a:pt x="1037" y="5966"/>
                    <a:pt x="596" y="4549"/>
                  </a:cubicBezTo>
                  <a:cubicBezTo>
                    <a:pt x="1" y="2525"/>
                    <a:pt x="346" y="727"/>
                    <a:pt x="1477" y="72"/>
                  </a:cubicBezTo>
                  <a:cubicBezTo>
                    <a:pt x="1644" y="1"/>
                    <a:pt x="1846" y="13"/>
                    <a:pt x="2061" y="13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4"/>
            <p:cNvSpPr/>
            <p:nvPr/>
          </p:nvSpPr>
          <p:spPr>
            <a:xfrm>
              <a:off x="3632875" y="2666350"/>
              <a:ext cx="82175" cy="187425"/>
            </a:xfrm>
            <a:custGeom>
              <a:avLst/>
              <a:gdLst/>
              <a:ahLst/>
              <a:cxnLst/>
              <a:rect l="l" t="t" r="r" b="b"/>
              <a:pathLst>
                <a:path w="3287" h="7497" extrusionOk="0">
                  <a:moveTo>
                    <a:pt x="1389" y="1"/>
                  </a:moveTo>
                  <a:cubicBezTo>
                    <a:pt x="1347" y="1"/>
                    <a:pt x="1304" y="7"/>
                    <a:pt x="1263" y="20"/>
                  </a:cubicBezTo>
                  <a:cubicBezTo>
                    <a:pt x="1239" y="20"/>
                    <a:pt x="1203" y="31"/>
                    <a:pt x="1180" y="55"/>
                  </a:cubicBezTo>
                  <a:lnTo>
                    <a:pt x="1" y="734"/>
                  </a:lnTo>
                  <a:lnTo>
                    <a:pt x="1" y="793"/>
                  </a:lnTo>
                  <a:cubicBezTo>
                    <a:pt x="108" y="793"/>
                    <a:pt x="227" y="829"/>
                    <a:pt x="346" y="901"/>
                  </a:cubicBezTo>
                  <a:cubicBezTo>
                    <a:pt x="584" y="1044"/>
                    <a:pt x="822" y="1294"/>
                    <a:pt x="965" y="1627"/>
                  </a:cubicBezTo>
                  <a:cubicBezTo>
                    <a:pt x="1656" y="3079"/>
                    <a:pt x="1906" y="4615"/>
                    <a:pt x="1656" y="5818"/>
                  </a:cubicBezTo>
                  <a:cubicBezTo>
                    <a:pt x="1493" y="6596"/>
                    <a:pt x="1138" y="7170"/>
                    <a:pt x="635" y="7474"/>
                  </a:cubicBezTo>
                  <a:lnTo>
                    <a:pt x="635" y="7474"/>
                  </a:lnTo>
                  <a:lnTo>
                    <a:pt x="1977" y="6687"/>
                  </a:lnTo>
                  <a:cubicBezTo>
                    <a:pt x="2501" y="6377"/>
                    <a:pt x="2870" y="5806"/>
                    <a:pt x="3037" y="5020"/>
                  </a:cubicBezTo>
                  <a:cubicBezTo>
                    <a:pt x="3287" y="3818"/>
                    <a:pt x="3037" y="2294"/>
                    <a:pt x="2370" y="841"/>
                  </a:cubicBezTo>
                  <a:cubicBezTo>
                    <a:pt x="2215" y="508"/>
                    <a:pt x="1977" y="246"/>
                    <a:pt x="1739" y="115"/>
                  </a:cubicBezTo>
                  <a:cubicBezTo>
                    <a:pt x="1626" y="45"/>
                    <a:pt x="1506" y="1"/>
                    <a:pt x="1389" y="1"/>
                  </a:cubicBezTo>
                  <a:close/>
                  <a:moveTo>
                    <a:pt x="635" y="7474"/>
                  </a:moveTo>
                  <a:lnTo>
                    <a:pt x="596" y="7497"/>
                  </a:lnTo>
                  <a:cubicBezTo>
                    <a:pt x="609" y="7489"/>
                    <a:pt x="622" y="7482"/>
                    <a:pt x="635" y="747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4"/>
            <p:cNvSpPr/>
            <p:nvPr/>
          </p:nvSpPr>
          <p:spPr>
            <a:xfrm>
              <a:off x="3632875" y="2665625"/>
              <a:ext cx="82175" cy="188150"/>
            </a:xfrm>
            <a:custGeom>
              <a:avLst/>
              <a:gdLst/>
              <a:ahLst/>
              <a:cxnLst/>
              <a:rect l="l" t="t" r="r" b="b"/>
              <a:pathLst>
                <a:path w="3287" h="7526" fill="none" extrusionOk="0">
                  <a:moveTo>
                    <a:pt x="3037" y="5049"/>
                  </a:moveTo>
                  <a:cubicBezTo>
                    <a:pt x="2870" y="5835"/>
                    <a:pt x="2501" y="6406"/>
                    <a:pt x="1977" y="6716"/>
                  </a:cubicBezTo>
                  <a:lnTo>
                    <a:pt x="596" y="7526"/>
                  </a:lnTo>
                  <a:cubicBezTo>
                    <a:pt x="1120" y="7228"/>
                    <a:pt x="1489" y="6645"/>
                    <a:pt x="1656" y="5847"/>
                  </a:cubicBezTo>
                  <a:cubicBezTo>
                    <a:pt x="1906" y="4644"/>
                    <a:pt x="1656" y="3108"/>
                    <a:pt x="965" y="1656"/>
                  </a:cubicBezTo>
                  <a:cubicBezTo>
                    <a:pt x="822" y="1323"/>
                    <a:pt x="584" y="1073"/>
                    <a:pt x="346" y="930"/>
                  </a:cubicBezTo>
                  <a:cubicBezTo>
                    <a:pt x="227" y="858"/>
                    <a:pt x="108" y="822"/>
                    <a:pt x="1" y="822"/>
                  </a:cubicBezTo>
                  <a:lnTo>
                    <a:pt x="1" y="763"/>
                  </a:lnTo>
                  <a:lnTo>
                    <a:pt x="1180" y="84"/>
                  </a:lnTo>
                  <a:cubicBezTo>
                    <a:pt x="1203" y="60"/>
                    <a:pt x="1239" y="49"/>
                    <a:pt x="1263" y="49"/>
                  </a:cubicBezTo>
                  <a:cubicBezTo>
                    <a:pt x="1418" y="1"/>
                    <a:pt x="1584" y="49"/>
                    <a:pt x="1739" y="144"/>
                  </a:cubicBezTo>
                  <a:cubicBezTo>
                    <a:pt x="1977" y="275"/>
                    <a:pt x="2215" y="537"/>
                    <a:pt x="2370" y="870"/>
                  </a:cubicBezTo>
                  <a:cubicBezTo>
                    <a:pt x="3037" y="2323"/>
                    <a:pt x="3287" y="3847"/>
                    <a:pt x="3037" y="5049"/>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4"/>
            <p:cNvSpPr/>
            <p:nvPr/>
          </p:nvSpPr>
          <p:spPr>
            <a:xfrm>
              <a:off x="3627225" y="2684675"/>
              <a:ext cx="5375" cy="3300"/>
            </a:xfrm>
            <a:custGeom>
              <a:avLst/>
              <a:gdLst/>
              <a:ahLst/>
              <a:cxnLst/>
              <a:rect l="l" t="t" r="r" b="b"/>
              <a:pathLst>
                <a:path w="215" h="132" extrusionOk="0">
                  <a:moveTo>
                    <a:pt x="215" y="1"/>
                  </a:moveTo>
                  <a:lnTo>
                    <a:pt x="14" y="124"/>
                  </a:lnTo>
                  <a:lnTo>
                    <a:pt x="14" y="124"/>
                  </a:lnTo>
                  <a:cubicBezTo>
                    <a:pt x="43" y="108"/>
                    <a:pt x="65" y="107"/>
                    <a:pt x="96" y="96"/>
                  </a:cubicBezTo>
                  <a:cubicBezTo>
                    <a:pt x="120" y="72"/>
                    <a:pt x="167" y="72"/>
                    <a:pt x="215" y="72"/>
                  </a:cubicBezTo>
                  <a:lnTo>
                    <a:pt x="215" y="1"/>
                  </a:lnTo>
                  <a:close/>
                  <a:moveTo>
                    <a:pt x="14" y="124"/>
                  </a:moveTo>
                  <a:cubicBezTo>
                    <a:pt x="9" y="126"/>
                    <a:pt x="5" y="129"/>
                    <a:pt x="1" y="132"/>
                  </a:cubicBezTo>
                  <a:lnTo>
                    <a:pt x="14" y="12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4"/>
            <p:cNvSpPr/>
            <p:nvPr/>
          </p:nvSpPr>
          <p:spPr>
            <a:xfrm>
              <a:off x="3627225" y="2684675"/>
              <a:ext cx="5375" cy="3300"/>
            </a:xfrm>
            <a:custGeom>
              <a:avLst/>
              <a:gdLst/>
              <a:ahLst/>
              <a:cxnLst/>
              <a:rect l="l" t="t" r="r" b="b"/>
              <a:pathLst>
                <a:path w="215" h="132" fill="none" extrusionOk="0">
                  <a:moveTo>
                    <a:pt x="215" y="1"/>
                  </a:moveTo>
                  <a:lnTo>
                    <a:pt x="215" y="72"/>
                  </a:lnTo>
                  <a:cubicBezTo>
                    <a:pt x="167" y="72"/>
                    <a:pt x="120" y="72"/>
                    <a:pt x="96" y="96"/>
                  </a:cubicBezTo>
                  <a:cubicBezTo>
                    <a:pt x="60" y="108"/>
                    <a:pt x="36" y="108"/>
                    <a:pt x="1" y="132"/>
                  </a:cubicBezTo>
                  <a:close/>
                </a:path>
              </a:pathLst>
            </a:custGeom>
            <a:noFill/>
            <a:ln w="2675" cap="rnd" cmpd="sng">
              <a:solidFill>
                <a:srgbClr val="3435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8" name="Google Shape;2978;p34"/>
          <p:cNvSpPr txBox="1"/>
          <p:nvPr/>
        </p:nvSpPr>
        <p:spPr>
          <a:xfrm>
            <a:off x="442777" y="1451799"/>
            <a:ext cx="1296000" cy="36434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200" dirty="0">
                <a:solidFill>
                  <a:schemeClr val="accent2"/>
                </a:solidFill>
                <a:latin typeface="Montserrat" pitchFamily="2" charset="77"/>
                <a:ea typeface="Fira Sans"/>
                <a:cs typeface="Fira Sans"/>
                <a:sym typeface="Fira Sans"/>
              </a:rPr>
              <a:t>Customer Profiles</a:t>
            </a:r>
            <a:endParaRPr sz="1200" dirty="0">
              <a:solidFill>
                <a:schemeClr val="accent2"/>
              </a:solidFill>
              <a:latin typeface="Montserrat" pitchFamily="2" charset="77"/>
              <a:ea typeface="Fira Sans"/>
              <a:cs typeface="Fira Sans"/>
              <a:sym typeface="Fira Sans"/>
            </a:endParaRPr>
          </a:p>
        </p:txBody>
      </p:sp>
      <p:sp>
        <p:nvSpPr>
          <p:cNvPr id="2984" name="Google Shape;2984;p34"/>
          <p:cNvSpPr txBox="1"/>
          <p:nvPr/>
        </p:nvSpPr>
        <p:spPr>
          <a:xfrm>
            <a:off x="7357820" y="3392706"/>
            <a:ext cx="1296000" cy="386903"/>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dirty="0">
                <a:solidFill>
                  <a:schemeClr val="accent4"/>
                </a:solidFill>
                <a:latin typeface="Montserrat" pitchFamily="2" charset="77"/>
                <a:ea typeface="Fira Sans"/>
                <a:cs typeface="Fira Sans"/>
                <a:sym typeface="Fira Sans"/>
              </a:rPr>
              <a:t>Merchant Information</a:t>
            </a:r>
            <a:endParaRPr sz="1200" dirty="0">
              <a:solidFill>
                <a:schemeClr val="accent4"/>
              </a:solidFill>
              <a:latin typeface="Montserrat" pitchFamily="2" charset="77"/>
              <a:ea typeface="Fira Sans"/>
              <a:cs typeface="Fira Sans"/>
              <a:sym typeface="Fira Sans"/>
            </a:endParaRPr>
          </a:p>
        </p:txBody>
      </p:sp>
      <p:sp>
        <p:nvSpPr>
          <p:cNvPr id="2990" name="Google Shape;2990;p34"/>
          <p:cNvSpPr txBox="1"/>
          <p:nvPr/>
        </p:nvSpPr>
        <p:spPr>
          <a:xfrm>
            <a:off x="442777" y="3430061"/>
            <a:ext cx="1296000" cy="2004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sz="1200" dirty="0">
                <a:solidFill>
                  <a:schemeClr val="accent3"/>
                </a:solidFill>
                <a:latin typeface="Montserrat" pitchFamily="2" charset="77"/>
                <a:ea typeface="Fira Sans"/>
                <a:cs typeface="Fira Sans"/>
                <a:sym typeface="Fira Sans"/>
              </a:rPr>
              <a:t>Accounts</a:t>
            </a:r>
          </a:p>
        </p:txBody>
      </p:sp>
      <p:sp>
        <p:nvSpPr>
          <p:cNvPr id="2993" name="Google Shape;2993;p34"/>
          <p:cNvSpPr txBox="1"/>
          <p:nvPr/>
        </p:nvSpPr>
        <p:spPr>
          <a:xfrm>
            <a:off x="7363403" y="1553274"/>
            <a:ext cx="1296000" cy="337974"/>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 sz="1200" dirty="0">
                <a:solidFill>
                  <a:schemeClr val="accent6"/>
                </a:solidFill>
                <a:latin typeface="Montserrat" pitchFamily="2" charset="77"/>
                <a:ea typeface="Fira Sans"/>
                <a:cs typeface="Fira Sans"/>
                <a:sym typeface="Fira Sans"/>
              </a:rPr>
              <a:t>Transaction Data</a:t>
            </a:r>
            <a:endParaRPr sz="1200" dirty="0">
              <a:solidFill>
                <a:schemeClr val="accent6"/>
              </a:solidFill>
              <a:latin typeface="Montserrat" pitchFamily="2" charset="77"/>
              <a:ea typeface="Fira Sans"/>
              <a:cs typeface="Fira Sans"/>
              <a:sym typeface="Fira Sans"/>
            </a:endParaRPr>
          </a:p>
        </p:txBody>
      </p:sp>
      <p:cxnSp>
        <p:nvCxnSpPr>
          <p:cNvPr id="2995" name="Google Shape;2995;p34"/>
          <p:cNvCxnSpPr>
            <a:cxnSpLocks/>
          </p:cNvCxnSpPr>
          <p:nvPr/>
        </p:nvCxnSpPr>
        <p:spPr>
          <a:xfrm>
            <a:off x="1673679" y="1553274"/>
            <a:ext cx="2136671" cy="0"/>
          </a:xfrm>
          <a:prstGeom prst="straightConnector1">
            <a:avLst/>
          </a:prstGeom>
          <a:noFill/>
          <a:ln w="9525" cap="flat" cmpd="sng">
            <a:solidFill>
              <a:schemeClr val="dk1"/>
            </a:solidFill>
            <a:prstDash val="lgDash"/>
            <a:round/>
            <a:headEnd type="none" w="med" len="med"/>
            <a:tailEnd type="none" w="med" len="med"/>
          </a:ln>
        </p:spPr>
      </p:cxnSp>
      <p:cxnSp>
        <p:nvCxnSpPr>
          <p:cNvPr id="2996" name="Google Shape;2996;p34"/>
          <p:cNvCxnSpPr>
            <a:cxnSpLocks/>
            <a:stCxn id="2990" idx="3"/>
          </p:cNvCxnSpPr>
          <p:nvPr/>
        </p:nvCxnSpPr>
        <p:spPr>
          <a:xfrm flipV="1">
            <a:off x="1738777" y="2538412"/>
            <a:ext cx="2019499" cy="991849"/>
          </a:xfrm>
          <a:prstGeom prst="bentConnector3">
            <a:avLst>
              <a:gd name="adj1" fmla="val 50000"/>
            </a:avLst>
          </a:prstGeom>
          <a:noFill/>
          <a:ln w="9525" cap="flat" cmpd="sng">
            <a:solidFill>
              <a:schemeClr val="dk1"/>
            </a:solidFill>
            <a:prstDash val="lgDash"/>
            <a:round/>
            <a:headEnd type="none" w="med" len="med"/>
            <a:tailEnd type="none" w="med" len="med"/>
          </a:ln>
        </p:spPr>
      </p:cxnSp>
      <p:cxnSp>
        <p:nvCxnSpPr>
          <p:cNvPr id="2998" name="Google Shape;2998;p34"/>
          <p:cNvCxnSpPr>
            <a:cxnSpLocks/>
          </p:cNvCxnSpPr>
          <p:nvPr/>
        </p:nvCxnSpPr>
        <p:spPr>
          <a:xfrm rot="5400000" flipH="1" flipV="1">
            <a:off x="5945137" y="1696383"/>
            <a:ext cx="1446964" cy="1358476"/>
          </a:xfrm>
          <a:prstGeom prst="bentConnector2">
            <a:avLst/>
          </a:prstGeom>
          <a:noFill/>
          <a:ln w="9525" cap="flat" cmpd="sng">
            <a:solidFill>
              <a:schemeClr val="dk1"/>
            </a:solidFill>
            <a:prstDash val="lgDash"/>
            <a:round/>
            <a:headEnd type="none" w="med" len="med"/>
            <a:tailEnd type="none" w="med" len="med"/>
          </a:ln>
        </p:spPr>
      </p:cxnSp>
      <p:cxnSp>
        <p:nvCxnSpPr>
          <p:cNvPr id="3000" name="Google Shape;3000;p34"/>
          <p:cNvCxnSpPr>
            <a:cxnSpLocks/>
            <a:endCxn id="2984" idx="1"/>
          </p:cNvCxnSpPr>
          <p:nvPr/>
        </p:nvCxnSpPr>
        <p:spPr>
          <a:xfrm flipV="1">
            <a:off x="4475200" y="3586158"/>
            <a:ext cx="2882620" cy="996066"/>
          </a:xfrm>
          <a:prstGeom prst="bentConnector3">
            <a:avLst>
              <a:gd name="adj1" fmla="val 69826"/>
            </a:avLst>
          </a:prstGeom>
          <a:noFill/>
          <a:ln w="9525" cap="flat" cmpd="sng">
            <a:solidFill>
              <a:schemeClr val="dk1"/>
            </a:solidFill>
            <a:prstDash val="lgDash"/>
            <a:round/>
            <a:headEnd type="none" w="med" len="med"/>
            <a:tailEnd type="none" w="med" len="med"/>
          </a:ln>
        </p:spPr>
      </p:cxnSp>
      <p:sp>
        <p:nvSpPr>
          <p:cNvPr id="21" name="Google Shape;2978;p34">
            <a:extLst>
              <a:ext uri="{FF2B5EF4-FFF2-40B4-BE49-F238E27FC236}">
                <a16:creationId xmlns:a16="http://schemas.microsoft.com/office/drawing/2014/main" id="{984AD6D4-8E14-7F80-9780-21E1ABF2730E}"/>
              </a:ext>
            </a:extLst>
          </p:cNvPr>
          <p:cNvSpPr txBox="1"/>
          <p:nvPr/>
        </p:nvSpPr>
        <p:spPr>
          <a:xfrm>
            <a:off x="442775" y="3678176"/>
            <a:ext cx="1492159" cy="854468"/>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IN" sz="1100" dirty="0">
                <a:solidFill>
                  <a:schemeClr val="tx1">
                    <a:lumMod val="50000"/>
                    <a:lumOff val="50000"/>
                  </a:schemeClr>
                </a:solidFill>
                <a:latin typeface="Montserrat" pitchFamily="2" charset="77"/>
                <a:ea typeface="Fira Sans"/>
                <a:cs typeface="Fira Sans"/>
                <a:sym typeface="Fira Sans"/>
              </a:rPr>
              <a:t>Analyzing customer account activities to detect irregular patterns and secure account integrity</a:t>
            </a:r>
            <a:endParaRPr sz="1100" dirty="0">
              <a:solidFill>
                <a:schemeClr val="tx1">
                  <a:lumMod val="50000"/>
                  <a:lumOff val="50000"/>
                </a:schemeClr>
              </a:solidFill>
              <a:latin typeface="Montserrat" pitchFamily="2" charset="77"/>
              <a:ea typeface="Fira Sans"/>
              <a:cs typeface="Fira Sans"/>
              <a:sym typeface="Fira Sans"/>
            </a:endParaRPr>
          </a:p>
        </p:txBody>
      </p:sp>
      <p:sp>
        <p:nvSpPr>
          <p:cNvPr id="22" name="Google Shape;2978;p34">
            <a:extLst>
              <a:ext uri="{FF2B5EF4-FFF2-40B4-BE49-F238E27FC236}">
                <a16:creationId xmlns:a16="http://schemas.microsoft.com/office/drawing/2014/main" id="{8D7C6B27-8B31-0EF1-BA64-299E69D25408}"/>
              </a:ext>
            </a:extLst>
          </p:cNvPr>
          <p:cNvSpPr txBox="1"/>
          <p:nvPr/>
        </p:nvSpPr>
        <p:spPr>
          <a:xfrm>
            <a:off x="6902852" y="3758829"/>
            <a:ext cx="1783948" cy="1016848"/>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US" sz="1100" dirty="0">
                <a:solidFill>
                  <a:schemeClr val="tx1">
                    <a:lumMod val="50000"/>
                    <a:lumOff val="50000"/>
                  </a:schemeClr>
                </a:solidFill>
                <a:latin typeface="Montserrat" pitchFamily="2" charset="77"/>
                <a:ea typeface="Fira Sans"/>
                <a:cs typeface="Fira Sans"/>
                <a:sym typeface="Fira Sans"/>
              </a:rPr>
              <a:t>Examining merchant information to identify potential risks and ensure transaction authenticity.</a:t>
            </a:r>
            <a:endParaRPr sz="1100" dirty="0">
              <a:solidFill>
                <a:schemeClr val="tx1">
                  <a:lumMod val="50000"/>
                  <a:lumOff val="50000"/>
                </a:schemeClr>
              </a:solidFill>
              <a:latin typeface="Montserrat" pitchFamily="2" charset="77"/>
              <a:ea typeface="Fira Sans"/>
              <a:cs typeface="Fira Sans"/>
              <a:sym typeface="Fira Sans"/>
            </a:endParaRPr>
          </a:p>
        </p:txBody>
      </p:sp>
      <p:sp>
        <p:nvSpPr>
          <p:cNvPr id="23" name="Google Shape;2978;p34">
            <a:extLst>
              <a:ext uri="{FF2B5EF4-FFF2-40B4-BE49-F238E27FC236}">
                <a16:creationId xmlns:a16="http://schemas.microsoft.com/office/drawing/2014/main" id="{2B00DAFF-9C8C-3361-B003-C8FEF6952D02}"/>
              </a:ext>
            </a:extLst>
          </p:cNvPr>
          <p:cNvSpPr txBox="1"/>
          <p:nvPr/>
        </p:nvSpPr>
        <p:spPr>
          <a:xfrm>
            <a:off x="6484748" y="1898211"/>
            <a:ext cx="2202051" cy="1351825"/>
          </a:xfrm>
          <a:prstGeom prst="rect">
            <a:avLst/>
          </a:prstGeom>
          <a:noFill/>
          <a:ln>
            <a:noFill/>
          </a:ln>
        </p:spPr>
        <p:txBody>
          <a:bodyPr spcFirstLastPara="1" wrap="square" lIns="0" tIns="91425" rIns="0" bIns="91425" anchor="ctr" anchorCtr="0">
            <a:noAutofit/>
          </a:bodyPr>
          <a:lstStyle/>
          <a:p>
            <a:pPr marL="0" lvl="0" indent="0" algn="r" rtl="0">
              <a:spcBef>
                <a:spcPts val="0"/>
              </a:spcBef>
              <a:spcAft>
                <a:spcPts val="0"/>
              </a:spcAft>
              <a:buNone/>
            </a:pPr>
            <a:r>
              <a:rPr lang="en-IN" sz="1100" dirty="0">
                <a:solidFill>
                  <a:schemeClr val="tx1">
                    <a:lumMod val="50000"/>
                    <a:lumOff val="50000"/>
                  </a:schemeClr>
                </a:solidFill>
                <a:effectLst/>
                <a:latin typeface="Montserrat" pitchFamily="2" charset="77"/>
              </a:rPr>
              <a:t>Utilizing comprehensive transaction metadata, records, and anomaly scores, alongside merchant and fraud indicators, to dynamically identify and adapt to new fraudulent patterns in real-time.</a:t>
            </a:r>
            <a:endParaRPr sz="1000" dirty="0">
              <a:solidFill>
                <a:schemeClr val="tx1">
                  <a:lumMod val="50000"/>
                  <a:lumOff val="50000"/>
                </a:schemeClr>
              </a:solidFill>
              <a:latin typeface="Montserrat" pitchFamily="2" charset="77"/>
              <a:ea typeface="Fira Sans"/>
              <a:cs typeface="Fira Sans"/>
              <a:sym typeface="Fira Sans"/>
            </a:endParaRPr>
          </a:p>
        </p:txBody>
      </p:sp>
      <p:sp>
        <p:nvSpPr>
          <p:cNvPr id="26" name="Google Shape;2978;p34">
            <a:extLst>
              <a:ext uri="{FF2B5EF4-FFF2-40B4-BE49-F238E27FC236}">
                <a16:creationId xmlns:a16="http://schemas.microsoft.com/office/drawing/2014/main" id="{F29C1AC0-26E9-9D68-E005-8F6ADFDC8B80}"/>
              </a:ext>
            </a:extLst>
          </p:cNvPr>
          <p:cNvSpPr txBox="1"/>
          <p:nvPr/>
        </p:nvSpPr>
        <p:spPr>
          <a:xfrm>
            <a:off x="431155" y="1838330"/>
            <a:ext cx="1492159" cy="1115379"/>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IN" sz="1100" dirty="0">
                <a:solidFill>
                  <a:schemeClr val="tx1">
                    <a:lumMod val="50000"/>
                    <a:lumOff val="50000"/>
                  </a:schemeClr>
                </a:solidFill>
                <a:latin typeface="Montserrat" pitchFamily="2" charset="77"/>
                <a:ea typeface="Fira Sans"/>
                <a:cs typeface="Fira Sans"/>
                <a:sym typeface="Fira Sans"/>
              </a:rPr>
              <a:t>Leveraging detailed customer profiles to personalize fraud detection measures and enhance security</a:t>
            </a:r>
            <a:endParaRPr sz="1100" dirty="0">
              <a:solidFill>
                <a:schemeClr val="tx1">
                  <a:lumMod val="50000"/>
                  <a:lumOff val="50000"/>
                </a:schemeClr>
              </a:solidFill>
              <a:latin typeface="Montserrat" pitchFamily="2" charset="77"/>
              <a:ea typeface="Fira Sans"/>
              <a:cs typeface="Fira Sans"/>
              <a:sym typeface="Fira Sans"/>
            </a:endParaRPr>
          </a:p>
        </p:txBody>
      </p:sp>
    </p:spTree>
    <p:extLst>
      <p:ext uri="{BB962C8B-B14F-4D97-AF65-F5344CB8AC3E}">
        <p14:creationId xmlns:p14="http://schemas.microsoft.com/office/powerpoint/2010/main" val="2418508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5" name="Rectangle 4">
            <a:extLst>
              <a:ext uri="{FF2B5EF4-FFF2-40B4-BE49-F238E27FC236}">
                <a16:creationId xmlns:a16="http://schemas.microsoft.com/office/drawing/2014/main" id="{CC18D3FD-246C-7582-567D-D0403BCA8B02}"/>
              </a:ext>
            </a:extLst>
          </p:cNvPr>
          <p:cNvSpPr/>
          <p:nvPr/>
        </p:nvSpPr>
        <p:spPr>
          <a:xfrm>
            <a:off x="382711" y="-13220"/>
            <a:ext cx="1860955" cy="5169937"/>
          </a:xfrm>
          <a:prstGeom prst="rect">
            <a:avLst/>
          </a:prstGeom>
          <a:gradFill flip="none" rotWithShape="1">
            <a:gsLst>
              <a:gs pos="1000">
                <a:schemeClr val="accent2">
                  <a:lumMod val="75000"/>
                </a:schemeClr>
              </a:gs>
              <a:gs pos="100000">
                <a:schemeClr val="accent6">
                  <a:lumMod val="40000"/>
                  <a:lumOff val="6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Google Shape;1959;p30">
            <a:extLst>
              <a:ext uri="{FF2B5EF4-FFF2-40B4-BE49-F238E27FC236}">
                <a16:creationId xmlns:a16="http://schemas.microsoft.com/office/drawing/2014/main" id="{1528C770-1FBA-C134-C445-C3368855B018}"/>
              </a:ext>
            </a:extLst>
          </p:cNvPr>
          <p:cNvSpPr txBox="1">
            <a:spLocks/>
          </p:cNvSpPr>
          <p:nvPr/>
        </p:nvSpPr>
        <p:spPr>
          <a:xfrm>
            <a:off x="296313" y="2089454"/>
            <a:ext cx="2033750" cy="9645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2400" b="0" dirty="0">
                <a:solidFill>
                  <a:schemeClr val="bg1"/>
                </a:solidFill>
                <a:latin typeface="Montserrat Light" pitchFamily="2" charset="77"/>
              </a:rPr>
              <a:t>Data</a:t>
            </a:r>
            <a:r>
              <a:rPr lang="en-IN" sz="2400" b="0" dirty="0">
                <a:solidFill>
                  <a:schemeClr val="bg1">
                    <a:lumMod val="95000"/>
                  </a:schemeClr>
                </a:solidFill>
                <a:latin typeface="Montserrat Light" pitchFamily="2" charset="77"/>
              </a:rPr>
              <a:t> Summary</a:t>
            </a:r>
          </a:p>
        </p:txBody>
      </p:sp>
      <p:pic>
        <p:nvPicPr>
          <p:cNvPr id="9" name="Picture 8" descr="A graph of a graph of age&#10;&#10;Description automatically generated with medium confidence">
            <a:extLst>
              <a:ext uri="{FF2B5EF4-FFF2-40B4-BE49-F238E27FC236}">
                <a16:creationId xmlns:a16="http://schemas.microsoft.com/office/drawing/2014/main" id="{D028FA13-5681-EEC7-7B1E-46C9966598DF}"/>
              </a:ext>
            </a:extLst>
          </p:cNvPr>
          <p:cNvPicPr>
            <a:picLocks noChangeAspect="1"/>
          </p:cNvPicPr>
          <p:nvPr/>
        </p:nvPicPr>
        <p:blipFill>
          <a:blip r:embed="rId3"/>
          <a:stretch>
            <a:fillRect/>
          </a:stretch>
        </p:blipFill>
        <p:spPr>
          <a:xfrm>
            <a:off x="2890254" y="1315720"/>
            <a:ext cx="5684931" cy="3627120"/>
          </a:xfrm>
          <a:prstGeom prst="rect">
            <a:avLst/>
          </a:prstGeom>
        </p:spPr>
      </p:pic>
      <p:sp>
        <p:nvSpPr>
          <p:cNvPr id="10" name="Google Shape;1959;p30">
            <a:extLst>
              <a:ext uri="{FF2B5EF4-FFF2-40B4-BE49-F238E27FC236}">
                <a16:creationId xmlns:a16="http://schemas.microsoft.com/office/drawing/2014/main" id="{8B52EADC-474E-DC4D-6DCE-BE0E4C2BEED8}"/>
              </a:ext>
            </a:extLst>
          </p:cNvPr>
          <p:cNvSpPr txBox="1">
            <a:spLocks/>
          </p:cNvSpPr>
          <p:nvPr/>
        </p:nvSpPr>
        <p:spPr>
          <a:xfrm>
            <a:off x="2995990" y="570535"/>
            <a:ext cx="1035893" cy="511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1200" b="0" dirty="0">
                <a:solidFill>
                  <a:schemeClr val="tx1">
                    <a:lumMod val="50000"/>
                    <a:lumOff val="50000"/>
                  </a:schemeClr>
                </a:solidFill>
                <a:latin typeface="Montserrat" pitchFamily="2" charset="77"/>
              </a:rPr>
              <a:t>Total Merchants</a:t>
            </a:r>
          </a:p>
        </p:txBody>
      </p:sp>
      <p:sp>
        <p:nvSpPr>
          <p:cNvPr id="11" name="Google Shape;1959;p30">
            <a:extLst>
              <a:ext uri="{FF2B5EF4-FFF2-40B4-BE49-F238E27FC236}">
                <a16:creationId xmlns:a16="http://schemas.microsoft.com/office/drawing/2014/main" id="{DB54EAF5-802F-C49F-56BB-5039481B809D}"/>
              </a:ext>
            </a:extLst>
          </p:cNvPr>
          <p:cNvSpPr txBox="1">
            <a:spLocks/>
          </p:cNvSpPr>
          <p:nvPr/>
        </p:nvSpPr>
        <p:spPr>
          <a:xfrm>
            <a:off x="2995989" y="174295"/>
            <a:ext cx="1035893" cy="511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2400" b="0" dirty="0">
                <a:solidFill>
                  <a:schemeClr val="accent3"/>
                </a:solidFill>
                <a:latin typeface="Montserrat" pitchFamily="2" charset="77"/>
              </a:rPr>
              <a:t>651</a:t>
            </a:r>
          </a:p>
        </p:txBody>
      </p:sp>
      <p:sp>
        <p:nvSpPr>
          <p:cNvPr id="12" name="Google Shape;1959;p30">
            <a:extLst>
              <a:ext uri="{FF2B5EF4-FFF2-40B4-BE49-F238E27FC236}">
                <a16:creationId xmlns:a16="http://schemas.microsoft.com/office/drawing/2014/main" id="{AA24603B-E6A1-197F-95D3-372E101767D6}"/>
              </a:ext>
            </a:extLst>
          </p:cNvPr>
          <p:cNvSpPr txBox="1">
            <a:spLocks/>
          </p:cNvSpPr>
          <p:nvPr/>
        </p:nvSpPr>
        <p:spPr>
          <a:xfrm>
            <a:off x="4985599" y="570535"/>
            <a:ext cx="1228933" cy="511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1200" b="0" dirty="0">
                <a:solidFill>
                  <a:schemeClr val="tx1">
                    <a:lumMod val="50000"/>
                    <a:lumOff val="50000"/>
                  </a:schemeClr>
                </a:solidFill>
                <a:latin typeface="Montserrat" pitchFamily="2" charset="77"/>
              </a:rPr>
              <a:t>Total Transactions</a:t>
            </a:r>
          </a:p>
        </p:txBody>
      </p:sp>
      <p:sp>
        <p:nvSpPr>
          <p:cNvPr id="13" name="Google Shape;1959;p30">
            <a:extLst>
              <a:ext uri="{FF2B5EF4-FFF2-40B4-BE49-F238E27FC236}">
                <a16:creationId xmlns:a16="http://schemas.microsoft.com/office/drawing/2014/main" id="{33EB4984-63E0-9655-504D-BC114CCF7875}"/>
              </a:ext>
            </a:extLst>
          </p:cNvPr>
          <p:cNvSpPr txBox="1">
            <a:spLocks/>
          </p:cNvSpPr>
          <p:nvPr/>
        </p:nvSpPr>
        <p:spPr>
          <a:xfrm>
            <a:off x="4985598" y="174295"/>
            <a:ext cx="1035893" cy="511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2400" b="0" dirty="0">
                <a:solidFill>
                  <a:schemeClr val="accent3"/>
                </a:solidFill>
                <a:latin typeface="Montserrat" pitchFamily="2" charset="77"/>
              </a:rPr>
              <a:t>1000</a:t>
            </a:r>
          </a:p>
        </p:txBody>
      </p:sp>
      <p:sp>
        <p:nvSpPr>
          <p:cNvPr id="14" name="Google Shape;1959;p30">
            <a:extLst>
              <a:ext uri="{FF2B5EF4-FFF2-40B4-BE49-F238E27FC236}">
                <a16:creationId xmlns:a16="http://schemas.microsoft.com/office/drawing/2014/main" id="{1A22425D-6B24-FFA3-5629-14DB9D0AAA90}"/>
              </a:ext>
            </a:extLst>
          </p:cNvPr>
          <p:cNvSpPr txBox="1">
            <a:spLocks/>
          </p:cNvSpPr>
          <p:nvPr/>
        </p:nvSpPr>
        <p:spPr>
          <a:xfrm>
            <a:off x="7346252" y="570535"/>
            <a:ext cx="1228933" cy="511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1200" b="0" dirty="0">
                <a:solidFill>
                  <a:schemeClr val="tx1">
                    <a:lumMod val="50000"/>
                    <a:lumOff val="50000"/>
                  </a:schemeClr>
                </a:solidFill>
                <a:latin typeface="Montserrat" pitchFamily="2" charset="77"/>
              </a:rPr>
              <a:t>Category Transactions</a:t>
            </a:r>
          </a:p>
        </p:txBody>
      </p:sp>
      <p:sp>
        <p:nvSpPr>
          <p:cNvPr id="15" name="Google Shape;1959;p30">
            <a:extLst>
              <a:ext uri="{FF2B5EF4-FFF2-40B4-BE49-F238E27FC236}">
                <a16:creationId xmlns:a16="http://schemas.microsoft.com/office/drawing/2014/main" id="{83EF90ED-D857-519A-9B2B-D01A8DF341FC}"/>
              </a:ext>
            </a:extLst>
          </p:cNvPr>
          <p:cNvSpPr txBox="1">
            <a:spLocks/>
          </p:cNvSpPr>
          <p:nvPr/>
        </p:nvSpPr>
        <p:spPr>
          <a:xfrm>
            <a:off x="7346251" y="174295"/>
            <a:ext cx="1035893" cy="511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2400" b="0" dirty="0">
                <a:solidFill>
                  <a:schemeClr val="accent3"/>
                </a:solidFill>
                <a:latin typeface="Montserrat" pitchFamily="2" charset="77"/>
              </a:rPr>
              <a:t>5</a:t>
            </a:r>
          </a:p>
        </p:txBody>
      </p:sp>
    </p:spTree>
    <p:extLst>
      <p:ext uri="{BB962C8B-B14F-4D97-AF65-F5344CB8AC3E}">
        <p14:creationId xmlns:p14="http://schemas.microsoft.com/office/powerpoint/2010/main" val="327690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9" name="Rectangle 8">
            <a:extLst>
              <a:ext uri="{FF2B5EF4-FFF2-40B4-BE49-F238E27FC236}">
                <a16:creationId xmlns:a16="http://schemas.microsoft.com/office/drawing/2014/main" id="{F091365F-E02E-1438-10C7-32F7335D6CD6}"/>
              </a:ext>
            </a:extLst>
          </p:cNvPr>
          <p:cNvSpPr/>
          <p:nvPr/>
        </p:nvSpPr>
        <p:spPr>
          <a:xfrm>
            <a:off x="382711" y="-13220"/>
            <a:ext cx="1860955" cy="5169937"/>
          </a:xfrm>
          <a:prstGeom prst="rect">
            <a:avLst/>
          </a:prstGeom>
          <a:gradFill flip="none" rotWithShape="1">
            <a:gsLst>
              <a:gs pos="1000">
                <a:schemeClr val="accent2">
                  <a:lumMod val="75000"/>
                </a:schemeClr>
              </a:gs>
              <a:gs pos="100000">
                <a:schemeClr val="accent6">
                  <a:lumMod val="40000"/>
                  <a:lumOff val="6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Google Shape;1959;p30">
            <a:extLst>
              <a:ext uri="{FF2B5EF4-FFF2-40B4-BE49-F238E27FC236}">
                <a16:creationId xmlns:a16="http://schemas.microsoft.com/office/drawing/2014/main" id="{A43FFFBF-915F-13FE-3C36-903D31ADB3F7}"/>
              </a:ext>
            </a:extLst>
          </p:cNvPr>
          <p:cNvSpPr txBox="1">
            <a:spLocks/>
          </p:cNvSpPr>
          <p:nvPr/>
        </p:nvSpPr>
        <p:spPr>
          <a:xfrm>
            <a:off x="382710" y="2027265"/>
            <a:ext cx="1860955" cy="10889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2000" b="0" dirty="0">
                <a:solidFill>
                  <a:schemeClr val="bg1">
                    <a:lumMod val="95000"/>
                  </a:schemeClr>
                </a:solidFill>
                <a:latin typeface="Montserrat Light" pitchFamily="2" charset="77"/>
              </a:rPr>
              <a:t>Entity</a:t>
            </a:r>
          </a:p>
          <a:p>
            <a:r>
              <a:rPr lang="en-IN" sz="2000" b="0" dirty="0">
                <a:solidFill>
                  <a:schemeClr val="bg1">
                    <a:lumMod val="95000"/>
                  </a:schemeClr>
                </a:solidFill>
                <a:latin typeface="Montserrat Light" pitchFamily="2" charset="77"/>
              </a:rPr>
              <a:t>Relationship</a:t>
            </a:r>
          </a:p>
          <a:p>
            <a:r>
              <a:rPr lang="en-IN" sz="2000" b="0" dirty="0">
                <a:solidFill>
                  <a:schemeClr val="bg1">
                    <a:lumMod val="95000"/>
                  </a:schemeClr>
                </a:solidFill>
                <a:latin typeface="Montserrat Light" pitchFamily="2" charset="77"/>
              </a:rPr>
              <a:t>Diagram</a:t>
            </a:r>
          </a:p>
        </p:txBody>
      </p:sp>
      <p:pic>
        <p:nvPicPr>
          <p:cNvPr id="3" name="Picture 2" descr="A diagram of a company&#10;&#10;Description automatically generated">
            <a:extLst>
              <a:ext uri="{FF2B5EF4-FFF2-40B4-BE49-F238E27FC236}">
                <a16:creationId xmlns:a16="http://schemas.microsoft.com/office/drawing/2014/main" id="{A430427F-CA63-C4E0-6247-4339D4EFEC0A}"/>
              </a:ext>
            </a:extLst>
          </p:cNvPr>
          <p:cNvPicPr>
            <a:picLocks noChangeAspect="1"/>
          </p:cNvPicPr>
          <p:nvPr/>
        </p:nvPicPr>
        <p:blipFill>
          <a:blip r:embed="rId3"/>
          <a:stretch>
            <a:fillRect/>
          </a:stretch>
        </p:blipFill>
        <p:spPr>
          <a:xfrm>
            <a:off x="2661555" y="797377"/>
            <a:ext cx="5988507" cy="35487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 name="Rectangle 6">
            <a:extLst>
              <a:ext uri="{FF2B5EF4-FFF2-40B4-BE49-F238E27FC236}">
                <a16:creationId xmlns:a16="http://schemas.microsoft.com/office/drawing/2014/main" id="{545D0D73-23FE-CD14-6F59-DF043FBE7794}"/>
              </a:ext>
            </a:extLst>
          </p:cNvPr>
          <p:cNvSpPr/>
          <p:nvPr/>
        </p:nvSpPr>
        <p:spPr>
          <a:xfrm rot="5400000">
            <a:off x="3992034" y="-3992032"/>
            <a:ext cx="1159934" cy="9144001"/>
          </a:xfrm>
          <a:prstGeom prst="rect">
            <a:avLst/>
          </a:prstGeom>
          <a:gradFill flip="none" rotWithShape="1">
            <a:gsLst>
              <a:gs pos="1000">
                <a:schemeClr val="accent2">
                  <a:lumMod val="75000"/>
                </a:schemeClr>
              </a:gs>
              <a:gs pos="100000">
                <a:schemeClr val="accent6">
                  <a:lumMod val="40000"/>
                  <a:lumOff val="6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Google Shape;1959;p30">
            <a:extLst>
              <a:ext uri="{FF2B5EF4-FFF2-40B4-BE49-F238E27FC236}">
                <a16:creationId xmlns:a16="http://schemas.microsoft.com/office/drawing/2014/main" id="{6F54E911-523D-343B-6B24-E8928B352BEA}"/>
              </a:ext>
            </a:extLst>
          </p:cNvPr>
          <p:cNvSpPr txBox="1">
            <a:spLocks/>
          </p:cNvSpPr>
          <p:nvPr/>
        </p:nvSpPr>
        <p:spPr>
          <a:xfrm>
            <a:off x="2982649" y="293618"/>
            <a:ext cx="317870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2400" b="0" dirty="0">
                <a:solidFill>
                  <a:schemeClr val="bg1">
                    <a:lumMod val="95000"/>
                  </a:schemeClr>
                </a:solidFill>
                <a:latin typeface="Montserrat Light" pitchFamily="2" charset="77"/>
              </a:rPr>
              <a:t>Relational Schema</a:t>
            </a:r>
          </a:p>
        </p:txBody>
      </p:sp>
      <p:pic>
        <p:nvPicPr>
          <p:cNvPr id="5" name="Picture 4" descr="A diagram of a company&#10;&#10;Description automatically generated with medium confidence">
            <a:extLst>
              <a:ext uri="{FF2B5EF4-FFF2-40B4-BE49-F238E27FC236}">
                <a16:creationId xmlns:a16="http://schemas.microsoft.com/office/drawing/2014/main" id="{A6E622F2-6FF7-E6B7-99FE-10BC601B38D4}"/>
              </a:ext>
            </a:extLst>
          </p:cNvPr>
          <p:cNvPicPr>
            <a:picLocks noChangeAspect="1"/>
          </p:cNvPicPr>
          <p:nvPr/>
        </p:nvPicPr>
        <p:blipFill>
          <a:blip r:embed="rId3"/>
          <a:stretch>
            <a:fillRect/>
          </a:stretch>
        </p:blipFill>
        <p:spPr>
          <a:xfrm>
            <a:off x="685799" y="1600125"/>
            <a:ext cx="7772400" cy="2900896"/>
          </a:xfrm>
          <a:prstGeom prst="rect">
            <a:avLst/>
          </a:prstGeom>
        </p:spPr>
      </p:pic>
    </p:spTree>
    <p:extLst>
      <p:ext uri="{BB962C8B-B14F-4D97-AF65-F5344CB8AC3E}">
        <p14:creationId xmlns:p14="http://schemas.microsoft.com/office/powerpoint/2010/main" val="1865372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85"/>
        <p:cNvGrpSpPr/>
        <p:nvPr/>
      </p:nvGrpSpPr>
      <p:grpSpPr>
        <a:xfrm>
          <a:off x="0" y="0"/>
          <a:ext cx="0" cy="0"/>
          <a:chOff x="0" y="0"/>
          <a:chExt cx="0" cy="0"/>
        </a:xfrm>
      </p:grpSpPr>
      <p:sp>
        <p:nvSpPr>
          <p:cNvPr id="3957" name="Rectangle 3956">
            <a:extLst>
              <a:ext uri="{FF2B5EF4-FFF2-40B4-BE49-F238E27FC236}">
                <a16:creationId xmlns:a16="http://schemas.microsoft.com/office/drawing/2014/main" id="{A143FC3E-4E45-1127-772A-B3EF272A1646}"/>
              </a:ext>
            </a:extLst>
          </p:cNvPr>
          <p:cNvSpPr/>
          <p:nvPr/>
        </p:nvSpPr>
        <p:spPr>
          <a:xfrm rot="5400000">
            <a:off x="4195394" y="-4195394"/>
            <a:ext cx="753210" cy="9144002"/>
          </a:xfrm>
          <a:prstGeom prst="rect">
            <a:avLst/>
          </a:prstGeom>
          <a:gradFill flip="none" rotWithShape="1">
            <a:gsLst>
              <a:gs pos="1000">
                <a:schemeClr val="accent2">
                  <a:lumMod val="75000"/>
                </a:schemeClr>
              </a:gs>
              <a:gs pos="100000">
                <a:schemeClr val="accent6">
                  <a:lumMod val="40000"/>
                  <a:lumOff val="6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33" name="Group 3932">
            <a:extLst>
              <a:ext uri="{FF2B5EF4-FFF2-40B4-BE49-F238E27FC236}">
                <a16:creationId xmlns:a16="http://schemas.microsoft.com/office/drawing/2014/main" id="{E90C9B01-7C60-C29B-97A7-EB4AFDB326BF}"/>
              </a:ext>
            </a:extLst>
          </p:cNvPr>
          <p:cNvGrpSpPr/>
          <p:nvPr/>
        </p:nvGrpSpPr>
        <p:grpSpPr>
          <a:xfrm flipV="1">
            <a:off x="7724547" y="4405417"/>
            <a:ext cx="425449" cy="524404"/>
            <a:chOff x="498275" y="1051797"/>
            <a:chExt cx="845884" cy="1042628"/>
          </a:xfrm>
        </p:grpSpPr>
        <p:grpSp>
          <p:nvGrpSpPr>
            <p:cNvPr id="3934" name="Google Shape;3796;p41">
              <a:extLst>
                <a:ext uri="{FF2B5EF4-FFF2-40B4-BE49-F238E27FC236}">
                  <a16:creationId xmlns:a16="http://schemas.microsoft.com/office/drawing/2014/main" id="{B4994B59-D933-7616-C0CD-001C1F531BBC}"/>
                </a:ext>
              </a:extLst>
            </p:cNvPr>
            <p:cNvGrpSpPr/>
            <p:nvPr/>
          </p:nvGrpSpPr>
          <p:grpSpPr>
            <a:xfrm>
              <a:off x="895580" y="1893204"/>
              <a:ext cx="50585" cy="201221"/>
              <a:chOff x="1468027" y="2681123"/>
              <a:chExt cx="50585" cy="201221"/>
            </a:xfrm>
          </p:grpSpPr>
          <p:sp>
            <p:nvSpPr>
              <p:cNvPr id="3939" name="Google Shape;3797;p41">
                <a:extLst>
                  <a:ext uri="{FF2B5EF4-FFF2-40B4-BE49-F238E27FC236}">
                    <a16:creationId xmlns:a16="http://schemas.microsoft.com/office/drawing/2014/main" id="{44C9904D-92E0-8EF9-0031-F92E70D5004B}"/>
                  </a:ext>
                </a:extLst>
              </p:cNvPr>
              <p:cNvSpPr/>
              <p:nvPr/>
            </p:nvSpPr>
            <p:spPr>
              <a:xfrm>
                <a:off x="1489547" y="2681123"/>
                <a:ext cx="8235" cy="175942"/>
              </a:xfrm>
              <a:custGeom>
                <a:avLst/>
                <a:gdLst/>
                <a:ahLst/>
                <a:cxnLst/>
                <a:rect l="l" t="t" r="r" b="b"/>
                <a:pathLst>
                  <a:path w="287" h="6132" extrusionOk="0">
                    <a:moveTo>
                      <a:pt x="1" y="0"/>
                    </a:moveTo>
                    <a:lnTo>
                      <a:pt x="1" y="6132"/>
                    </a:lnTo>
                    <a:lnTo>
                      <a:pt x="287" y="6132"/>
                    </a:lnTo>
                    <a:lnTo>
                      <a:pt x="28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798;p41">
                <a:extLst>
                  <a:ext uri="{FF2B5EF4-FFF2-40B4-BE49-F238E27FC236}">
                    <a16:creationId xmlns:a16="http://schemas.microsoft.com/office/drawing/2014/main" id="{03A7495D-E2EA-845C-787C-433421032659}"/>
                  </a:ext>
                </a:extLst>
              </p:cNvPr>
              <p:cNvSpPr/>
              <p:nvPr/>
            </p:nvSpPr>
            <p:spPr>
              <a:xfrm>
                <a:off x="1468027" y="2831759"/>
                <a:ext cx="50585" cy="50585"/>
              </a:xfrm>
              <a:custGeom>
                <a:avLst/>
                <a:gdLst/>
                <a:ahLst/>
                <a:cxnLst/>
                <a:rect l="l" t="t" r="r" b="b"/>
                <a:pathLst>
                  <a:path w="1763" h="1763" extrusionOk="0">
                    <a:moveTo>
                      <a:pt x="882" y="1"/>
                    </a:moveTo>
                    <a:cubicBezTo>
                      <a:pt x="394" y="1"/>
                      <a:pt x="1" y="394"/>
                      <a:pt x="1" y="882"/>
                    </a:cubicBezTo>
                    <a:cubicBezTo>
                      <a:pt x="1" y="1358"/>
                      <a:pt x="394" y="1763"/>
                      <a:pt x="882" y="1763"/>
                    </a:cubicBezTo>
                    <a:cubicBezTo>
                      <a:pt x="1370" y="1763"/>
                      <a:pt x="1763" y="1358"/>
                      <a:pt x="1763" y="882"/>
                    </a:cubicBezTo>
                    <a:cubicBezTo>
                      <a:pt x="1763" y="394"/>
                      <a:pt x="1370" y="1"/>
                      <a:pt x="882" y="1"/>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5" name="Google Shape;3800;p41">
              <a:extLst>
                <a:ext uri="{FF2B5EF4-FFF2-40B4-BE49-F238E27FC236}">
                  <a16:creationId xmlns:a16="http://schemas.microsoft.com/office/drawing/2014/main" id="{114F6F79-58C4-4066-F373-A249E2E78E07}"/>
                </a:ext>
              </a:extLst>
            </p:cNvPr>
            <p:cNvSpPr/>
            <p:nvPr/>
          </p:nvSpPr>
          <p:spPr>
            <a:xfrm>
              <a:off x="502034" y="1055211"/>
              <a:ext cx="837678" cy="838022"/>
            </a:xfrm>
            <a:custGeom>
              <a:avLst/>
              <a:gdLst/>
              <a:ahLst/>
              <a:cxnLst/>
              <a:rect l="l" t="t" r="r" b="b"/>
              <a:pathLst>
                <a:path w="29195" h="29207" extrusionOk="0">
                  <a:moveTo>
                    <a:pt x="14598" y="0"/>
                  </a:moveTo>
                  <a:cubicBezTo>
                    <a:pt x="6537" y="0"/>
                    <a:pt x="1" y="6537"/>
                    <a:pt x="1" y="14609"/>
                  </a:cubicBezTo>
                  <a:cubicBezTo>
                    <a:pt x="1" y="22670"/>
                    <a:pt x="6537" y="29206"/>
                    <a:pt x="14598" y="29206"/>
                  </a:cubicBezTo>
                  <a:cubicBezTo>
                    <a:pt x="22658" y="29206"/>
                    <a:pt x="29195" y="22670"/>
                    <a:pt x="29195" y="14609"/>
                  </a:cubicBezTo>
                  <a:cubicBezTo>
                    <a:pt x="29195" y="6537"/>
                    <a:pt x="22658" y="0"/>
                    <a:pt x="14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6" name="Google Shape;3801;p41">
              <a:extLst>
                <a:ext uri="{FF2B5EF4-FFF2-40B4-BE49-F238E27FC236}">
                  <a16:creationId xmlns:a16="http://schemas.microsoft.com/office/drawing/2014/main" id="{AA19A901-829B-24DD-FF9A-E7EC962FCF22}"/>
                </a:ext>
              </a:extLst>
            </p:cNvPr>
            <p:cNvSpPr/>
            <p:nvPr/>
          </p:nvSpPr>
          <p:spPr>
            <a:xfrm>
              <a:off x="498275" y="1051797"/>
              <a:ext cx="845884" cy="845539"/>
            </a:xfrm>
            <a:custGeom>
              <a:avLst/>
              <a:gdLst/>
              <a:ahLst/>
              <a:cxnLst/>
              <a:rect l="l" t="t" r="r" b="b"/>
              <a:pathLst>
                <a:path w="29481" h="29469" extrusionOk="0">
                  <a:moveTo>
                    <a:pt x="14729" y="274"/>
                  </a:moveTo>
                  <a:cubicBezTo>
                    <a:pt x="22706" y="274"/>
                    <a:pt x="29195" y="6751"/>
                    <a:pt x="29183" y="14728"/>
                  </a:cubicBezTo>
                  <a:cubicBezTo>
                    <a:pt x="29183" y="22682"/>
                    <a:pt x="22694" y="29170"/>
                    <a:pt x="14729" y="29170"/>
                  </a:cubicBezTo>
                  <a:cubicBezTo>
                    <a:pt x="6764" y="29170"/>
                    <a:pt x="275" y="22705"/>
                    <a:pt x="275" y="14728"/>
                  </a:cubicBezTo>
                  <a:cubicBezTo>
                    <a:pt x="275" y="6763"/>
                    <a:pt x="6752" y="274"/>
                    <a:pt x="14729" y="274"/>
                  </a:cubicBezTo>
                  <a:close/>
                  <a:moveTo>
                    <a:pt x="14729" y="0"/>
                  </a:moveTo>
                  <a:cubicBezTo>
                    <a:pt x="6609" y="0"/>
                    <a:pt x="1" y="6608"/>
                    <a:pt x="1" y="14740"/>
                  </a:cubicBezTo>
                  <a:cubicBezTo>
                    <a:pt x="1" y="22860"/>
                    <a:pt x="6609" y="29468"/>
                    <a:pt x="14729" y="29468"/>
                  </a:cubicBezTo>
                  <a:cubicBezTo>
                    <a:pt x="22873" y="29468"/>
                    <a:pt x="29481" y="22848"/>
                    <a:pt x="29469" y="14740"/>
                  </a:cubicBezTo>
                  <a:cubicBezTo>
                    <a:pt x="29469" y="6608"/>
                    <a:pt x="22861" y="0"/>
                    <a:pt x="1472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803;p41">
              <a:extLst>
                <a:ext uri="{FF2B5EF4-FFF2-40B4-BE49-F238E27FC236}">
                  <a16:creationId xmlns:a16="http://schemas.microsoft.com/office/drawing/2014/main" id="{C91F8149-081B-1EB0-F2D7-71B2F71FBBE3}"/>
                </a:ext>
              </a:extLst>
            </p:cNvPr>
            <p:cNvSpPr/>
            <p:nvPr/>
          </p:nvSpPr>
          <p:spPr>
            <a:xfrm>
              <a:off x="543380" y="1096528"/>
              <a:ext cx="660387" cy="660387"/>
            </a:xfrm>
            <a:custGeom>
              <a:avLst/>
              <a:gdLst/>
              <a:ahLst/>
              <a:cxnLst/>
              <a:rect l="l" t="t" r="r" b="b"/>
              <a:pathLst>
                <a:path w="23016" h="23016" extrusionOk="0">
                  <a:moveTo>
                    <a:pt x="13157" y="1"/>
                  </a:moveTo>
                  <a:cubicBezTo>
                    <a:pt x="5894" y="1"/>
                    <a:pt x="0" y="5906"/>
                    <a:pt x="0" y="13157"/>
                  </a:cubicBezTo>
                  <a:cubicBezTo>
                    <a:pt x="0" y="17074"/>
                    <a:pt x="1715" y="20599"/>
                    <a:pt x="4441" y="23016"/>
                  </a:cubicBezTo>
                  <a:cubicBezTo>
                    <a:pt x="2382" y="20694"/>
                    <a:pt x="1132" y="17646"/>
                    <a:pt x="1132" y="14300"/>
                  </a:cubicBezTo>
                  <a:cubicBezTo>
                    <a:pt x="1132" y="7037"/>
                    <a:pt x="7025" y="1144"/>
                    <a:pt x="14288" y="1144"/>
                  </a:cubicBezTo>
                  <a:cubicBezTo>
                    <a:pt x="17634" y="1144"/>
                    <a:pt x="20694" y="2382"/>
                    <a:pt x="23015" y="4442"/>
                  </a:cubicBezTo>
                  <a:cubicBezTo>
                    <a:pt x="20598" y="1715"/>
                    <a:pt x="17086" y="1"/>
                    <a:pt x="13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804;p41">
              <a:extLst>
                <a:ext uri="{FF2B5EF4-FFF2-40B4-BE49-F238E27FC236}">
                  <a16:creationId xmlns:a16="http://schemas.microsoft.com/office/drawing/2014/main" id="{5B3386A6-9E46-6FE4-6F2A-CBA2341E4C8E}"/>
                </a:ext>
              </a:extLst>
            </p:cNvPr>
            <p:cNvSpPr/>
            <p:nvPr/>
          </p:nvSpPr>
          <p:spPr>
            <a:xfrm>
              <a:off x="539277" y="1092454"/>
              <a:ext cx="763565" cy="763536"/>
            </a:xfrm>
            <a:custGeom>
              <a:avLst/>
              <a:gdLst/>
              <a:ahLst/>
              <a:cxnLst/>
              <a:rect l="l" t="t" r="r" b="b"/>
              <a:pathLst>
                <a:path w="26612" h="26611" extrusionOk="0">
                  <a:moveTo>
                    <a:pt x="13300" y="286"/>
                  </a:moveTo>
                  <a:cubicBezTo>
                    <a:pt x="20491" y="286"/>
                    <a:pt x="26325" y="6132"/>
                    <a:pt x="26325" y="13311"/>
                  </a:cubicBezTo>
                  <a:cubicBezTo>
                    <a:pt x="26325" y="20491"/>
                    <a:pt x="20479" y="26325"/>
                    <a:pt x="13300" y="26325"/>
                  </a:cubicBezTo>
                  <a:cubicBezTo>
                    <a:pt x="6108" y="26325"/>
                    <a:pt x="274" y="20479"/>
                    <a:pt x="274" y="13311"/>
                  </a:cubicBezTo>
                  <a:cubicBezTo>
                    <a:pt x="274" y="6120"/>
                    <a:pt x="6132" y="286"/>
                    <a:pt x="13300" y="286"/>
                  </a:cubicBezTo>
                  <a:close/>
                  <a:moveTo>
                    <a:pt x="13300" y="0"/>
                  </a:moveTo>
                  <a:cubicBezTo>
                    <a:pt x="5966" y="0"/>
                    <a:pt x="1" y="5965"/>
                    <a:pt x="1" y="13311"/>
                  </a:cubicBezTo>
                  <a:cubicBezTo>
                    <a:pt x="1" y="20645"/>
                    <a:pt x="5966" y="26610"/>
                    <a:pt x="13300" y="26610"/>
                  </a:cubicBezTo>
                  <a:cubicBezTo>
                    <a:pt x="20634" y="26610"/>
                    <a:pt x="26611" y="20645"/>
                    <a:pt x="26611" y="13311"/>
                  </a:cubicBezTo>
                  <a:cubicBezTo>
                    <a:pt x="26611" y="5965"/>
                    <a:pt x="20634" y="0"/>
                    <a:pt x="13300" y="0"/>
                  </a:cubicBezTo>
                  <a:close/>
                </a:path>
              </a:pathLst>
            </a:custGeom>
            <a:solidFill>
              <a:schemeClr val="accent2"/>
            </a:solidFill>
            <a:ln w="9525" cap="flat" cmpd="sng">
              <a:solidFill>
                <a:schemeClr val="accent4">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roup 3940">
            <a:extLst>
              <a:ext uri="{FF2B5EF4-FFF2-40B4-BE49-F238E27FC236}">
                <a16:creationId xmlns:a16="http://schemas.microsoft.com/office/drawing/2014/main" id="{AD7A0E7B-E4EB-4465-1B6F-725CB3D01D01}"/>
              </a:ext>
            </a:extLst>
          </p:cNvPr>
          <p:cNvGrpSpPr/>
          <p:nvPr/>
        </p:nvGrpSpPr>
        <p:grpSpPr>
          <a:xfrm flipV="1">
            <a:off x="4844044" y="4415325"/>
            <a:ext cx="425449" cy="524404"/>
            <a:chOff x="498275" y="1051797"/>
            <a:chExt cx="845884" cy="1042628"/>
          </a:xfrm>
        </p:grpSpPr>
        <p:grpSp>
          <p:nvGrpSpPr>
            <p:cNvPr id="3942" name="Google Shape;3796;p41">
              <a:extLst>
                <a:ext uri="{FF2B5EF4-FFF2-40B4-BE49-F238E27FC236}">
                  <a16:creationId xmlns:a16="http://schemas.microsoft.com/office/drawing/2014/main" id="{99D2D9A0-6693-C4AC-7E33-09A0D6A3280A}"/>
                </a:ext>
              </a:extLst>
            </p:cNvPr>
            <p:cNvGrpSpPr/>
            <p:nvPr/>
          </p:nvGrpSpPr>
          <p:grpSpPr>
            <a:xfrm>
              <a:off x="895580" y="1893204"/>
              <a:ext cx="50585" cy="201221"/>
              <a:chOff x="1468027" y="2681123"/>
              <a:chExt cx="50585" cy="201221"/>
            </a:xfrm>
          </p:grpSpPr>
          <p:sp>
            <p:nvSpPr>
              <p:cNvPr id="3947" name="Google Shape;3797;p41">
                <a:extLst>
                  <a:ext uri="{FF2B5EF4-FFF2-40B4-BE49-F238E27FC236}">
                    <a16:creationId xmlns:a16="http://schemas.microsoft.com/office/drawing/2014/main" id="{BD825896-BA8E-1D9E-516F-F4E8D7ABA68F}"/>
                  </a:ext>
                </a:extLst>
              </p:cNvPr>
              <p:cNvSpPr/>
              <p:nvPr/>
            </p:nvSpPr>
            <p:spPr>
              <a:xfrm>
                <a:off x="1489547" y="2681123"/>
                <a:ext cx="8235" cy="175942"/>
              </a:xfrm>
              <a:custGeom>
                <a:avLst/>
                <a:gdLst/>
                <a:ahLst/>
                <a:cxnLst/>
                <a:rect l="l" t="t" r="r" b="b"/>
                <a:pathLst>
                  <a:path w="287" h="6132" extrusionOk="0">
                    <a:moveTo>
                      <a:pt x="1" y="0"/>
                    </a:moveTo>
                    <a:lnTo>
                      <a:pt x="1" y="6132"/>
                    </a:lnTo>
                    <a:lnTo>
                      <a:pt x="287" y="6132"/>
                    </a:lnTo>
                    <a:lnTo>
                      <a:pt x="28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798;p41">
                <a:extLst>
                  <a:ext uri="{FF2B5EF4-FFF2-40B4-BE49-F238E27FC236}">
                    <a16:creationId xmlns:a16="http://schemas.microsoft.com/office/drawing/2014/main" id="{A9F94964-5556-8F6A-20DB-FA14E7370B5D}"/>
                  </a:ext>
                </a:extLst>
              </p:cNvPr>
              <p:cNvSpPr/>
              <p:nvPr/>
            </p:nvSpPr>
            <p:spPr>
              <a:xfrm>
                <a:off x="1468027" y="2831759"/>
                <a:ext cx="50585" cy="50585"/>
              </a:xfrm>
              <a:custGeom>
                <a:avLst/>
                <a:gdLst/>
                <a:ahLst/>
                <a:cxnLst/>
                <a:rect l="l" t="t" r="r" b="b"/>
                <a:pathLst>
                  <a:path w="1763" h="1763" extrusionOk="0">
                    <a:moveTo>
                      <a:pt x="882" y="1"/>
                    </a:moveTo>
                    <a:cubicBezTo>
                      <a:pt x="394" y="1"/>
                      <a:pt x="1" y="394"/>
                      <a:pt x="1" y="882"/>
                    </a:cubicBezTo>
                    <a:cubicBezTo>
                      <a:pt x="1" y="1358"/>
                      <a:pt x="394" y="1763"/>
                      <a:pt x="882" y="1763"/>
                    </a:cubicBezTo>
                    <a:cubicBezTo>
                      <a:pt x="1370" y="1763"/>
                      <a:pt x="1763" y="1358"/>
                      <a:pt x="1763" y="882"/>
                    </a:cubicBezTo>
                    <a:cubicBezTo>
                      <a:pt x="1763" y="394"/>
                      <a:pt x="1370" y="1"/>
                      <a:pt x="882" y="1"/>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3" name="Google Shape;3800;p41">
              <a:extLst>
                <a:ext uri="{FF2B5EF4-FFF2-40B4-BE49-F238E27FC236}">
                  <a16:creationId xmlns:a16="http://schemas.microsoft.com/office/drawing/2014/main" id="{43D87E52-8B8C-AE40-6FE2-EF4CBADD1AF5}"/>
                </a:ext>
              </a:extLst>
            </p:cNvPr>
            <p:cNvSpPr/>
            <p:nvPr/>
          </p:nvSpPr>
          <p:spPr>
            <a:xfrm>
              <a:off x="502034" y="1055211"/>
              <a:ext cx="837678" cy="838022"/>
            </a:xfrm>
            <a:custGeom>
              <a:avLst/>
              <a:gdLst/>
              <a:ahLst/>
              <a:cxnLst/>
              <a:rect l="l" t="t" r="r" b="b"/>
              <a:pathLst>
                <a:path w="29195" h="29207" extrusionOk="0">
                  <a:moveTo>
                    <a:pt x="14598" y="0"/>
                  </a:moveTo>
                  <a:cubicBezTo>
                    <a:pt x="6537" y="0"/>
                    <a:pt x="1" y="6537"/>
                    <a:pt x="1" y="14609"/>
                  </a:cubicBezTo>
                  <a:cubicBezTo>
                    <a:pt x="1" y="22670"/>
                    <a:pt x="6537" y="29206"/>
                    <a:pt x="14598" y="29206"/>
                  </a:cubicBezTo>
                  <a:cubicBezTo>
                    <a:pt x="22658" y="29206"/>
                    <a:pt x="29195" y="22670"/>
                    <a:pt x="29195" y="14609"/>
                  </a:cubicBezTo>
                  <a:cubicBezTo>
                    <a:pt x="29195" y="6537"/>
                    <a:pt x="22658" y="0"/>
                    <a:pt x="14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4" name="Google Shape;3801;p41">
              <a:extLst>
                <a:ext uri="{FF2B5EF4-FFF2-40B4-BE49-F238E27FC236}">
                  <a16:creationId xmlns:a16="http://schemas.microsoft.com/office/drawing/2014/main" id="{2E4F650A-B67E-87DA-9B78-BBC12813C61D}"/>
                </a:ext>
              </a:extLst>
            </p:cNvPr>
            <p:cNvSpPr/>
            <p:nvPr/>
          </p:nvSpPr>
          <p:spPr>
            <a:xfrm>
              <a:off x="498275" y="1051797"/>
              <a:ext cx="845884" cy="845539"/>
            </a:xfrm>
            <a:custGeom>
              <a:avLst/>
              <a:gdLst/>
              <a:ahLst/>
              <a:cxnLst/>
              <a:rect l="l" t="t" r="r" b="b"/>
              <a:pathLst>
                <a:path w="29481" h="29469" extrusionOk="0">
                  <a:moveTo>
                    <a:pt x="14729" y="274"/>
                  </a:moveTo>
                  <a:cubicBezTo>
                    <a:pt x="22706" y="274"/>
                    <a:pt x="29195" y="6751"/>
                    <a:pt x="29183" y="14728"/>
                  </a:cubicBezTo>
                  <a:cubicBezTo>
                    <a:pt x="29183" y="22682"/>
                    <a:pt x="22694" y="29170"/>
                    <a:pt x="14729" y="29170"/>
                  </a:cubicBezTo>
                  <a:cubicBezTo>
                    <a:pt x="6764" y="29170"/>
                    <a:pt x="275" y="22705"/>
                    <a:pt x="275" y="14728"/>
                  </a:cubicBezTo>
                  <a:cubicBezTo>
                    <a:pt x="275" y="6763"/>
                    <a:pt x="6752" y="274"/>
                    <a:pt x="14729" y="274"/>
                  </a:cubicBezTo>
                  <a:close/>
                  <a:moveTo>
                    <a:pt x="14729" y="0"/>
                  </a:moveTo>
                  <a:cubicBezTo>
                    <a:pt x="6609" y="0"/>
                    <a:pt x="1" y="6608"/>
                    <a:pt x="1" y="14740"/>
                  </a:cubicBezTo>
                  <a:cubicBezTo>
                    <a:pt x="1" y="22860"/>
                    <a:pt x="6609" y="29468"/>
                    <a:pt x="14729" y="29468"/>
                  </a:cubicBezTo>
                  <a:cubicBezTo>
                    <a:pt x="22873" y="29468"/>
                    <a:pt x="29481" y="22848"/>
                    <a:pt x="29469" y="14740"/>
                  </a:cubicBezTo>
                  <a:cubicBezTo>
                    <a:pt x="29469" y="6608"/>
                    <a:pt x="22861" y="0"/>
                    <a:pt x="1472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803;p41">
              <a:extLst>
                <a:ext uri="{FF2B5EF4-FFF2-40B4-BE49-F238E27FC236}">
                  <a16:creationId xmlns:a16="http://schemas.microsoft.com/office/drawing/2014/main" id="{DCDE7163-5FD2-C873-85CD-839FCD555952}"/>
                </a:ext>
              </a:extLst>
            </p:cNvPr>
            <p:cNvSpPr/>
            <p:nvPr/>
          </p:nvSpPr>
          <p:spPr>
            <a:xfrm>
              <a:off x="543380" y="1096528"/>
              <a:ext cx="660387" cy="660387"/>
            </a:xfrm>
            <a:custGeom>
              <a:avLst/>
              <a:gdLst/>
              <a:ahLst/>
              <a:cxnLst/>
              <a:rect l="l" t="t" r="r" b="b"/>
              <a:pathLst>
                <a:path w="23016" h="23016" extrusionOk="0">
                  <a:moveTo>
                    <a:pt x="13157" y="1"/>
                  </a:moveTo>
                  <a:cubicBezTo>
                    <a:pt x="5894" y="1"/>
                    <a:pt x="0" y="5906"/>
                    <a:pt x="0" y="13157"/>
                  </a:cubicBezTo>
                  <a:cubicBezTo>
                    <a:pt x="0" y="17074"/>
                    <a:pt x="1715" y="20599"/>
                    <a:pt x="4441" y="23016"/>
                  </a:cubicBezTo>
                  <a:cubicBezTo>
                    <a:pt x="2382" y="20694"/>
                    <a:pt x="1132" y="17646"/>
                    <a:pt x="1132" y="14300"/>
                  </a:cubicBezTo>
                  <a:cubicBezTo>
                    <a:pt x="1132" y="7037"/>
                    <a:pt x="7025" y="1144"/>
                    <a:pt x="14288" y="1144"/>
                  </a:cubicBezTo>
                  <a:cubicBezTo>
                    <a:pt x="17634" y="1144"/>
                    <a:pt x="20694" y="2382"/>
                    <a:pt x="23015" y="4442"/>
                  </a:cubicBezTo>
                  <a:cubicBezTo>
                    <a:pt x="20598" y="1715"/>
                    <a:pt x="17086" y="1"/>
                    <a:pt x="13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804;p41">
              <a:extLst>
                <a:ext uri="{FF2B5EF4-FFF2-40B4-BE49-F238E27FC236}">
                  <a16:creationId xmlns:a16="http://schemas.microsoft.com/office/drawing/2014/main" id="{BBB8630E-BE9E-7024-2F7C-3AA272DA28D2}"/>
                </a:ext>
              </a:extLst>
            </p:cNvPr>
            <p:cNvSpPr/>
            <p:nvPr/>
          </p:nvSpPr>
          <p:spPr>
            <a:xfrm>
              <a:off x="539277" y="1092454"/>
              <a:ext cx="763565" cy="763536"/>
            </a:xfrm>
            <a:custGeom>
              <a:avLst/>
              <a:gdLst/>
              <a:ahLst/>
              <a:cxnLst/>
              <a:rect l="l" t="t" r="r" b="b"/>
              <a:pathLst>
                <a:path w="26612" h="26611" extrusionOk="0">
                  <a:moveTo>
                    <a:pt x="13300" y="286"/>
                  </a:moveTo>
                  <a:cubicBezTo>
                    <a:pt x="20491" y="286"/>
                    <a:pt x="26325" y="6132"/>
                    <a:pt x="26325" y="13311"/>
                  </a:cubicBezTo>
                  <a:cubicBezTo>
                    <a:pt x="26325" y="20491"/>
                    <a:pt x="20479" y="26325"/>
                    <a:pt x="13300" y="26325"/>
                  </a:cubicBezTo>
                  <a:cubicBezTo>
                    <a:pt x="6108" y="26325"/>
                    <a:pt x="274" y="20479"/>
                    <a:pt x="274" y="13311"/>
                  </a:cubicBezTo>
                  <a:cubicBezTo>
                    <a:pt x="274" y="6120"/>
                    <a:pt x="6132" y="286"/>
                    <a:pt x="13300" y="286"/>
                  </a:cubicBezTo>
                  <a:close/>
                  <a:moveTo>
                    <a:pt x="13300" y="0"/>
                  </a:moveTo>
                  <a:cubicBezTo>
                    <a:pt x="5966" y="0"/>
                    <a:pt x="1" y="5965"/>
                    <a:pt x="1" y="13311"/>
                  </a:cubicBezTo>
                  <a:cubicBezTo>
                    <a:pt x="1" y="20645"/>
                    <a:pt x="5966" y="26610"/>
                    <a:pt x="13300" y="26610"/>
                  </a:cubicBezTo>
                  <a:cubicBezTo>
                    <a:pt x="20634" y="26610"/>
                    <a:pt x="26611" y="20645"/>
                    <a:pt x="26611" y="13311"/>
                  </a:cubicBezTo>
                  <a:cubicBezTo>
                    <a:pt x="26611" y="5965"/>
                    <a:pt x="20634" y="0"/>
                    <a:pt x="13300" y="0"/>
                  </a:cubicBezTo>
                  <a:close/>
                </a:path>
              </a:pathLst>
            </a:custGeom>
            <a:solidFill>
              <a:schemeClr val="accent2"/>
            </a:solidFill>
            <a:ln w="9525" cap="flat" cmpd="sng">
              <a:solidFill>
                <a:schemeClr val="accent4">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9" name="Group 3948">
            <a:extLst>
              <a:ext uri="{FF2B5EF4-FFF2-40B4-BE49-F238E27FC236}">
                <a16:creationId xmlns:a16="http://schemas.microsoft.com/office/drawing/2014/main" id="{065E1AC8-2C2C-7E1C-E7B7-68782C0BB2BC}"/>
              </a:ext>
            </a:extLst>
          </p:cNvPr>
          <p:cNvGrpSpPr/>
          <p:nvPr/>
        </p:nvGrpSpPr>
        <p:grpSpPr>
          <a:xfrm flipV="1">
            <a:off x="1963542" y="4394164"/>
            <a:ext cx="425449" cy="524404"/>
            <a:chOff x="498275" y="1051797"/>
            <a:chExt cx="845884" cy="1042628"/>
          </a:xfrm>
        </p:grpSpPr>
        <p:grpSp>
          <p:nvGrpSpPr>
            <p:cNvPr id="3950" name="Google Shape;3796;p41">
              <a:extLst>
                <a:ext uri="{FF2B5EF4-FFF2-40B4-BE49-F238E27FC236}">
                  <a16:creationId xmlns:a16="http://schemas.microsoft.com/office/drawing/2014/main" id="{1988EB29-D8CF-B22D-21D3-03E39FAFC9DF}"/>
                </a:ext>
              </a:extLst>
            </p:cNvPr>
            <p:cNvGrpSpPr/>
            <p:nvPr/>
          </p:nvGrpSpPr>
          <p:grpSpPr>
            <a:xfrm>
              <a:off x="895580" y="1893204"/>
              <a:ext cx="50585" cy="201221"/>
              <a:chOff x="1468027" y="2681123"/>
              <a:chExt cx="50585" cy="201221"/>
            </a:xfrm>
          </p:grpSpPr>
          <p:sp>
            <p:nvSpPr>
              <p:cNvPr id="3955" name="Google Shape;3797;p41">
                <a:extLst>
                  <a:ext uri="{FF2B5EF4-FFF2-40B4-BE49-F238E27FC236}">
                    <a16:creationId xmlns:a16="http://schemas.microsoft.com/office/drawing/2014/main" id="{FB90DD80-0626-D055-250C-BD90ED7D798B}"/>
                  </a:ext>
                </a:extLst>
              </p:cNvPr>
              <p:cNvSpPr/>
              <p:nvPr/>
            </p:nvSpPr>
            <p:spPr>
              <a:xfrm>
                <a:off x="1489547" y="2681123"/>
                <a:ext cx="8235" cy="175942"/>
              </a:xfrm>
              <a:custGeom>
                <a:avLst/>
                <a:gdLst/>
                <a:ahLst/>
                <a:cxnLst/>
                <a:rect l="l" t="t" r="r" b="b"/>
                <a:pathLst>
                  <a:path w="287" h="6132" extrusionOk="0">
                    <a:moveTo>
                      <a:pt x="1" y="0"/>
                    </a:moveTo>
                    <a:lnTo>
                      <a:pt x="1" y="6132"/>
                    </a:lnTo>
                    <a:lnTo>
                      <a:pt x="287" y="6132"/>
                    </a:lnTo>
                    <a:lnTo>
                      <a:pt x="28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798;p41">
                <a:extLst>
                  <a:ext uri="{FF2B5EF4-FFF2-40B4-BE49-F238E27FC236}">
                    <a16:creationId xmlns:a16="http://schemas.microsoft.com/office/drawing/2014/main" id="{C3FA11EE-CC47-949F-39A1-91AF269FF5C0}"/>
                  </a:ext>
                </a:extLst>
              </p:cNvPr>
              <p:cNvSpPr/>
              <p:nvPr/>
            </p:nvSpPr>
            <p:spPr>
              <a:xfrm>
                <a:off x="1468027" y="2831759"/>
                <a:ext cx="50585" cy="50585"/>
              </a:xfrm>
              <a:custGeom>
                <a:avLst/>
                <a:gdLst/>
                <a:ahLst/>
                <a:cxnLst/>
                <a:rect l="l" t="t" r="r" b="b"/>
                <a:pathLst>
                  <a:path w="1763" h="1763" extrusionOk="0">
                    <a:moveTo>
                      <a:pt x="882" y="1"/>
                    </a:moveTo>
                    <a:cubicBezTo>
                      <a:pt x="394" y="1"/>
                      <a:pt x="1" y="394"/>
                      <a:pt x="1" y="882"/>
                    </a:cubicBezTo>
                    <a:cubicBezTo>
                      <a:pt x="1" y="1358"/>
                      <a:pt x="394" y="1763"/>
                      <a:pt x="882" y="1763"/>
                    </a:cubicBezTo>
                    <a:cubicBezTo>
                      <a:pt x="1370" y="1763"/>
                      <a:pt x="1763" y="1358"/>
                      <a:pt x="1763" y="882"/>
                    </a:cubicBezTo>
                    <a:cubicBezTo>
                      <a:pt x="1763" y="394"/>
                      <a:pt x="1370" y="1"/>
                      <a:pt x="882" y="1"/>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1" name="Google Shape;3800;p41">
              <a:extLst>
                <a:ext uri="{FF2B5EF4-FFF2-40B4-BE49-F238E27FC236}">
                  <a16:creationId xmlns:a16="http://schemas.microsoft.com/office/drawing/2014/main" id="{8C69A731-F714-28B2-DAC7-DEF661656979}"/>
                </a:ext>
              </a:extLst>
            </p:cNvPr>
            <p:cNvSpPr/>
            <p:nvPr/>
          </p:nvSpPr>
          <p:spPr>
            <a:xfrm>
              <a:off x="502034" y="1055211"/>
              <a:ext cx="837678" cy="838022"/>
            </a:xfrm>
            <a:custGeom>
              <a:avLst/>
              <a:gdLst/>
              <a:ahLst/>
              <a:cxnLst/>
              <a:rect l="l" t="t" r="r" b="b"/>
              <a:pathLst>
                <a:path w="29195" h="29207" extrusionOk="0">
                  <a:moveTo>
                    <a:pt x="14598" y="0"/>
                  </a:moveTo>
                  <a:cubicBezTo>
                    <a:pt x="6537" y="0"/>
                    <a:pt x="1" y="6537"/>
                    <a:pt x="1" y="14609"/>
                  </a:cubicBezTo>
                  <a:cubicBezTo>
                    <a:pt x="1" y="22670"/>
                    <a:pt x="6537" y="29206"/>
                    <a:pt x="14598" y="29206"/>
                  </a:cubicBezTo>
                  <a:cubicBezTo>
                    <a:pt x="22658" y="29206"/>
                    <a:pt x="29195" y="22670"/>
                    <a:pt x="29195" y="14609"/>
                  </a:cubicBezTo>
                  <a:cubicBezTo>
                    <a:pt x="29195" y="6537"/>
                    <a:pt x="22658" y="0"/>
                    <a:pt x="14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2" name="Google Shape;3801;p41">
              <a:extLst>
                <a:ext uri="{FF2B5EF4-FFF2-40B4-BE49-F238E27FC236}">
                  <a16:creationId xmlns:a16="http://schemas.microsoft.com/office/drawing/2014/main" id="{ACA06310-33AD-4C4E-4B5E-D52B2CCF5B83}"/>
                </a:ext>
              </a:extLst>
            </p:cNvPr>
            <p:cNvSpPr/>
            <p:nvPr/>
          </p:nvSpPr>
          <p:spPr>
            <a:xfrm>
              <a:off x="498275" y="1051797"/>
              <a:ext cx="845884" cy="845539"/>
            </a:xfrm>
            <a:custGeom>
              <a:avLst/>
              <a:gdLst/>
              <a:ahLst/>
              <a:cxnLst/>
              <a:rect l="l" t="t" r="r" b="b"/>
              <a:pathLst>
                <a:path w="29481" h="29469" extrusionOk="0">
                  <a:moveTo>
                    <a:pt x="14729" y="274"/>
                  </a:moveTo>
                  <a:cubicBezTo>
                    <a:pt x="22706" y="274"/>
                    <a:pt x="29195" y="6751"/>
                    <a:pt x="29183" y="14728"/>
                  </a:cubicBezTo>
                  <a:cubicBezTo>
                    <a:pt x="29183" y="22682"/>
                    <a:pt x="22694" y="29170"/>
                    <a:pt x="14729" y="29170"/>
                  </a:cubicBezTo>
                  <a:cubicBezTo>
                    <a:pt x="6764" y="29170"/>
                    <a:pt x="275" y="22705"/>
                    <a:pt x="275" y="14728"/>
                  </a:cubicBezTo>
                  <a:cubicBezTo>
                    <a:pt x="275" y="6763"/>
                    <a:pt x="6752" y="274"/>
                    <a:pt x="14729" y="274"/>
                  </a:cubicBezTo>
                  <a:close/>
                  <a:moveTo>
                    <a:pt x="14729" y="0"/>
                  </a:moveTo>
                  <a:cubicBezTo>
                    <a:pt x="6609" y="0"/>
                    <a:pt x="1" y="6608"/>
                    <a:pt x="1" y="14740"/>
                  </a:cubicBezTo>
                  <a:cubicBezTo>
                    <a:pt x="1" y="22860"/>
                    <a:pt x="6609" y="29468"/>
                    <a:pt x="14729" y="29468"/>
                  </a:cubicBezTo>
                  <a:cubicBezTo>
                    <a:pt x="22873" y="29468"/>
                    <a:pt x="29481" y="22848"/>
                    <a:pt x="29469" y="14740"/>
                  </a:cubicBezTo>
                  <a:cubicBezTo>
                    <a:pt x="29469" y="6608"/>
                    <a:pt x="22861" y="0"/>
                    <a:pt x="1472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803;p41">
              <a:extLst>
                <a:ext uri="{FF2B5EF4-FFF2-40B4-BE49-F238E27FC236}">
                  <a16:creationId xmlns:a16="http://schemas.microsoft.com/office/drawing/2014/main" id="{F6E8996C-EB81-7808-5BF6-781714AD7E03}"/>
                </a:ext>
              </a:extLst>
            </p:cNvPr>
            <p:cNvSpPr/>
            <p:nvPr/>
          </p:nvSpPr>
          <p:spPr>
            <a:xfrm>
              <a:off x="543380" y="1096528"/>
              <a:ext cx="660387" cy="660387"/>
            </a:xfrm>
            <a:custGeom>
              <a:avLst/>
              <a:gdLst/>
              <a:ahLst/>
              <a:cxnLst/>
              <a:rect l="l" t="t" r="r" b="b"/>
              <a:pathLst>
                <a:path w="23016" h="23016" extrusionOk="0">
                  <a:moveTo>
                    <a:pt x="13157" y="1"/>
                  </a:moveTo>
                  <a:cubicBezTo>
                    <a:pt x="5894" y="1"/>
                    <a:pt x="0" y="5906"/>
                    <a:pt x="0" y="13157"/>
                  </a:cubicBezTo>
                  <a:cubicBezTo>
                    <a:pt x="0" y="17074"/>
                    <a:pt x="1715" y="20599"/>
                    <a:pt x="4441" y="23016"/>
                  </a:cubicBezTo>
                  <a:cubicBezTo>
                    <a:pt x="2382" y="20694"/>
                    <a:pt x="1132" y="17646"/>
                    <a:pt x="1132" y="14300"/>
                  </a:cubicBezTo>
                  <a:cubicBezTo>
                    <a:pt x="1132" y="7037"/>
                    <a:pt x="7025" y="1144"/>
                    <a:pt x="14288" y="1144"/>
                  </a:cubicBezTo>
                  <a:cubicBezTo>
                    <a:pt x="17634" y="1144"/>
                    <a:pt x="20694" y="2382"/>
                    <a:pt x="23015" y="4442"/>
                  </a:cubicBezTo>
                  <a:cubicBezTo>
                    <a:pt x="20598" y="1715"/>
                    <a:pt x="17086" y="1"/>
                    <a:pt x="13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804;p41">
              <a:extLst>
                <a:ext uri="{FF2B5EF4-FFF2-40B4-BE49-F238E27FC236}">
                  <a16:creationId xmlns:a16="http://schemas.microsoft.com/office/drawing/2014/main" id="{9B0B9FCB-AFF6-B925-93EB-314FF2CF4850}"/>
                </a:ext>
              </a:extLst>
            </p:cNvPr>
            <p:cNvSpPr/>
            <p:nvPr/>
          </p:nvSpPr>
          <p:spPr>
            <a:xfrm>
              <a:off x="539277" y="1092454"/>
              <a:ext cx="763565" cy="763536"/>
            </a:xfrm>
            <a:custGeom>
              <a:avLst/>
              <a:gdLst/>
              <a:ahLst/>
              <a:cxnLst/>
              <a:rect l="l" t="t" r="r" b="b"/>
              <a:pathLst>
                <a:path w="26612" h="26611" extrusionOk="0">
                  <a:moveTo>
                    <a:pt x="13300" y="286"/>
                  </a:moveTo>
                  <a:cubicBezTo>
                    <a:pt x="20491" y="286"/>
                    <a:pt x="26325" y="6132"/>
                    <a:pt x="26325" y="13311"/>
                  </a:cubicBezTo>
                  <a:cubicBezTo>
                    <a:pt x="26325" y="20491"/>
                    <a:pt x="20479" y="26325"/>
                    <a:pt x="13300" y="26325"/>
                  </a:cubicBezTo>
                  <a:cubicBezTo>
                    <a:pt x="6108" y="26325"/>
                    <a:pt x="274" y="20479"/>
                    <a:pt x="274" y="13311"/>
                  </a:cubicBezTo>
                  <a:cubicBezTo>
                    <a:pt x="274" y="6120"/>
                    <a:pt x="6132" y="286"/>
                    <a:pt x="13300" y="286"/>
                  </a:cubicBezTo>
                  <a:close/>
                  <a:moveTo>
                    <a:pt x="13300" y="0"/>
                  </a:moveTo>
                  <a:cubicBezTo>
                    <a:pt x="5966" y="0"/>
                    <a:pt x="1" y="5965"/>
                    <a:pt x="1" y="13311"/>
                  </a:cubicBezTo>
                  <a:cubicBezTo>
                    <a:pt x="1" y="20645"/>
                    <a:pt x="5966" y="26610"/>
                    <a:pt x="13300" y="26610"/>
                  </a:cubicBezTo>
                  <a:cubicBezTo>
                    <a:pt x="20634" y="26610"/>
                    <a:pt x="26611" y="20645"/>
                    <a:pt x="26611" y="13311"/>
                  </a:cubicBezTo>
                  <a:cubicBezTo>
                    <a:pt x="26611" y="5965"/>
                    <a:pt x="20634" y="0"/>
                    <a:pt x="13300" y="0"/>
                  </a:cubicBezTo>
                  <a:close/>
                </a:path>
              </a:pathLst>
            </a:custGeom>
            <a:solidFill>
              <a:schemeClr val="accent2"/>
            </a:solidFill>
            <a:ln w="9525" cap="flat" cmpd="sng">
              <a:solidFill>
                <a:schemeClr val="accent4">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roup 3780">
            <a:extLst>
              <a:ext uri="{FF2B5EF4-FFF2-40B4-BE49-F238E27FC236}">
                <a16:creationId xmlns:a16="http://schemas.microsoft.com/office/drawing/2014/main" id="{5436A44D-4D6A-3071-ADFF-EA5530EFE18B}"/>
              </a:ext>
            </a:extLst>
          </p:cNvPr>
          <p:cNvGrpSpPr/>
          <p:nvPr/>
        </p:nvGrpSpPr>
        <p:grpSpPr>
          <a:xfrm>
            <a:off x="6259280" y="847980"/>
            <a:ext cx="425449" cy="524404"/>
            <a:chOff x="498275" y="1051797"/>
            <a:chExt cx="845884" cy="1042628"/>
          </a:xfrm>
        </p:grpSpPr>
        <p:grpSp>
          <p:nvGrpSpPr>
            <p:cNvPr id="3782" name="Google Shape;3796;p41">
              <a:extLst>
                <a:ext uri="{FF2B5EF4-FFF2-40B4-BE49-F238E27FC236}">
                  <a16:creationId xmlns:a16="http://schemas.microsoft.com/office/drawing/2014/main" id="{22AA40CD-BFCE-C51F-339F-428A1FE04416}"/>
                </a:ext>
              </a:extLst>
            </p:cNvPr>
            <p:cNvGrpSpPr/>
            <p:nvPr/>
          </p:nvGrpSpPr>
          <p:grpSpPr>
            <a:xfrm>
              <a:off x="895580" y="1893204"/>
              <a:ext cx="50585" cy="201221"/>
              <a:chOff x="1468027" y="2681123"/>
              <a:chExt cx="50585" cy="201221"/>
            </a:xfrm>
          </p:grpSpPr>
          <p:sp>
            <p:nvSpPr>
              <p:cNvPr id="3931" name="Google Shape;3797;p41">
                <a:extLst>
                  <a:ext uri="{FF2B5EF4-FFF2-40B4-BE49-F238E27FC236}">
                    <a16:creationId xmlns:a16="http://schemas.microsoft.com/office/drawing/2014/main" id="{593853CF-DE63-2AC4-7D7A-A65BAE1AF30E}"/>
                  </a:ext>
                </a:extLst>
              </p:cNvPr>
              <p:cNvSpPr/>
              <p:nvPr/>
            </p:nvSpPr>
            <p:spPr>
              <a:xfrm>
                <a:off x="1489547" y="2681123"/>
                <a:ext cx="8235" cy="175942"/>
              </a:xfrm>
              <a:custGeom>
                <a:avLst/>
                <a:gdLst/>
                <a:ahLst/>
                <a:cxnLst/>
                <a:rect l="l" t="t" r="r" b="b"/>
                <a:pathLst>
                  <a:path w="287" h="6132" extrusionOk="0">
                    <a:moveTo>
                      <a:pt x="1" y="0"/>
                    </a:moveTo>
                    <a:lnTo>
                      <a:pt x="1" y="6132"/>
                    </a:lnTo>
                    <a:lnTo>
                      <a:pt x="287" y="6132"/>
                    </a:lnTo>
                    <a:lnTo>
                      <a:pt x="28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798;p41">
                <a:extLst>
                  <a:ext uri="{FF2B5EF4-FFF2-40B4-BE49-F238E27FC236}">
                    <a16:creationId xmlns:a16="http://schemas.microsoft.com/office/drawing/2014/main" id="{107BF236-F11C-CAF6-E7DE-BE7D00B84B38}"/>
                  </a:ext>
                </a:extLst>
              </p:cNvPr>
              <p:cNvSpPr/>
              <p:nvPr/>
            </p:nvSpPr>
            <p:spPr>
              <a:xfrm>
                <a:off x="1468027" y="2831759"/>
                <a:ext cx="50585" cy="50585"/>
              </a:xfrm>
              <a:custGeom>
                <a:avLst/>
                <a:gdLst/>
                <a:ahLst/>
                <a:cxnLst/>
                <a:rect l="l" t="t" r="r" b="b"/>
                <a:pathLst>
                  <a:path w="1763" h="1763" extrusionOk="0">
                    <a:moveTo>
                      <a:pt x="882" y="1"/>
                    </a:moveTo>
                    <a:cubicBezTo>
                      <a:pt x="394" y="1"/>
                      <a:pt x="1" y="394"/>
                      <a:pt x="1" y="882"/>
                    </a:cubicBezTo>
                    <a:cubicBezTo>
                      <a:pt x="1" y="1358"/>
                      <a:pt x="394" y="1763"/>
                      <a:pt x="882" y="1763"/>
                    </a:cubicBezTo>
                    <a:cubicBezTo>
                      <a:pt x="1370" y="1763"/>
                      <a:pt x="1763" y="1358"/>
                      <a:pt x="1763" y="882"/>
                    </a:cubicBezTo>
                    <a:cubicBezTo>
                      <a:pt x="1763" y="394"/>
                      <a:pt x="1370" y="1"/>
                      <a:pt x="882" y="1"/>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3" name="Google Shape;3800;p41">
              <a:extLst>
                <a:ext uri="{FF2B5EF4-FFF2-40B4-BE49-F238E27FC236}">
                  <a16:creationId xmlns:a16="http://schemas.microsoft.com/office/drawing/2014/main" id="{D7C4AD47-2FB1-939A-B09E-0D7464710C79}"/>
                </a:ext>
              </a:extLst>
            </p:cNvPr>
            <p:cNvSpPr/>
            <p:nvPr/>
          </p:nvSpPr>
          <p:spPr>
            <a:xfrm>
              <a:off x="502034" y="1055211"/>
              <a:ext cx="837678" cy="838022"/>
            </a:xfrm>
            <a:custGeom>
              <a:avLst/>
              <a:gdLst/>
              <a:ahLst/>
              <a:cxnLst/>
              <a:rect l="l" t="t" r="r" b="b"/>
              <a:pathLst>
                <a:path w="29195" h="29207" extrusionOk="0">
                  <a:moveTo>
                    <a:pt x="14598" y="0"/>
                  </a:moveTo>
                  <a:cubicBezTo>
                    <a:pt x="6537" y="0"/>
                    <a:pt x="1" y="6537"/>
                    <a:pt x="1" y="14609"/>
                  </a:cubicBezTo>
                  <a:cubicBezTo>
                    <a:pt x="1" y="22670"/>
                    <a:pt x="6537" y="29206"/>
                    <a:pt x="14598" y="29206"/>
                  </a:cubicBezTo>
                  <a:cubicBezTo>
                    <a:pt x="22658" y="29206"/>
                    <a:pt x="29195" y="22670"/>
                    <a:pt x="29195" y="14609"/>
                  </a:cubicBezTo>
                  <a:cubicBezTo>
                    <a:pt x="29195" y="6537"/>
                    <a:pt x="22658" y="0"/>
                    <a:pt x="14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84" name="Google Shape;3801;p41">
              <a:extLst>
                <a:ext uri="{FF2B5EF4-FFF2-40B4-BE49-F238E27FC236}">
                  <a16:creationId xmlns:a16="http://schemas.microsoft.com/office/drawing/2014/main" id="{E9705A7B-D315-E9A1-BD57-4BD5551CEB07}"/>
                </a:ext>
              </a:extLst>
            </p:cNvPr>
            <p:cNvSpPr/>
            <p:nvPr/>
          </p:nvSpPr>
          <p:spPr>
            <a:xfrm>
              <a:off x="498275" y="1051797"/>
              <a:ext cx="845884" cy="845539"/>
            </a:xfrm>
            <a:custGeom>
              <a:avLst/>
              <a:gdLst/>
              <a:ahLst/>
              <a:cxnLst/>
              <a:rect l="l" t="t" r="r" b="b"/>
              <a:pathLst>
                <a:path w="29481" h="29469" extrusionOk="0">
                  <a:moveTo>
                    <a:pt x="14729" y="274"/>
                  </a:moveTo>
                  <a:cubicBezTo>
                    <a:pt x="22706" y="274"/>
                    <a:pt x="29195" y="6751"/>
                    <a:pt x="29183" y="14728"/>
                  </a:cubicBezTo>
                  <a:cubicBezTo>
                    <a:pt x="29183" y="22682"/>
                    <a:pt x="22694" y="29170"/>
                    <a:pt x="14729" y="29170"/>
                  </a:cubicBezTo>
                  <a:cubicBezTo>
                    <a:pt x="6764" y="29170"/>
                    <a:pt x="275" y="22705"/>
                    <a:pt x="275" y="14728"/>
                  </a:cubicBezTo>
                  <a:cubicBezTo>
                    <a:pt x="275" y="6763"/>
                    <a:pt x="6752" y="274"/>
                    <a:pt x="14729" y="274"/>
                  </a:cubicBezTo>
                  <a:close/>
                  <a:moveTo>
                    <a:pt x="14729" y="0"/>
                  </a:moveTo>
                  <a:cubicBezTo>
                    <a:pt x="6609" y="0"/>
                    <a:pt x="1" y="6608"/>
                    <a:pt x="1" y="14740"/>
                  </a:cubicBezTo>
                  <a:cubicBezTo>
                    <a:pt x="1" y="22860"/>
                    <a:pt x="6609" y="29468"/>
                    <a:pt x="14729" y="29468"/>
                  </a:cubicBezTo>
                  <a:cubicBezTo>
                    <a:pt x="22873" y="29468"/>
                    <a:pt x="29481" y="22848"/>
                    <a:pt x="29469" y="14740"/>
                  </a:cubicBezTo>
                  <a:cubicBezTo>
                    <a:pt x="29469" y="6608"/>
                    <a:pt x="22861" y="0"/>
                    <a:pt x="1472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803;p41">
              <a:extLst>
                <a:ext uri="{FF2B5EF4-FFF2-40B4-BE49-F238E27FC236}">
                  <a16:creationId xmlns:a16="http://schemas.microsoft.com/office/drawing/2014/main" id="{1EBE77A2-9E54-AF20-6D72-D0B0F62D3981}"/>
                </a:ext>
              </a:extLst>
            </p:cNvPr>
            <p:cNvSpPr/>
            <p:nvPr/>
          </p:nvSpPr>
          <p:spPr>
            <a:xfrm>
              <a:off x="543380" y="1096528"/>
              <a:ext cx="660387" cy="660387"/>
            </a:xfrm>
            <a:custGeom>
              <a:avLst/>
              <a:gdLst/>
              <a:ahLst/>
              <a:cxnLst/>
              <a:rect l="l" t="t" r="r" b="b"/>
              <a:pathLst>
                <a:path w="23016" h="23016" extrusionOk="0">
                  <a:moveTo>
                    <a:pt x="13157" y="1"/>
                  </a:moveTo>
                  <a:cubicBezTo>
                    <a:pt x="5894" y="1"/>
                    <a:pt x="0" y="5906"/>
                    <a:pt x="0" y="13157"/>
                  </a:cubicBezTo>
                  <a:cubicBezTo>
                    <a:pt x="0" y="17074"/>
                    <a:pt x="1715" y="20599"/>
                    <a:pt x="4441" y="23016"/>
                  </a:cubicBezTo>
                  <a:cubicBezTo>
                    <a:pt x="2382" y="20694"/>
                    <a:pt x="1132" y="17646"/>
                    <a:pt x="1132" y="14300"/>
                  </a:cubicBezTo>
                  <a:cubicBezTo>
                    <a:pt x="1132" y="7037"/>
                    <a:pt x="7025" y="1144"/>
                    <a:pt x="14288" y="1144"/>
                  </a:cubicBezTo>
                  <a:cubicBezTo>
                    <a:pt x="17634" y="1144"/>
                    <a:pt x="20694" y="2382"/>
                    <a:pt x="23015" y="4442"/>
                  </a:cubicBezTo>
                  <a:cubicBezTo>
                    <a:pt x="20598" y="1715"/>
                    <a:pt x="17086" y="1"/>
                    <a:pt x="13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804;p41">
              <a:extLst>
                <a:ext uri="{FF2B5EF4-FFF2-40B4-BE49-F238E27FC236}">
                  <a16:creationId xmlns:a16="http://schemas.microsoft.com/office/drawing/2014/main" id="{91A70F5A-0BED-2AF4-4489-DD6CB94013B8}"/>
                </a:ext>
              </a:extLst>
            </p:cNvPr>
            <p:cNvSpPr/>
            <p:nvPr/>
          </p:nvSpPr>
          <p:spPr>
            <a:xfrm>
              <a:off x="539277" y="1092454"/>
              <a:ext cx="763565" cy="763536"/>
            </a:xfrm>
            <a:custGeom>
              <a:avLst/>
              <a:gdLst/>
              <a:ahLst/>
              <a:cxnLst/>
              <a:rect l="l" t="t" r="r" b="b"/>
              <a:pathLst>
                <a:path w="26612" h="26611" extrusionOk="0">
                  <a:moveTo>
                    <a:pt x="13300" y="286"/>
                  </a:moveTo>
                  <a:cubicBezTo>
                    <a:pt x="20491" y="286"/>
                    <a:pt x="26325" y="6132"/>
                    <a:pt x="26325" y="13311"/>
                  </a:cubicBezTo>
                  <a:cubicBezTo>
                    <a:pt x="26325" y="20491"/>
                    <a:pt x="20479" y="26325"/>
                    <a:pt x="13300" y="26325"/>
                  </a:cubicBezTo>
                  <a:cubicBezTo>
                    <a:pt x="6108" y="26325"/>
                    <a:pt x="274" y="20479"/>
                    <a:pt x="274" y="13311"/>
                  </a:cubicBezTo>
                  <a:cubicBezTo>
                    <a:pt x="274" y="6120"/>
                    <a:pt x="6132" y="286"/>
                    <a:pt x="13300" y="286"/>
                  </a:cubicBezTo>
                  <a:close/>
                  <a:moveTo>
                    <a:pt x="13300" y="0"/>
                  </a:moveTo>
                  <a:cubicBezTo>
                    <a:pt x="5966" y="0"/>
                    <a:pt x="1" y="5965"/>
                    <a:pt x="1" y="13311"/>
                  </a:cubicBezTo>
                  <a:cubicBezTo>
                    <a:pt x="1" y="20645"/>
                    <a:pt x="5966" y="26610"/>
                    <a:pt x="13300" y="26610"/>
                  </a:cubicBezTo>
                  <a:cubicBezTo>
                    <a:pt x="20634" y="26610"/>
                    <a:pt x="26611" y="20645"/>
                    <a:pt x="26611" y="13311"/>
                  </a:cubicBezTo>
                  <a:cubicBezTo>
                    <a:pt x="26611" y="5965"/>
                    <a:pt x="20634" y="0"/>
                    <a:pt x="13300" y="0"/>
                  </a:cubicBezTo>
                  <a:close/>
                </a:path>
              </a:pathLst>
            </a:custGeom>
            <a:solidFill>
              <a:schemeClr val="accent2"/>
            </a:solidFill>
            <a:ln w="9525" cap="flat" cmpd="sng">
              <a:solidFill>
                <a:schemeClr val="accent4">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roup 60">
            <a:extLst>
              <a:ext uri="{FF2B5EF4-FFF2-40B4-BE49-F238E27FC236}">
                <a16:creationId xmlns:a16="http://schemas.microsoft.com/office/drawing/2014/main" id="{D247FB9E-B604-D655-1A4E-E17B4E6E7DC2}"/>
              </a:ext>
            </a:extLst>
          </p:cNvPr>
          <p:cNvGrpSpPr/>
          <p:nvPr/>
        </p:nvGrpSpPr>
        <p:grpSpPr>
          <a:xfrm>
            <a:off x="3378777" y="868430"/>
            <a:ext cx="425449" cy="524404"/>
            <a:chOff x="498275" y="1051797"/>
            <a:chExt cx="845884" cy="1042628"/>
          </a:xfrm>
        </p:grpSpPr>
        <p:grpSp>
          <p:nvGrpSpPr>
            <p:cNvPr id="62" name="Google Shape;3796;p41">
              <a:extLst>
                <a:ext uri="{FF2B5EF4-FFF2-40B4-BE49-F238E27FC236}">
                  <a16:creationId xmlns:a16="http://schemas.microsoft.com/office/drawing/2014/main" id="{B5863DE2-E4B1-4FFA-F2A4-C48BD635DF19}"/>
                </a:ext>
              </a:extLst>
            </p:cNvPr>
            <p:cNvGrpSpPr/>
            <p:nvPr/>
          </p:nvGrpSpPr>
          <p:grpSpPr>
            <a:xfrm>
              <a:off x="895580" y="1893204"/>
              <a:ext cx="50585" cy="201221"/>
              <a:chOff x="1468027" y="2681123"/>
              <a:chExt cx="50585" cy="201221"/>
            </a:xfrm>
          </p:grpSpPr>
          <p:sp>
            <p:nvSpPr>
              <p:cNvPr id="3779" name="Google Shape;3797;p41">
                <a:extLst>
                  <a:ext uri="{FF2B5EF4-FFF2-40B4-BE49-F238E27FC236}">
                    <a16:creationId xmlns:a16="http://schemas.microsoft.com/office/drawing/2014/main" id="{07605829-0C12-98DD-D560-1AA1AF11658D}"/>
                  </a:ext>
                </a:extLst>
              </p:cNvPr>
              <p:cNvSpPr/>
              <p:nvPr/>
            </p:nvSpPr>
            <p:spPr>
              <a:xfrm>
                <a:off x="1489547" y="2681123"/>
                <a:ext cx="8235" cy="175942"/>
              </a:xfrm>
              <a:custGeom>
                <a:avLst/>
                <a:gdLst/>
                <a:ahLst/>
                <a:cxnLst/>
                <a:rect l="l" t="t" r="r" b="b"/>
                <a:pathLst>
                  <a:path w="287" h="6132" extrusionOk="0">
                    <a:moveTo>
                      <a:pt x="1" y="0"/>
                    </a:moveTo>
                    <a:lnTo>
                      <a:pt x="1" y="6132"/>
                    </a:lnTo>
                    <a:lnTo>
                      <a:pt x="287" y="6132"/>
                    </a:lnTo>
                    <a:lnTo>
                      <a:pt x="28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98;p41">
                <a:extLst>
                  <a:ext uri="{FF2B5EF4-FFF2-40B4-BE49-F238E27FC236}">
                    <a16:creationId xmlns:a16="http://schemas.microsoft.com/office/drawing/2014/main" id="{0EAFEDC2-BD49-F8A0-2FDF-5F34314893E7}"/>
                  </a:ext>
                </a:extLst>
              </p:cNvPr>
              <p:cNvSpPr/>
              <p:nvPr/>
            </p:nvSpPr>
            <p:spPr>
              <a:xfrm>
                <a:off x="1468027" y="2831759"/>
                <a:ext cx="50585" cy="50585"/>
              </a:xfrm>
              <a:custGeom>
                <a:avLst/>
                <a:gdLst/>
                <a:ahLst/>
                <a:cxnLst/>
                <a:rect l="l" t="t" r="r" b="b"/>
                <a:pathLst>
                  <a:path w="1763" h="1763" extrusionOk="0">
                    <a:moveTo>
                      <a:pt x="882" y="1"/>
                    </a:moveTo>
                    <a:cubicBezTo>
                      <a:pt x="394" y="1"/>
                      <a:pt x="1" y="394"/>
                      <a:pt x="1" y="882"/>
                    </a:cubicBezTo>
                    <a:cubicBezTo>
                      <a:pt x="1" y="1358"/>
                      <a:pt x="394" y="1763"/>
                      <a:pt x="882" y="1763"/>
                    </a:cubicBezTo>
                    <a:cubicBezTo>
                      <a:pt x="1370" y="1763"/>
                      <a:pt x="1763" y="1358"/>
                      <a:pt x="1763" y="882"/>
                    </a:cubicBezTo>
                    <a:cubicBezTo>
                      <a:pt x="1763" y="394"/>
                      <a:pt x="1370" y="1"/>
                      <a:pt x="882" y="1"/>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3800;p41">
              <a:extLst>
                <a:ext uri="{FF2B5EF4-FFF2-40B4-BE49-F238E27FC236}">
                  <a16:creationId xmlns:a16="http://schemas.microsoft.com/office/drawing/2014/main" id="{2B759F20-2432-ADB6-AC57-32D8F7286216}"/>
                </a:ext>
              </a:extLst>
            </p:cNvPr>
            <p:cNvSpPr/>
            <p:nvPr/>
          </p:nvSpPr>
          <p:spPr>
            <a:xfrm>
              <a:off x="502034" y="1055211"/>
              <a:ext cx="837678" cy="838022"/>
            </a:xfrm>
            <a:custGeom>
              <a:avLst/>
              <a:gdLst/>
              <a:ahLst/>
              <a:cxnLst/>
              <a:rect l="l" t="t" r="r" b="b"/>
              <a:pathLst>
                <a:path w="29195" h="29207" extrusionOk="0">
                  <a:moveTo>
                    <a:pt x="14598" y="0"/>
                  </a:moveTo>
                  <a:cubicBezTo>
                    <a:pt x="6537" y="0"/>
                    <a:pt x="1" y="6537"/>
                    <a:pt x="1" y="14609"/>
                  </a:cubicBezTo>
                  <a:cubicBezTo>
                    <a:pt x="1" y="22670"/>
                    <a:pt x="6537" y="29206"/>
                    <a:pt x="14598" y="29206"/>
                  </a:cubicBezTo>
                  <a:cubicBezTo>
                    <a:pt x="22658" y="29206"/>
                    <a:pt x="29195" y="22670"/>
                    <a:pt x="29195" y="14609"/>
                  </a:cubicBezTo>
                  <a:cubicBezTo>
                    <a:pt x="29195" y="6537"/>
                    <a:pt x="22658" y="0"/>
                    <a:pt x="14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6" name="Google Shape;3801;p41">
              <a:extLst>
                <a:ext uri="{FF2B5EF4-FFF2-40B4-BE49-F238E27FC236}">
                  <a16:creationId xmlns:a16="http://schemas.microsoft.com/office/drawing/2014/main" id="{EF5FD5EB-E41C-7145-C092-501DCFABEA94}"/>
                </a:ext>
              </a:extLst>
            </p:cNvPr>
            <p:cNvSpPr/>
            <p:nvPr/>
          </p:nvSpPr>
          <p:spPr>
            <a:xfrm>
              <a:off x="498275" y="1051797"/>
              <a:ext cx="845884" cy="845539"/>
            </a:xfrm>
            <a:custGeom>
              <a:avLst/>
              <a:gdLst/>
              <a:ahLst/>
              <a:cxnLst/>
              <a:rect l="l" t="t" r="r" b="b"/>
              <a:pathLst>
                <a:path w="29481" h="29469" extrusionOk="0">
                  <a:moveTo>
                    <a:pt x="14729" y="274"/>
                  </a:moveTo>
                  <a:cubicBezTo>
                    <a:pt x="22706" y="274"/>
                    <a:pt x="29195" y="6751"/>
                    <a:pt x="29183" y="14728"/>
                  </a:cubicBezTo>
                  <a:cubicBezTo>
                    <a:pt x="29183" y="22682"/>
                    <a:pt x="22694" y="29170"/>
                    <a:pt x="14729" y="29170"/>
                  </a:cubicBezTo>
                  <a:cubicBezTo>
                    <a:pt x="6764" y="29170"/>
                    <a:pt x="275" y="22705"/>
                    <a:pt x="275" y="14728"/>
                  </a:cubicBezTo>
                  <a:cubicBezTo>
                    <a:pt x="275" y="6763"/>
                    <a:pt x="6752" y="274"/>
                    <a:pt x="14729" y="274"/>
                  </a:cubicBezTo>
                  <a:close/>
                  <a:moveTo>
                    <a:pt x="14729" y="0"/>
                  </a:moveTo>
                  <a:cubicBezTo>
                    <a:pt x="6609" y="0"/>
                    <a:pt x="1" y="6608"/>
                    <a:pt x="1" y="14740"/>
                  </a:cubicBezTo>
                  <a:cubicBezTo>
                    <a:pt x="1" y="22860"/>
                    <a:pt x="6609" y="29468"/>
                    <a:pt x="14729" y="29468"/>
                  </a:cubicBezTo>
                  <a:cubicBezTo>
                    <a:pt x="22873" y="29468"/>
                    <a:pt x="29481" y="22848"/>
                    <a:pt x="29469" y="14740"/>
                  </a:cubicBezTo>
                  <a:cubicBezTo>
                    <a:pt x="29469" y="6608"/>
                    <a:pt x="22861" y="0"/>
                    <a:pt x="1472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803;p41">
              <a:extLst>
                <a:ext uri="{FF2B5EF4-FFF2-40B4-BE49-F238E27FC236}">
                  <a16:creationId xmlns:a16="http://schemas.microsoft.com/office/drawing/2014/main" id="{FEB59719-575A-8B13-7AC1-916752D4BA07}"/>
                </a:ext>
              </a:extLst>
            </p:cNvPr>
            <p:cNvSpPr/>
            <p:nvPr/>
          </p:nvSpPr>
          <p:spPr>
            <a:xfrm>
              <a:off x="543380" y="1096528"/>
              <a:ext cx="660387" cy="660387"/>
            </a:xfrm>
            <a:custGeom>
              <a:avLst/>
              <a:gdLst/>
              <a:ahLst/>
              <a:cxnLst/>
              <a:rect l="l" t="t" r="r" b="b"/>
              <a:pathLst>
                <a:path w="23016" h="23016" extrusionOk="0">
                  <a:moveTo>
                    <a:pt x="13157" y="1"/>
                  </a:moveTo>
                  <a:cubicBezTo>
                    <a:pt x="5894" y="1"/>
                    <a:pt x="0" y="5906"/>
                    <a:pt x="0" y="13157"/>
                  </a:cubicBezTo>
                  <a:cubicBezTo>
                    <a:pt x="0" y="17074"/>
                    <a:pt x="1715" y="20599"/>
                    <a:pt x="4441" y="23016"/>
                  </a:cubicBezTo>
                  <a:cubicBezTo>
                    <a:pt x="2382" y="20694"/>
                    <a:pt x="1132" y="17646"/>
                    <a:pt x="1132" y="14300"/>
                  </a:cubicBezTo>
                  <a:cubicBezTo>
                    <a:pt x="1132" y="7037"/>
                    <a:pt x="7025" y="1144"/>
                    <a:pt x="14288" y="1144"/>
                  </a:cubicBezTo>
                  <a:cubicBezTo>
                    <a:pt x="17634" y="1144"/>
                    <a:pt x="20694" y="2382"/>
                    <a:pt x="23015" y="4442"/>
                  </a:cubicBezTo>
                  <a:cubicBezTo>
                    <a:pt x="20598" y="1715"/>
                    <a:pt x="17086" y="1"/>
                    <a:pt x="13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804;p41">
              <a:extLst>
                <a:ext uri="{FF2B5EF4-FFF2-40B4-BE49-F238E27FC236}">
                  <a16:creationId xmlns:a16="http://schemas.microsoft.com/office/drawing/2014/main" id="{C9B3AA4C-6EFF-3351-0444-41FED2B419A1}"/>
                </a:ext>
              </a:extLst>
            </p:cNvPr>
            <p:cNvSpPr/>
            <p:nvPr/>
          </p:nvSpPr>
          <p:spPr>
            <a:xfrm>
              <a:off x="539277" y="1092454"/>
              <a:ext cx="763565" cy="763536"/>
            </a:xfrm>
            <a:custGeom>
              <a:avLst/>
              <a:gdLst/>
              <a:ahLst/>
              <a:cxnLst/>
              <a:rect l="l" t="t" r="r" b="b"/>
              <a:pathLst>
                <a:path w="26612" h="26611" extrusionOk="0">
                  <a:moveTo>
                    <a:pt x="13300" y="286"/>
                  </a:moveTo>
                  <a:cubicBezTo>
                    <a:pt x="20491" y="286"/>
                    <a:pt x="26325" y="6132"/>
                    <a:pt x="26325" y="13311"/>
                  </a:cubicBezTo>
                  <a:cubicBezTo>
                    <a:pt x="26325" y="20491"/>
                    <a:pt x="20479" y="26325"/>
                    <a:pt x="13300" y="26325"/>
                  </a:cubicBezTo>
                  <a:cubicBezTo>
                    <a:pt x="6108" y="26325"/>
                    <a:pt x="274" y="20479"/>
                    <a:pt x="274" y="13311"/>
                  </a:cubicBezTo>
                  <a:cubicBezTo>
                    <a:pt x="274" y="6120"/>
                    <a:pt x="6132" y="286"/>
                    <a:pt x="13300" y="286"/>
                  </a:cubicBezTo>
                  <a:close/>
                  <a:moveTo>
                    <a:pt x="13300" y="0"/>
                  </a:moveTo>
                  <a:cubicBezTo>
                    <a:pt x="5966" y="0"/>
                    <a:pt x="1" y="5965"/>
                    <a:pt x="1" y="13311"/>
                  </a:cubicBezTo>
                  <a:cubicBezTo>
                    <a:pt x="1" y="20645"/>
                    <a:pt x="5966" y="26610"/>
                    <a:pt x="13300" y="26610"/>
                  </a:cubicBezTo>
                  <a:cubicBezTo>
                    <a:pt x="20634" y="26610"/>
                    <a:pt x="26611" y="20645"/>
                    <a:pt x="26611" y="13311"/>
                  </a:cubicBezTo>
                  <a:cubicBezTo>
                    <a:pt x="26611" y="5965"/>
                    <a:pt x="20634" y="0"/>
                    <a:pt x="13300" y="0"/>
                  </a:cubicBezTo>
                  <a:close/>
                </a:path>
              </a:pathLst>
            </a:custGeom>
            <a:solidFill>
              <a:schemeClr val="accent2"/>
            </a:solidFill>
            <a:ln w="9525" cap="flat" cmpd="sng">
              <a:solidFill>
                <a:schemeClr val="accent4">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6" name="Google Shape;3786;p41"/>
          <p:cNvSpPr txBox="1">
            <a:spLocks noGrp="1"/>
          </p:cNvSpPr>
          <p:nvPr>
            <p:ph type="title"/>
          </p:nvPr>
        </p:nvSpPr>
        <p:spPr>
          <a:xfrm>
            <a:off x="457200" y="105284"/>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0" dirty="0">
                <a:solidFill>
                  <a:schemeClr val="bg1"/>
                </a:solidFill>
                <a:latin typeface="Montserrat Light" pitchFamily="2" charset="77"/>
              </a:rPr>
              <a:t>Data Cleaning using SQL</a:t>
            </a:r>
            <a:endParaRPr sz="2400" b="0" dirty="0">
              <a:solidFill>
                <a:schemeClr val="bg1"/>
              </a:solidFill>
              <a:latin typeface="Montserrat Light" pitchFamily="2" charset="77"/>
            </a:endParaRPr>
          </a:p>
        </p:txBody>
      </p:sp>
      <p:grpSp>
        <p:nvGrpSpPr>
          <p:cNvPr id="11" name="Group 10">
            <a:extLst>
              <a:ext uri="{FF2B5EF4-FFF2-40B4-BE49-F238E27FC236}">
                <a16:creationId xmlns:a16="http://schemas.microsoft.com/office/drawing/2014/main" id="{E8034144-AD8E-CEC0-C5B1-80BD69034372}"/>
              </a:ext>
            </a:extLst>
          </p:cNvPr>
          <p:cNvGrpSpPr/>
          <p:nvPr/>
        </p:nvGrpSpPr>
        <p:grpSpPr>
          <a:xfrm>
            <a:off x="498275" y="868430"/>
            <a:ext cx="425449" cy="524404"/>
            <a:chOff x="498275" y="1051797"/>
            <a:chExt cx="845884" cy="1042628"/>
          </a:xfrm>
        </p:grpSpPr>
        <p:grpSp>
          <p:nvGrpSpPr>
            <p:cNvPr id="3796" name="Google Shape;3796;p41"/>
            <p:cNvGrpSpPr/>
            <p:nvPr/>
          </p:nvGrpSpPr>
          <p:grpSpPr>
            <a:xfrm>
              <a:off x="895580" y="1893204"/>
              <a:ext cx="50585" cy="201221"/>
              <a:chOff x="1468027" y="2681123"/>
              <a:chExt cx="50585" cy="201221"/>
            </a:xfrm>
          </p:grpSpPr>
          <p:sp>
            <p:nvSpPr>
              <p:cNvPr id="3797" name="Google Shape;3797;p41"/>
              <p:cNvSpPr/>
              <p:nvPr/>
            </p:nvSpPr>
            <p:spPr>
              <a:xfrm>
                <a:off x="1489547" y="2681123"/>
                <a:ext cx="8235" cy="175942"/>
              </a:xfrm>
              <a:custGeom>
                <a:avLst/>
                <a:gdLst/>
                <a:ahLst/>
                <a:cxnLst/>
                <a:rect l="l" t="t" r="r" b="b"/>
                <a:pathLst>
                  <a:path w="287" h="6132" extrusionOk="0">
                    <a:moveTo>
                      <a:pt x="1" y="0"/>
                    </a:moveTo>
                    <a:lnTo>
                      <a:pt x="1" y="6132"/>
                    </a:lnTo>
                    <a:lnTo>
                      <a:pt x="287" y="6132"/>
                    </a:lnTo>
                    <a:lnTo>
                      <a:pt x="287"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1"/>
              <p:cNvSpPr/>
              <p:nvPr/>
            </p:nvSpPr>
            <p:spPr>
              <a:xfrm>
                <a:off x="1468027" y="2831759"/>
                <a:ext cx="50585" cy="50585"/>
              </a:xfrm>
              <a:custGeom>
                <a:avLst/>
                <a:gdLst/>
                <a:ahLst/>
                <a:cxnLst/>
                <a:rect l="l" t="t" r="r" b="b"/>
                <a:pathLst>
                  <a:path w="1763" h="1763" extrusionOk="0">
                    <a:moveTo>
                      <a:pt x="882" y="1"/>
                    </a:moveTo>
                    <a:cubicBezTo>
                      <a:pt x="394" y="1"/>
                      <a:pt x="1" y="394"/>
                      <a:pt x="1" y="882"/>
                    </a:cubicBezTo>
                    <a:cubicBezTo>
                      <a:pt x="1" y="1358"/>
                      <a:pt x="394" y="1763"/>
                      <a:pt x="882" y="1763"/>
                    </a:cubicBezTo>
                    <a:cubicBezTo>
                      <a:pt x="1370" y="1763"/>
                      <a:pt x="1763" y="1358"/>
                      <a:pt x="1763" y="882"/>
                    </a:cubicBezTo>
                    <a:cubicBezTo>
                      <a:pt x="1763" y="394"/>
                      <a:pt x="1370" y="1"/>
                      <a:pt x="882" y="1"/>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0" name="Google Shape;3800;p41"/>
            <p:cNvSpPr/>
            <p:nvPr/>
          </p:nvSpPr>
          <p:spPr>
            <a:xfrm>
              <a:off x="502034" y="1055211"/>
              <a:ext cx="837678" cy="838022"/>
            </a:xfrm>
            <a:custGeom>
              <a:avLst/>
              <a:gdLst/>
              <a:ahLst/>
              <a:cxnLst/>
              <a:rect l="l" t="t" r="r" b="b"/>
              <a:pathLst>
                <a:path w="29195" h="29207" extrusionOk="0">
                  <a:moveTo>
                    <a:pt x="14598" y="0"/>
                  </a:moveTo>
                  <a:cubicBezTo>
                    <a:pt x="6537" y="0"/>
                    <a:pt x="1" y="6537"/>
                    <a:pt x="1" y="14609"/>
                  </a:cubicBezTo>
                  <a:cubicBezTo>
                    <a:pt x="1" y="22670"/>
                    <a:pt x="6537" y="29206"/>
                    <a:pt x="14598" y="29206"/>
                  </a:cubicBezTo>
                  <a:cubicBezTo>
                    <a:pt x="22658" y="29206"/>
                    <a:pt x="29195" y="22670"/>
                    <a:pt x="29195" y="14609"/>
                  </a:cubicBezTo>
                  <a:cubicBezTo>
                    <a:pt x="29195" y="6537"/>
                    <a:pt x="22658" y="0"/>
                    <a:pt x="145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1" name="Google Shape;3801;p41"/>
            <p:cNvSpPr/>
            <p:nvPr/>
          </p:nvSpPr>
          <p:spPr>
            <a:xfrm>
              <a:off x="498275" y="1051797"/>
              <a:ext cx="845884" cy="845539"/>
            </a:xfrm>
            <a:custGeom>
              <a:avLst/>
              <a:gdLst/>
              <a:ahLst/>
              <a:cxnLst/>
              <a:rect l="l" t="t" r="r" b="b"/>
              <a:pathLst>
                <a:path w="29481" h="29469" extrusionOk="0">
                  <a:moveTo>
                    <a:pt x="14729" y="274"/>
                  </a:moveTo>
                  <a:cubicBezTo>
                    <a:pt x="22706" y="274"/>
                    <a:pt x="29195" y="6751"/>
                    <a:pt x="29183" y="14728"/>
                  </a:cubicBezTo>
                  <a:cubicBezTo>
                    <a:pt x="29183" y="22682"/>
                    <a:pt x="22694" y="29170"/>
                    <a:pt x="14729" y="29170"/>
                  </a:cubicBezTo>
                  <a:cubicBezTo>
                    <a:pt x="6764" y="29170"/>
                    <a:pt x="275" y="22705"/>
                    <a:pt x="275" y="14728"/>
                  </a:cubicBezTo>
                  <a:cubicBezTo>
                    <a:pt x="275" y="6763"/>
                    <a:pt x="6752" y="274"/>
                    <a:pt x="14729" y="274"/>
                  </a:cubicBezTo>
                  <a:close/>
                  <a:moveTo>
                    <a:pt x="14729" y="0"/>
                  </a:moveTo>
                  <a:cubicBezTo>
                    <a:pt x="6609" y="0"/>
                    <a:pt x="1" y="6608"/>
                    <a:pt x="1" y="14740"/>
                  </a:cubicBezTo>
                  <a:cubicBezTo>
                    <a:pt x="1" y="22860"/>
                    <a:pt x="6609" y="29468"/>
                    <a:pt x="14729" y="29468"/>
                  </a:cubicBezTo>
                  <a:cubicBezTo>
                    <a:pt x="22873" y="29468"/>
                    <a:pt x="29481" y="22848"/>
                    <a:pt x="29469" y="14740"/>
                  </a:cubicBezTo>
                  <a:cubicBezTo>
                    <a:pt x="29469" y="6608"/>
                    <a:pt x="22861" y="0"/>
                    <a:pt x="14729"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1"/>
            <p:cNvSpPr/>
            <p:nvPr/>
          </p:nvSpPr>
          <p:spPr>
            <a:xfrm>
              <a:off x="543380" y="1096528"/>
              <a:ext cx="660387" cy="660387"/>
            </a:xfrm>
            <a:custGeom>
              <a:avLst/>
              <a:gdLst/>
              <a:ahLst/>
              <a:cxnLst/>
              <a:rect l="l" t="t" r="r" b="b"/>
              <a:pathLst>
                <a:path w="23016" h="23016" extrusionOk="0">
                  <a:moveTo>
                    <a:pt x="13157" y="1"/>
                  </a:moveTo>
                  <a:cubicBezTo>
                    <a:pt x="5894" y="1"/>
                    <a:pt x="0" y="5906"/>
                    <a:pt x="0" y="13157"/>
                  </a:cubicBezTo>
                  <a:cubicBezTo>
                    <a:pt x="0" y="17074"/>
                    <a:pt x="1715" y="20599"/>
                    <a:pt x="4441" y="23016"/>
                  </a:cubicBezTo>
                  <a:cubicBezTo>
                    <a:pt x="2382" y="20694"/>
                    <a:pt x="1132" y="17646"/>
                    <a:pt x="1132" y="14300"/>
                  </a:cubicBezTo>
                  <a:cubicBezTo>
                    <a:pt x="1132" y="7037"/>
                    <a:pt x="7025" y="1144"/>
                    <a:pt x="14288" y="1144"/>
                  </a:cubicBezTo>
                  <a:cubicBezTo>
                    <a:pt x="17634" y="1144"/>
                    <a:pt x="20694" y="2382"/>
                    <a:pt x="23015" y="4442"/>
                  </a:cubicBezTo>
                  <a:cubicBezTo>
                    <a:pt x="20598" y="1715"/>
                    <a:pt x="17086" y="1"/>
                    <a:pt x="13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1"/>
            <p:cNvSpPr/>
            <p:nvPr/>
          </p:nvSpPr>
          <p:spPr>
            <a:xfrm>
              <a:off x="539277" y="1092454"/>
              <a:ext cx="763565" cy="763536"/>
            </a:xfrm>
            <a:custGeom>
              <a:avLst/>
              <a:gdLst/>
              <a:ahLst/>
              <a:cxnLst/>
              <a:rect l="l" t="t" r="r" b="b"/>
              <a:pathLst>
                <a:path w="26612" h="26611" extrusionOk="0">
                  <a:moveTo>
                    <a:pt x="13300" y="286"/>
                  </a:moveTo>
                  <a:cubicBezTo>
                    <a:pt x="20491" y="286"/>
                    <a:pt x="26325" y="6132"/>
                    <a:pt x="26325" y="13311"/>
                  </a:cubicBezTo>
                  <a:cubicBezTo>
                    <a:pt x="26325" y="20491"/>
                    <a:pt x="20479" y="26325"/>
                    <a:pt x="13300" y="26325"/>
                  </a:cubicBezTo>
                  <a:cubicBezTo>
                    <a:pt x="6108" y="26325"/>
                    <a:pt x="274" y="20479"/>
                    <a:pt x="274" y="13311"/>
                  </a:cubicBezTo>
                  <a:cubicBezTo>
                    <a:pt x="274" y="6120"/>
                    <a:pt x="6132" y="286"/>
                    <a:pt x="13300" y="286"/>
                  </a:cubicBezTo>
                  <a:close/>
                  <a:moveTo>
                    <a:pt x="13300" y="0"/>
                  </a:moveTo>
                  <a:cubicBezTo>
                    <a:pt x="5966" y="0"/>
                    <a:pt x="1" y="5965"/>
                    <a:pt x="1" y="13311"/>
                  </a:cubicBezTo>
                  <a:cubicBezTo>
                    <a:pt x="1" y="20645"/>
                    <a:pt x="5966" y="26610"/>
                    <a:pt x="13300" y="26610"/>
                  </a:cubicBezTo>
                  <a:cubicBezTo>
                    <a:pt x="20634" y="26610"/>
                    <a:pt x="26611" y="20645"/>
                    <a:pt x="26611" y="13311"/>
                  </a:cubicBezTo>
                  <a:cubicBezTo>
                    <a:pt x="26611" y="5965"/>
                    <a:pt x="20634" y="0"/>
                    <a:pt x="13300" y="0"/>
                  </a:cubicBezTo>
                  <a:close/>
                </a:path>
              </a:pathLst>
            </a:custGeom>
            <a:solidFill>
              <a:schemeClr val="accent2"/>
            </a:solidFill>
            <a:ln w="9525" cap="flat" cmpd="sng">
              <a:solidFill>
                <a:schemeClr val="accent4">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3786;p41">
            <a:extLst>
              <a:ext uri="{FF2B5EF4-FFF2-40B4-BE49-F238E27FC236}">
                <a16:creationId xmlns:a16="http://schemas.microsoft.com/office/drawing/2014/main" id="{AEECA83C-3C50-1436-0F84-C2483D490217}"/>
              </a:ext>
            </a:extLst>
          </p:cNvPr>
          <p:cNvSpPr txBox="1">
            <a:spLocks/>
          </p:cNvSpPr>
          <p:nvPr/>
        </p:nvSpPr>
        <p:spPr>
          <a:xfrm>
            <a:off x="457200" y="858494"/>
            <a:ext cx="5302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800" b="0" dirty="0">
                <a:solidFill>
                  <a:schemeClr val="accent4">
                    <a:lumMod val="75000"/>
                  </a:schemeClr>
                </a:solidFill>
                <a:latin typeface="Montserrat" pitchFamily="2" charset="77"/>
              </a:rPr>
              <a:t>1</a:t>
            </a:r>
          </a:p>
        </p:txBody>
      </p:sp>
      <p:sp>
        <p:nvSpPr>
          <p:cNvPr id="56" name="Google Shape;3786;p41">
            <a:extLst>
              <a:ext uri="{FF2B5EF4-FFF2-40B4-BE49-F238E27FC236}">
                <a16:creationId xmlns:a16="http://schemas.microsoft.com/office/drawing/2014/main" id="{7BC6176F-8113-190C-DE36-F5CBB7518AA1}"/>
              </a:ext>
            </a:extLst>
          </p:cNvPr>
          <p:cNvSpPr txBox="1">
            <a:spLocks/>
          </p:cNvSpPr>
          <p:nvPr/>
        </p:nvSpPr>
        <p:spPr>
          <a:xfrm>
            <a:off x="1923434" y="4483775"/>
            <a:ext cx="5302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800" b="0" dirty="0">
                <a:solidFill>
                  <a:schemeClr val="accent4">
                    <a:lumMod val="75000"/>
                  </a:schemeClr>
                </a:solidFill>
                <a:latin typeface="Montserrat" pitchFamily="2" charset="77"/>
              </a:rPr>
              <a:t>2</a:t>
            </a:r>
          </a:p>
        </p:txBody>
      </p:sp>
      <p:sp>
        <p:nvSpPr>
          <p:cNvPr id="57" name="Google Shape;3786;p41">
            <a:extLst>
              <a:ext uri="{FF2B5EF4-FFF2-40B4-BE49-F238E27FC236}">
                <a16:creationId xmlns:a16="http://schemas.microsoft.com/office/drawing/2014/main" id="{475FD51A-29DD-17CD-42B8-ED11B2CC77DC}"/>
              </a:ext>
            </a:extLst>
          </p:cNvPr>
          <p:cNvSpPr txBox="1">
            <a:spLocks/>
          </p:cNvSpPr>
          <p:nvPr/>
        </p:nvSpPr>
        <p:spPr>
          <a:xfrm>
            <a:off x="3327488" y="848152"/>
            <a:ext cx="5302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800" b="0" dirty="0">
                <a:solidFill>
                  <a:schemeClr val="accent4">
                    <a:lumMod val="75000"/>
                  </a:schemeClr>
                </a:solidFill>
                <a:latin typeface="Montserrat" pitchFamily="2" charset="77"/>
              </a:rPr>
              <a:t>3</a:t>
            </a:r>
          </a:p>
        </p:txBody>
      </p:sp>
      <p:sp>
        <p:nvSpPr>
          <p:cNvPr id="58" name="Google Shape;3786;p41">
            <a:extLst>
              <a:ext uri="{FF2B5EF4-FFF2-40B4-BE49-F238E27FC236}">
                <a16:creationId xmlns:a16="http://schemas.microsoft.com/office/drawing/2014/main" id="{673912F7-5066-5243-8FB0-0F7C8F7BE5BF}"/>
              </a:ext>
            </a:extLst>
          </p:cNvPr>
          <p:cNvSpPr txBox="1">
            <a:spLocks/>
          </p:cNvSpPr>
          <p:nvPr/>
        </p:nvSpPr>
        <p:spPr>
          <a:xfrm>
            <a:off x="4794115" y="4504936"/>
            <a:ext cx="5302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800" b="0" dirty="0">
                <a:solidFill>
                  <a:schemeClr val="accent4">
                    <a:lumMod val="75000"/>
                  </a:schemeClr>
                </a:solidFill>
                <a:latin typeface="Montserrat" pitchFamily="2" charset="77"/>
              </a:rPr>
              <a:t>4</a:t>
            </a:r>
          </a:p>
        </p:txBody>
      </p:sp>
      <p:sp>
        <p:nvSpPr>
          <p:cNvPr id="59" name="Google Shape;3786;p41">
            <a:extLst>
              <a:ext uri="{FF2B5EF4-FFF2-40B4-BE49-F238E27FC236}">
                <a16:creationId xmlns:a16="http://schemas.microsoft.com/office/drawing/2014/main" id="{EBB890FD-CCBC-4FEC-7008-87EE8CBE5F0F}"/>
              </a:ext>
            </a:extLst>
          </p:cNvPr>
          <p:cNvSpPr txBox="1">
            <a:spLocks/>
          </p:cNvSpPr>
          <p:nvPr/>
        </p:nvSpPr>
        <p:spPr>
          <a:xfrm>
            <a:off x="6219449" y="845426"/>
            <a:ext cx="5302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800" b="0" dirty="0">
                <a:solidFill>
                  <a:schemeClr val="accent4">
                    <a:lumMod val="75000"/>
                  </a:schemeClr>
                </a:solidFill>
                <a:latin typeface="Montserrat" pitchFamily="2" charset="77"/>
              </a:rPr>
              <a:t>5</a:t>
            </a:r>
          </a:p>
        </p:txBody>
      </p:sp>
      <p:sp>
        <p:nvSpPr>
          <p:cNvPr id="60" name="Google Shape;3786;p41">
            <a:extLst>
              <a:ext uri="{FF2B5EF4-FFF2-40B4-BE49-F238E27FC236}">
                <a16:creationId xmlns:a16="http://schemas.microsoft.com/office/drawing/2014/main" id="{F171CD60-7AB7-ADB7-5641-018529A29814}"/>
              </a:ext>
            </a:extLst>
          </p:cNvPr>
          <p:cNvSpPr txBox="1">
            <a:spLocks/>
          </p:cNvSpPr>
          <p:nvPr/>
        </p:nvSpPr>
        <p:spPr>
          <a:xfrm>
            <a:off x="7659274" y="4487869"/>
            <a:ext cx="5302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IN" sz="1800" b="0" dirty="0">
                <a:solidFill>
                  <a:schemeClr val="accent4">
                    <a:lumMod val="75000"/>
                  </a:schemeClr>
                </a:solidFill>
                <a:latin typeface="Montserrat" pitchFamily="2" charset="77"/>
              </a:rPr>
              <a:t>6</a:t>
            </a:r>
          </a:p>
        </p:txBody>
      </p:sp>
      <p:sp>
        <p:nvSpPr>
          <p:cNvPr id="2" name="Google Shape;3786;p41">
            <a:extLst>
              <a:ext uri="{FF2B5EF4-FFF2-40B4-BE49-F238E27FC236}">
                <a16:creationId xmlns:a16="http://schemas.microsoft.com/office/drawing/2014/main" id="{EB85757A-DBA7-729E-753E-756400AC5D64}"/>
              </a:ext>
            </a:extLst>
          </p:cNvPr>
          <p:cNvSpPr txBox="1">
            <a:spLocks/>
          </p:cNvSpPr>
          <p:nvPr/>
        </p:nvSpPr>
        <p:spPr>
          <a:xfrm>
            <a:off x="835581" y="1116287"/>
            <a:ext cx="1458109" cy="3640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1200" dirty="0">
                <a:solidFill>
                  <a:schemeClr val="accent4">
                    <a:lumMod val="75000"/>
                  </a:schemeClr>
                </a:solidFill>
                <a:latin typeface="Montserrat Light" pitchFamily="2" charset="77"/>
              </a:rPr>
              <a:t>Missing Values</a:t>
            </a:r>
          </a:p>
        </p:txBody>
      </p:sp>
      <p:sp>
        <p:nvSpPr>
          <p:cNvPr id="9" name="Google Shape;3786;p41">
            <a:extLst>
              <a:ext uri="{FF2B5EF4-FFF2-40B4-BE49-F238E27FC236}">
                <a16:creationId xmlns:a16="http://schemas.microsoft.com/office/drawing/2014/main" id="{C27D8117-ECAC-A6F6-C0BA-FD30F6E79DA0}"/>
              </a:ext>
            </a:extLst>
          </p:cNvPr>
          <p:cNvSpPr txBox="1">
            <a:spLocks/>
          </p:cNvSpPr>
          <p:nvPr/>
        </p:nvSpPr>
        <p:spPr>
          <a:xfrm>
            <a:off x="3764224" y="1116287"/>
            <a:ext cx="1229339" cy="3640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1200" dirty="0">
                <a:solidFill>
                  <a:schemeClr val="accent4">
                    <a:lumMod val="75000"/>
                  </a:schemeClr>
                </a:solidFill>
                <a:latin typeface="Montserrat Light" pitchFamily="2" charset="77"/>
              </a:rPr>
              <a:t>Valid Ranges</a:t>
            </a:r>
          </a:p>
        </p:txBody>
      </p:sp>
      <p:sp>
        <p:nvSpPr>
          <p:cNvPr id="10" name="Google Shape;3786;p41">
            <a:extLst>
              <a:ext uri="{FF2B5EF4-FFF2-40B4-BE49-F238E27FC236}">
                <a16:creationId xmlns:a16="http://schemas.microsoft.com/office/drawing/2014/main" id="{DE1635CB-FAE6-5E6F-97F8-E0FC1FA3308B}"/>
              </a:ext>
            </a:extLst>
          </p:cNvPr>
          <p:cNvSpPr txBox="1">
            <a:spLocks/>
          </p:cNvSpPr>
          <p:nvPr/>
        </p:nvSpPr>
        <p:spPr>
          <a:xfrm>
            <a:off x="6604717" y="1116287"/>
            <a:ext cx="2104596" cy="3640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l"/>
            <a:r>
              <a:rPr lang="en-IN" sz="1200" dirty="0">
                <a:solidFill>
                  <a:schemeClr val="accent4">
                    <a:lumMod val="75000"/>
                  </a:schemeClr>
                </a:solidFill>
                <a:latin typeface="Montserrat Light" pitchFamily="2" charset="77"/>
              </a:rPr>
              <a:t>Table Datatype Check</a:t>
            </a:r>
          </a:p>
        </p:txBody>
      </p:sp>
      <p:sp>
        <p:nvSpPr>
          <p:cNvPr id="12" name="Google Shape;3786;p41">
            <a:extLst>
              <a:ext uri="{FF2B5EF4-FFF2-40B4-BE49-F238E27FC236}">
                <a16:creationId xmlns:a16="http://schemas.microsoft.com/office/drawing/2014/main" id="{ECAB9DA5-E9EE-03B6-5E41-AC101FA07B0F}"/>
              </a:ext>
            </a:extLst>
          </p:cNvPr>
          <p:cNvSpPr txBox="1">
            <a:spLocks/>
          </p:cNvSpPr>
          <p:nvPr/>
        </p:nvSpPr>
        <p:spPr>
          <a:xfrm>
            <a:off x="-58294" y="4269672"/>
            <a:ext cx="2104596" cy="3640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r"/>
            <a:r>
              <a:rPr lang="en-IN" sz="1200" dirty="0">
                <a:solidFill>
                  <a:schemeClr val="accent4">
                    <a:lumMod val="75000"/>
                  </a:schemeClr>
                </a:solidFill>
                <a:latin typeface="Montserrat Light" pitchFamily="2" charset="77"/>
              </a:rPr>
              <a:t>Duplicate Records</a:t>
            </a:r>
          </a:p>
        </p:txBody>
      </p:sp>
      <p:sp>
        <p:nvSpPr>
          <p:cNvPr id="13" name="Google Shape;3786;p41">
            <a:extLst>
              <a:ext uri="{FF2B5EF4-FFF2-40B4-BE49-F238E27FC236}">
                <a16:creationId xmlns:a16="http://schemas.microsoft.com/office/drawing/2014/main" id="{2CAE6D5F-9ACE-F9D2-343B-78C90C0FB685}"/>
              </a:ext>
            </a:extLst>
          </p:cNvPr>
          <p:cNvSpPr txBox="1">
            <a:spLocks/>
          </p:cNvSpPr>
          <p:nvPr/>
        </p:nvSpPr>
        <p:spPr>
          <a:xfrm>
            <a:off x="3322420" y="4302147"/>
            <a:ext cx="1516212" cy="3758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r"/>
            <a:r>
              <a:rPr lang="en-IN" sz="1200" dirty="0">
                <a:solidFill>
                  <a:schemeClr val="accent4">
                    <a:lumMod val="75000"/>
                  </a:schemeClr>
                </a:solidFill>
                <a:latin typeface="Montserrat Light" pitchFamily="2" charset="77"/>
              </a:rPr>
              <a:t>Inconsistencies</a:t>
            </a:r>
          </a:p>
        </p:txBody>
      </p:sp>
      <p:sp>
        <p:nvSpPr>
          <p:cNvPr id="14" name="Google Shape;3786;p41">
            <a:extLst>
              <a:ext uri="{FF2B5EF4-FFF2-40B4-BE49-F238E27FC236}">
                <a16:creationId xmlns:a16="http://schemas.microsoft.com/office/drawing/2014/main" id="{A3C1BB13-0087-1F4A-195C-1A82477ECAF0}"/>
              </a:ext>
            </a:extLst>
          </p:cNvPr>
          <p:cNvSpPr txBox="1">
            <a:spLocks/>
          </p:cNvSpPr>
          <p:nvPr/>
        </p:nvSpPr>
        <p:spPr>
          <a:xfrm>
            <a:off x="6279056" y="4302147"/>
            <a:ext cx="1436125" cy="3758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pPr algn="r"/>
            <a:r>
              <a:rPr lang="en-IN" sz="1200" dirty="0">
                <a:solidFill>
                  <a:schemeClr val="accent4">
                    <a:lumMod val="75000"/>
                  </a:schemeClr>
                </a:solidFill>
                <a:latin typeface="Montserrat Light" pitchFamily="2" charset="77"/>
              </a:rPr>
              <a:t>Date and time correction</a:t>
            </a:r>
          </a:p>
        </p:txBody>
      </p:sp>
      <p:pic>
        <p:nvPicPr>
          <p:cNvPr id="16" name="Picture 15" descr="A screenshot of a computer screen&#10;&#10;Description automatically generated">
            <a:extLst>
              <a:ext uri="{FF2B5EF4-FFF2-40B4-BE49-F238E27FC236}">
                <a16:creationId xmlns:a16="http://schemas.microsoft.com/office/drawing/2014/main" id="{20599CF3-63FC-15A7-41D9-5612C16104D2}"/>
              </a:ext>
            </a:extLst>
          </p:cNvPr>
          <p:cNvPicPr>
            <a:picLocks noChangeAspect="1"/>
          </p:cNvPicPr>
          <p:nvPr/>
        </p:nvPicPr>
        <p:blipFill rotWithShape="1">
          <a:blip r:embed="rId3"/>
          <a:srcRect l="-1" t="660" r="7864" b="1"/>
          <a:stretch/>
        </p:blipFill>
        <p:spPr>
          <a:xfrm>
            <a:off x="310421" y="1480324"/>
            <a:ext cx="1178011" cy="2076540"/>
          </a:xfrm>
          <a:prstGeom prst="rect">
            <a:avLst/>
          </a:prstGeom>
        </p:spPr>
      </p:pic>
      <p:pic>
        <p:nvPicPr>
          <p:cNvPr id="18" name="Picture 17" descr="A screenshot of a computer code&#10;&#10;Description automatically generated">
            <a:extLst>
              <a:ext uri="{FF2B5EF4-FFF2-40B4-BE49-F238E27FC236}">
                <a16:creationId xmlns:a16="http://schemas.microsoft.com/office/drawing/2014/main" id="{27B1C314-392A-03DC-696C-9095A1610AF0}"/>
              </a:ext>
            </a:extLst>
          </p:cNvPr>
          <p:cNvPicPr>
            <a:picLocks noChangeAspect="1"/>
          </p:cNvPicPr>
          <p:nvPr/>
        </p:nvPicPr>
        <p:blipFill>
          <a:blip r:embed="rId4"/>
          <a:stretch>
            <a:fillRect/>
          </a:stretch>
        </p:blipFill>
        <p:spPr>
          <a:xfrm>
            <a:off x="1387356" y="3492774"/>
            <a:ext cx="1660078" cy="794339"/>
          </a:xfrm>
          <a:prstGeom prst="rect">
            <a:avLst/>
          </a:prstGeom>
        </p:spPr>
      </p:pic>
      <p:pic>
        <p:nvPicPr>
          <p:cNvPr id="20" name="Picture 19" descr="A screenshot of a computer code&#10;&#10;Description automatically generated">
            <a:extLst>
              <a:ext uri="{FF2B5EF4-FFF2-40B4-BE49-F238E27FC236}">
                <a16:creationId xmlns:a16="http://schemas.microsoft.com/office/drawing/2014/main" id="{F964521C-4948-BC42-E3EA-6F2C293F1330}"/>
              </a:ext>
            </a:extLst>
          </p:cNvPr>
          <p:cNvPicPr>
            <a:picLocks noChangeAspect="1"/>
          </p:cNvPicPr>
          <p:nvPr/>
        </p:nvPicPr>
        <p:blipFill>
          <a:blip r:embed="rId5"/>
          <a:stretch>
            <a:fillRect/>
          </a:stretch>
        </p:blipFill>
        <p:spPr>
          <a:xfrm>
            <a:off x="3047434" y="1524424"/>
            <a:ext cx="1568365" cy="1205829"/>
          </a:xfrm>
          <a:prstGeom prst="rect">
            <a:avLst/>
          </a:prstGeom>
        </p:spPr>
      </p:pic>
      <p:pic>
        <p:nvPicPr>
          <p:cNvPr id="22" name="Picture 21" descr="A white background with blue text&#10;&#10;Description automatically generated">
            <a:extLst>
              <a:ext uri="{FF2B5EF4-FFF2-40B4-BE49-F238E27FC236}">
                <a16:creationId xmlns:a16="http://schemas.microsoft.com/office/drawing/2014/main" id="{4045A70F-7F3F-7A23-4347-3049F4534F14}"/>
              </a:ext>
            </a:extLst>
          </p:cNvPr>
          <p:cNvPicPr>
            <a:picLocks noChangeAspect="1"/>
          </p:cNvPicPr>
          <p:nvPr/>
        </p:nvPicPr>
        <p:blipFill>
          <a:blip r:embed="rId6"/>
          <a:stretch>
            <a:fillRect/>
          </a:stretch>
        </p:blipFill>
        <p:spPr>
          <a:xfrm>
            <a:off x="3290698" y="3752326"/>
            <a:ext cx="2817013" cy="522744"/>
          </a:xfrm>
          <a:prstGeom prst="rect">
            <a:avLst/>
          </a:prstGeom>
        </p:spPr>
      </p:pic>
      <p:pic>
        <p:nvPicPr>
          <p:cNvPr id="24" name="Picture 23" descr="A screenshot of a computer code&#10;&#10;Description automatically generated">
            <a:extLst>
              <a:ext uri="{FF2B5EF4-FFF2-40B4-BE49-F238E27FC236}">
                <a16:creationId xmlns:a16="http://schemas.microsoft.com/office/drawing/2014/main" id="{F7B49EF6-5F3D-E3CE-E408-17E08DCCBD24}"/>
              </a:ext>
            </a:extLst>
          </p:cNvPr>
          <p:cNvPicPr>
            <a:picLocks noChangeAspect="1"/>
          </p:cNvPicPr>
          <p:nvPr/>
        </p:nvPicPr>
        <p:blipFill>
          <a:blip r:embed="rId7"/>
          <a:stretch>
            <a:fillRect/>
          </a:stretch>
        </p:blipFill>
        <p:spPr>
          <a:xfrm>
            <a:off x="5723620" y="1544568"/>
            <a:ext cx="2269048" cy="1321967"/>
          </a:xfrm>
          <a:prstGeom prst="rect">
            <a:avLst/>
          </a:prstGeom>
        </p:spPr>
      </p:pic>
      <p:pic>
        <p:nvPicPr>
          <p:cNvPr id="26" name="Picture 25" descr="A screen shot of a computer code&#10;&#10;Description automatically generated">
            <a:extLst>
              <a:ext uri="{FF2B5EF4-FFF2-40B4-BE49-F238E27FC236}">
                <a16:creationId xmlns:a16="http://schemas.microsoft.com/office/drawing/2014/main" id="{857C73B8-4B62-81AA-7DB5-C79A48D6B07A}"/>
              </a:ext>
            </a:extLst>
          </p:cNvPr>
          <p:cNvPicPr>
            <a:picLocks noChangeAspect="1"/>
          </p:cNvPicPr>
          <p:nvPr/>
        </p:nvPicPr>
        <p:blipFill>
          <a:blip r:embed="rId8"/>
          <a:stretch>
            <a:fillRect/>
          </a:stretch>
        </p:blipFill>
        <p:spPr>
          <a:xfrm>
            <a:off x="6279056" y="3060396"/>
            <a:ext cx="2753427" cy="1209276"/>
          </a:xfrm>
          <a:prstGeom prst="rect">
            <a:avLst/>
          </a:prstGeom>
        </p:spPr>
      </p:pic>
    </p:spTree>
    <p:extLst>
      <p:ext uri="{BB962C8B-B14F-4D97-AF65-F5344CB8AC3E}">
        <p14:creationId xmlns:p14="http://schemas.microsoft.com/office/powerpoint/2010/main" val="980966041"/>
      </p:ext>
    </p:extLst>
  </p:cSld>
  <p:clrMapOvr>
    <a:masterClrMapping/>
  </p:clrMapOvr>
</p:sld>
</file>

<file path=ppt/theme/theme1.xml><?xml version="1.0" encoding="utf-8"?>
<a:theme xmlns:a="http://schemas.openxmlformats.org/drawingml/2006/main" name="Cybersecurity Infographics by Slidesgo">
  <a:themeElements>
    <a:clrScheme name="Simple Light">
      <a:dk1>
        <a:srgbClr val="000000"/>
      </a:dk1>
      <a:lt1>
        <a:srgbClr val="FFFFFF"/>
      </a:lt1>
      <a:dk2>
        <a:srgbClr val="E0E0E0"/>
      </a:dk2>
      <a:lt2>
        <a:srgbClr val="EEEEEE"/>
      </a:lt2>
      <a:accent1>
        <a:srgbClr val="2E294E"/>
      </a:accent1>
      <a:accent2>
        <a:srgbClr val="DD90B6"/>
      </a:accent2>
      <a:accent3>
        <a:srgbClr val="A060AD"/>
      </a:accent3>
      <a:accent4>
        <a:srgbClr val="8058BE"/>
      </a:accent4>
      <a:accent5>
        <a:srgbClr val="424B66"/>
      </a:accent5>
      <a:accent6>
        <a:srgbClr val="1C1C66"/>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1029</TotalTime>
  <Words>1407</Words>
  <Application>Microsoft Office PowerPoint</Application>
  <PresentationFormat>On-screen Show (16:9)</PresentationFormat>
  <Paragraphs>155</Paragraphs>
  <Slides>20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Fira Sans Black</vt:lpstr>
      <vt:lpstr>Montserrat ExtraLight</vt:lpstr>
      <vt:lpstr>Arial</vt:lpstr>
      <vt:lpstr>Montserrat SemiBold</vt:lpstr>
      <vt:lpstr>Montserrat</vt:lpstr>
      <vt:lpstr>Fira Sans</vt:lpstr>
      <vt:lpstr>Montserrat Medium</vt:lpstr>
      <vt:lpstr>Montserrat Light</vt:lpstr>
      <vt:lpstr>Cybersecurity Infographics by Slidesgo</vt:lpstr>
      <vt:lpstr>Fraud Detection</vt:lpstr>
      <vt:lpstr>Our Team</vt:lpstr>
      <vt:lpstr>As reported by the FTC in 2022</vt:lpstr>
      <vt:lpstr>Our Client</vt:lpstr>
      <vt:lpstr>Financial Data</vt:lpstr>
      <vt:lpstr>PowerPoint Presentation</vt:lpstr>
      <vt:lpstr>PowerPoint Presentation</vt:lpstr>
      <vt:lpstr>PowerPoint Presentation</vt:lpstr>
      <vt:lpstr>Data Cleaning using SQL</vt:lpstr>
      <vt:lpstr>Key Focus Areas</vt:lpstr>
      <vt:lpstr>Anomaly Score Calculation</vt:lpstr>
      <vt:lpstr>PowerPoint Presentation</vt:lpstr>
      <vt:lpstr>PowerPoint Presentation</vt:lpstr>
      <vt:lpstr>PowerPoint Presentation</vt:lpstr>
      <vt:lpstr>Transaction Data</vt:lpstr>
      <vt:lpstr>Merchant Information</vt:lpstr>
      <vt:lpstr>Accounts</vt:lpstr>
      <vt:lpstr>Customer Profiles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Detection</dc:title>
  <cp:lastModifiedBy>Santosh Pawan Kurada</cp:lastModifiedBy>
  <cp:revision>23</cp:revision>
  <dcterms:modified xsi:type="dcterms:W3CDTF">2024-04-03T13:46:06Z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2024-02-17T20:56:35Z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18b90781-be12-49d7-b26b-ca6b4b1024b8</vt:lpwstr>
  </property>
  <property fmtid="{D5CDD505-2E9C-101B-9397-08002B2CF9AE}" pid="8" name="MSIP_Label_4044bd30-2ed7-4c9d-9d12-46200872a97b_ContentBits">
    <vt:lpwstr>0</vt:lpwstr>
  </property>
</Properties>
</file>